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94568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>
        <p:scale>
          <a:sx n="100" d="100"/>
          <a:sy n="100" d="100"/>
        </p:scale>
        <p:origin x="792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E51F7B-497D-47E9-93BC-55CF354053BF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98B58556-C34E-49DC-8836-14EB07B8BD2E}">
      <dgm:prSet phldrT="[Texte]"/>
      <dgm:spPr/>
      <dgm:t>
        <a:bodyPr/>
        <a:lstStyle/>
        <a:p>
          <a:r>
            <a:rPr lang="fr-FR" dirty="0"/>
            <a:t>Directeur général</a:t>
          </a:r>
        </a:p>
      </dgm:t>
    </dgm:pt>
    <dgm:pt modelId="{FE53D204-2697-4200-B633-E69AEF58D8E5}" type="parTrans" cxnId="{7D542F25-E703-4D76-8167-B27FCAB2522D}">
      <dgm:prSet/>
      <dgm:spPr/>
      <dgm:t>
        <a:bodyPr/>
        <a:lstStyle/>
        <a:p>
          <a:endParaRPr lang="fr-FR"/>
        </a:p>
      </dgm:t>
    </dgm:pt>
    <dgm:pt modelId="{6F7D17F7-40B7-45C9-873F-2A71D96D3286}" type="sibTrans" cxnId="{7D542F25-E703-4D76-8167-B27FCAB2522D}">
      <dgm:prSet/>
      <dgm:spPr/>
      <dgm:t>
        <a:bodyPr/>
        <a:lstStyle/>
        <a:p>
          <a:r>
            <a:rPr lang="fr-FR" dirty="0"/>
            <a:t>Professeur François VALMY</a:t>
          </a:r>
        </a:p>
      </dgm:t>
    </dgm:pt>
    <dgm:pt modelId="{E0E8C453-D23B-4C2B-8B6B-2DFE49C2FA1C}" type="asst">
      <dgm:prSet phldrT="[Texte]"/>
      <dgm:spPr/>
      <dgm:t>
        <a:bodyPr/>
        <a:lstStyle/>
        <a:p>
          <a:r>
            <a:rPr lang="fr-FR" dirty="0"/>
            <a:t>Office Manager </a:t>
          </a:r>
        </a:p>
      </dgm:t>
    </dgm:pt>
    <dgm:pt modelId="{D3A97279-44F2-49AE-A67C-065987BDA488}" type="parTrans" cxnId="{79A35841-C101-46A4-8CD6-38349C281185}">
      <dgm:prSet/>
      <dgm:spPr/>
      <dgm:t>
        <a:bodyPr/>
        <a:lstStyle/>
        <a:p>
          <a:endParaRPr lang="fr-FR"/>
        </a:p>
      </dgm:t>
    </dgm:pt>
    <dgm:pt modelId="{1605CC4E-EE75-4AD9-AB6F-F056789A50B1}" type="sibTrans" cxnId="{79A35841-C101-46A4-8CD6-38349C281185}">
      <dgm:prSet/>
      <dgm:spPr/>
      <dgm:t>
        <a:bodyPr/>
        <a:lstStyle/>
        <a:p>
          <a:r>
            <a:rPr lang="fr-FR" dirty="0"/>
            <a:t>Camille BELOUGI</a:t>
          </a:r>
        </a:p>
      </dgm:t>
    </dgm:pt>
    <dgm:pt modelId="{EBBF37CA-7A76-4D53-AFF6-38E3449CBF09}">
      <dgm:prSet phldrT="[Texte]"/>
      <dgm:spPr/>
      <dgm:t>
        <a:bodyPr/>
        <a:lstStyle/>
        <a:p>
          <a:r>
            <a:rPr lang="fr-FR" dirty="0"/>
            <a:t>Responsable des Achats</a:t>
          </a:r>
        </a:p>
      </dgm:t>
    </dgm:pt>
    <dgm:pt modelId="{2874483A-0BD1-4F37-8ADC-C20CB5C2FC53}" type="parTrans" cxnId="{2FA231EC-ECB5-49A7-BF25-2181AF980CA7}">
      <dgm:prSet/>
      <dgm:spPr/>
      <dgm:t>
        <a:bodyPr/>
        <a:lstStyle/>
        <a:p>
          <a:endParaRPr lang="fr-FR"/>
        </a:p>
      </dgm:t>
    </dgm:pt>
    <dgm:pt modelId="{EB551303-81C4-42BB-B4F8-D823CC13A65C}" type="sibTrans" cxnId="{2FA231EC-ECB5-49A7-BF25-2181AF980CA7}">
      <dgm:prSet/>
      <dgm:spPr/>
      <dgm:t>
        <a:bodyPr/>
        <a:lstStyle/>
        <a:p>
          <a:r>
            <a:rPr lang="fr-FR" dirty="0"/>
            <a:t>Benjamin BELGRAND</a:t>
          </a:r>
        </a:p>
      </dgm:t>
    </dgm:pt>
    <dgm:pt modelId="{D328AF52-6490-4474-9411-E21A08852393}">
      <dgm:prSet phldrT="[Texte]"/>
      <dgm:spPr/>
      <dgm:t>
        <a:bodyPr/>
        <a:lstStyle/>
        <a:p>
          <a:r>
            <a:rPr lang="fr-FR" dirty="0"/>
            <a:t>Responsable qualité</a:t>
          </a:r>
        </a:p>
      </dgm:t>
    </dgm:pt>
    <dgm:pt modelId="{52451705-3834-4174-8DEB-0C92E3B13E26}" type="parTrans" cxnId="{570FD3F8-425B-4BFC-A673-F886E4CAB73B}">
      <dgm:prSet/>
      <dgm:spPr/>
      <dgm:t>
        <a:bodyPr/>
        <a:lstStyle/>
        <a:p>
          <a:endParaRPr lang="fr-FR"/>
        </a:p>
      </dgm:t>
    </dgm:pt>
    <dgm:pt modelId="{A4741F13-4933-4255-B50A-7C17FCAE0FD3}" type="sibTrans" cxnId="{570FD3F8-425B-4BFC-A673-F886E4CAB73B}">
      <dgm:prSet/>
      <dgm:spPr/>
      <dgm:t>
        <a:bodyPr/>
        <a:lstStyle/>
        <a:p>
          <a:r>
            <a:rPr lang="fr-FR" dirty="0"/>
            <a:t>Sophia PUCCINI</a:t>
          </a:r>
        </a:p>
      </dgm:t>
    </dgm:pt>
    <dgm:pt modelId="{7DF7C045-BE87-4210-8BA9-FD081027168A}">
      <dgm:prSet phldrT="[Texte]"/>
      <dgm:spPr/>
      <dgm:t>
        <a:bodyPr/>
        <a:lstStyle/>
        <a:p>
          <a:r>
            <a:rPr lang="fr-FR" dirty="0"/>
            <a:t>Responsable des Ressources Humaines</a:t>
          </a:r>
        </a:p>
      </dgm:t>
    </dgm:pt>
    <dgm:pt modelId="{36255C6A-F355-4B48-86C5-2D51AB29DD24}" type="parTrans" cxnId="{713279A8-AD19-4958-AE19-130EA2BD940A}">
      <dgm:prSet/>
      <dgm:spPr/>
      <dgm:t>
        <a:bodyPr/>
        <a:lstStyle/>
        <a:p>
          <a:endParaRPr lang="fr-FR"/>
        </a:p>
      </dgm:t>
    </dgm:pt>
    <dgm:pt modelId="{EBCCC743-5E8D-45B0-9B5C-B5E5D4BD5F3D}" type="sibTrans" cxnId="{713279A8-AD19-4958-AE19-130EA2BD940A}">
      <dgm:prSet/>
      <dgm:spPr/>
      <dgm:t>
        <a:bodyPr/>
        <a:lstStyle/>
        <a:p>
          <a:r>
            <a:rPr lang="fr-FR" dirty="0" err="1"/>
            <a:t>Nadjib</a:t>
          </a:r>
          <a:r>
            <a:rPr lang="fr-FR" dirty="0"/>
            <a:t>  </a:t>
          </a:r>
          <a:r>
            <a:rPr lang="fr-FR" b="0" i="0" u="none" dirty="0"/>
            <a:t>ABDERLKRIM</a:t>
          </a:r>
          <a:endParaRPr lang="fr-FR" dirty="0"/>
        </a:p>
      </dgm:t>
    </dgm:pt>
    <dgm:pt modelId="{C3288938-D4A8-4144-9E2A-80CDCE9B7A9A}">
      <dgm:prSet/>
      <dgm:spPr/>
      <dgm:t>
        <a:bodyPr/>
        <a:lstStyle/>
        <a:p>
          <a:r>
            <a:rPr lang="fr-FR" dirty="0"/>
            <a:t>Responsable </a:t>
          </a:r>
          <a:br>
            <a:rPr lang="fr-FR" dirty="0"/>
          </a:br>
          <a:r>
            <a:rPr lang="fr-FR" dirty="0"/>
            <a:t>des service techniques</a:t>
          </a:r>
        </a:p>
      </dgm:t>
    </dgm:pt>
    <dgm:pt modelId="{0E6C4D6E-C09B-40F9-85B2-F54C970772BF}" type="parTrans" cxnId="{A56876AA-E903-4AC6-B058-5F40FE7595B5}">
      <dgm:prSet/>
      <dgm:spPr/>
      <dgm:t>
        <a:bodyPr/>
        <a:lstStyle/>
        <a:p>
          <a:endParaRPr lang="fr-FR"/>
        </a:p>
      </dgm:t>
    </dgm:pt>
    <dgm:pt modelId="{11BFD0D6-9FFF-4613-9A60-903951C5FD91}" type="sibTrans" cxnId="{A56876AA-E903-4AC6-B058-5F40FE7595B5}">
      <dgm:prSet/>
      <dgm:spPr/>
      <dgm:t>
        <a:bodyPr/>
        <a:lstStyle/>
        <a:p>
          <a:r>
            <a:rPr lang="fr-FR" dirty="0"/>
            <a:t>Charles BOISSET</a:t>
          </a:r>
        </a:p>
      </dgm:t>
    </dgm:pt>
    <dgm:pt modelId="{FD520A57-D4E8-4966-A688-CFCFC1F57AFF}">
      <dgm:prSet/>
      <dgm:spPr/>
      <dgm:t>
        <a:bodyPr/>
        <a:lstStyle/>
        <a:p>
          <a:r>
            <a:rPr lang="fr-FR" dirty="0"/>
            <a:t>Responsable Administratif </a:t>
          </a:r>
          <a:br>
            <a:rPr lang="fr-FR" dirty="0"/>
          </a:br>
          <a:r>
            <a:rPr lang="fr-FR" dirty="0"/>
            <a:t>et Comptable</a:t>
          </a:r>
        </a:p>
      </dgm:t>
    </dgm:pt>
    <dgm:pt modelId="{E461821D-D9AF-4E3F-960F-89F8F77300F9}" type="parTrans" cxnId="{D940A77A-2EC7-4417-BE56-6F77EAE6A697}">
      <dgm:prSet/>
      <dgm:spPr/>
      <dgm:t>
        <a:bodyPr/>
        <a:lstStyle/>
        <a:p>
          <a:endParaRPr lang="fr-FR"/>
        </a:p>
      </dgm:t>
    </dgm:pt>
    <dgm:pt modelId="{3CFC86A7-ED79-4D4F-A27E-F44F2A458E43}" type="sibTrans" cxnId="{D940A77A-2EC7-4417-BE56-6F77EAE6A697}">
      <dgm:prSet/>
      <dgm:spPr/>
      <dgm:t>
        <a:bodyPr/>
        <a:lstStyle/>
        <a:p>
          <a:r>
            <a:rPr lang="fr-FR" dirty="0"/>
            <a:t>Natalia CHODKOWSKI</a:t>
          </a:r>
        </a:p>
      </dgm:t>
    </dgm:pt>
    <dgm:pt modelId="{ABAD4CBB-AB39-4AFF-B69E-E2F7E1FF795B}">
      <dgm:prSet/>
      <dgm:spPr/>
      <dgm:t>
        <a:bodyPr/>
        <a:lstStyle/>
        <a:p>
          <a:r>
            <a:rPr lang="fr-FR" dirty="0"/>
            <a:t>Responsable service restauration</a:t>
          </a:r>
        </a:p>
      </dgm:t>
    </dgm:pt>
    <dgm:pt modelId="{10FC87CB-6331-4161-A248-011930DFC1F4}" type="parTrans" cxnId="{3FCA96F8-9387-4A19-B60D-4789AB279B1A}">
      <dgm:prSet/>
      <dgm:spPr/>
      <dgm:t>
        <a:bodyPr/>
        <a:lstStyle/>
        <a:p>
          <a:endParaRPr lang="fr-FR"/>
        </a:p>
      </dgm:t>
    </dgm:pt>
    <dgm:pt modelId="{B3C98C90-0D12-4C86-89CA-9E610F5682DE}" type="sibTrans" cxnId="{3FCA96F8-9387-4A19-B60D-4789AB279B1A}">
      <dgm:prSet/>
      <dgm:spPr/>
      <dgm:t>
        <a:bodyPr/>
        <a:lstStyle/>
        <a:p>
          <a:r>
            <a:rPr lang="fr-FR" dirty="0"/>
            <a:t>Chef Claude PIETRI </a:t>
          </a:r>
        </a:p>
      </dgm:t>
    </dgm:pt>
    <dgm:pt modelId="{3DA9754F-0329-486F-9D6C-7557BA901ECC}">
      <dgm:prSet/>
      <dgm:spPr/>
      <dgm:t>
        <a:bodyPr/>
        <a:lstStyle/>
        <a:p>
          <a:r>
            <a:rPr lang="fr-FR" dirty="0"/>
            <a:t>Responsable soins</a:t>
          </a:r>
        </a:p>
      </dgm:t>
    </dgm:pt>
    <dgm:pt modelId="{21E0F59C-5611-49B1-B7A4-BC4CB9CF5809}" type="parTrans" cxnId="{4FEAE773-1904-42F4-B48C-A7826834EEF1}">
      <dgm:prSet/>
      <dgm:spPr/>
      <dgm:t>
        <a:bodyPr/>
        <a:lstStyle/>
        <a:p>
          <a:endParaRPr lang="fr-FR"/>
        </a:p>
      </dgm:t>
    </dgm:pt>
    <dgm:pt modelId="{2C612F13-E0EF-4EF4-8595-083D11BA110F}" type="sibTrans" cxnId="{4FEAE773-1904-42F4-B48C-A7826834EEF1}">
      <dgm:prSet/>
      <dgm:spPr/>
      <dgm:t>
        <a:bodyPr/>
        <a:lstStyle/>
        <a:p>
          <a:r>
            <a:rPr lang="fr-FR" dirty="0"/>
            <a:t>Docteur Jean DERMAT</a:t>
          </a:r>
        </a:p>
      </dgm:t>
    </dgm:pt>
    <dgm:pt modelId="{B859DF4C-76FE-4E2A-A75D-CD4ED46F5198}">
      <dgm:prSet/>
      <dgm:spPr/>
      <dgm:t>
        <a:bodyPr/>
        <a:lstStyle/>
        <a:p>
          <a:r>
            <a:rPr lang="fr-FR" dirty="0"/>
            <a:t>Responsable pharmacie</a:t>
          </a:r>
        </a:p>
      </dgm:t>
    </dgm:pt>
    <dgm:pt modelId="{1C8274EC-E3EF-4CF5-889C-4DD1FE3E15D9}" type="parTrans" cxnId="{2B5D3CE6-1A84-4314-8193-54FB16C65528}">
      <dgm:prSet/>
      <dgm:spPr/>
      <dgm:t>
        <a:bodyPr/>
        <a:lstStyle/>
        <a:p>
          <a:endParaRPr lang="fr-FR"/>
        </a:p>
      </dgm:t>
    </dgm:pt>
    <dgm:pt modelId="{3C1A5A4B-437D-4DEF-889B-A9D3DFAA933F}" type="sibTrans" cxnId="{2B5D3CE6-1A84-4314-8193-54FB16C65528}">
      <dgm:prSet/>
      <dgm:spPr/>
      <dgm:t>
        <a:bodyPr/>
        <a:lstStyle/>
        <a:p>
          <a:r>
            <a:rPr lang="fr-FR" dirty="0"/>
            <a:t>Docteur Dana FORASCO</a:t>
          </a:r>
        </a:p>
      </dgm:t>
    </dgm:pt>
    <dgm:pt modelId="{B99E9024-ABD9-4D45-88EA-4DB99E8D9E0C}">
      <dgm:prSet/>
      <dgm:spPr/>
      <dgm:t>
        <a:bodyPr/>
        <a:lstStyle/>
        <a:p>
          <a:r>
            <a:rPr lang="fr-FR" dirty="0"/>
            <a:t>Responsable département de l’information médicale</a:t>
          </a:r>
        </a:p>
      </dgm:t>
    </dgm:pt>
    <dgm:pt modelId="{8BF82A97-A793-4F11-99BB-2BDFFBD338E1}" type="parTrans" cxnId="{C8B43D12-7AE4-4B51-96BC-EB647B747139}">
      <dgm:prSet/>
      <dgm:spPr/>
      <dgm:t>
        <a:bodyPr/>
        <a:lstStyle/>
        <a:p>
          <a:endParaRPr lang="fr-FR"/>
        </a:p>
      </dgm:t>
    </dgm:pt>
    <dgm:pt modelId="{93AF9BF0-4300-4C05-9EDB-9A507255E9E5}" type="sibTrans" cxnId="{C8B43D12-7AE4-4B51-96BC-EB647B747139}">
      <dgm:prSet/>
      <dgm:spPr/>
      <dgm:t>
        <a:bodyPr/>
        <a:lstStyle/>
        <a:p>
          <a:r>
            <a:rPr lang="fr-FR" dirty="0"/>
            <a:t>Docteur Clément BONNEL</a:t>
          </a:r>
        </a:p>
      </dgm:t>
    </dgm:pt>
    <dgm:pt modelId="{04C825C6-60B4-48C3-B96F-0D8B9F5B3BD5}" type="pres">
      <dgm:prSet presAssocID="{0FE51F7B-497D-47E9-93BC-55CF354053B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F5BEF03-CD09-4D10-9219-50F8F3DDAEF9}" type="pres">
      <dgm:prSet presAssocID="{98B58556-C34E-49DC-8836-14EB07B8BD2E}" presName="hierRoot1" presStyleCnt="0">
        <dgm:presLayoutVars>
          <dgm:hierBranch val="init"/>
        </dgm:presLayoutVars>
      </dgm:prSet>
      <dgm:spPr/>
    </dgm:pt>
    <dgm:pt modelId="{36ED768E-B6A2-4193-9FB1-22A10D5FF58E}" type="pres">
      <dgm:prSet presAssocID="{98B58556-C34E-49DC-8836-14EB07B8BD2E}" presName="rootComposite1" presStyleCnt="0"/>
      <dgm:spPr/>
    </dgm:pt>
    <dgm:pt modelId="{5F2ADF64-F15F-4BFF-B69F-D9E964420A48}" type="pres">
      <dgm:prSet presAssocID="{98B58556-C34E-49DC-8836-14EB07B8BD2E}" presName="rootText1" presStyleLbl="node0" presStyleIdx="0" presStyleCnt="1">
        <dgm:presLayoutVars>
          <dgm:chMax/>
          <dgm:chPref val="3"/>
        </dgm:presLayoutVars>
      </dgm:prSet>
      <dgm:spPr/>
    </dgm:pt>
    <dgm:pt modelId="{B3771EF1-F0A5-453D-92C5-B14EF8B72903}" type="pres">
      <dgm:prSet presAssocID="{98B58556-C34E-49DC-8836-14EB07B8BD2E}" presName="titleText1" presStyleLbl="fgAcc0" presStyleIdx="0" presStyleCnt="1">
        <dgm:presLayoutVars>
          <dgm:chMax val="0"/>
          <dgm:chPref val="0"/>
        </dgm:presLayoutVars>
      </dgm:prSet>
      <dgm:spPr/>
    </dgm:pt>
    <dgm:pt modelId="{0D9727B9-93B9-412A-89C3-3F93136592BE}" type="pres">
      <dgm:prSet presAssocID="{98B58556-C34E-49DC-8836-14EB07B8BD2E}" presName="rootConnector1" presStyleLbl="node1" presStyleIdx="0" presStyleCnt="9"/>
      <dgm:spPr/>
    </dgm:pt>
    <dgm:pt modelId="{FCF6AB38-1F7B-4BDB-A702-23A07D2135DC}" type="pres">
      <dgm:prSet presAssocID="{98B58556-C34E-49DC-8836-14EB07B8BD2E}" presName="hierChild2" presStyleCnt="0"/>
      <dgm:spPr/>
    </dgm:pt>
    <dgm:pt modelId="{6093FCCC-591C-4D3C-B55B-0FADD656A32A}" type="pres">
      <dgm:prSet presAssocID="{2874483A-0BD1-4F37-8ADC-C20CB5C2FC53}" presName="Name37" presStyleLbl="parChTrans1D2" presStyleIdx="0" presStyleCnt="10"/>
      <dgm:spPr/>
    </dgm:pt>
    <dgm:pt modelId="{234DCA9C-60F1-49BD-9159-4663FAD23144}" type="pres">
      <dgm:prSet presAssocID="{EBBF37CA-7A76-4D53-AFF6-38E3449CBF09}" presName="hierRoot2" presStyleCnt="0">
        <dgm:presLayoutVars>
          <dgm:hierBranch val="init"/>
        </dgm:presLayoutVars>
      </dgm:prSet>
      <dgm:spPr/>
    </dgm:pt>
    <dgm:pt modelId="{BE596B71-D6C7-40F4-962F-F2CC7A7514FC}" type="pres">
      <dgm:prSet presAssocID="{EBBF37CA-7A76-4D53-AFF6-38E3449CBF09}" presName="rootComposite" presStyleCnt="0"/>
      <dgm:spPr/>
    </dgm:pt>
    <dgm:pt modelId="{05F39BF1-1039-4270-9616-089470D0D27B}" type="pres">
      <dgm:prSet presAssocID="{EBBF37CA-7A76-4D53-AFF6-38E3449CBF09}" presName="rootText" presStyleLbl="node1" presStyleIdx="0" presStyleCnt="9">
        <dgm:presLayoutVars>
          <dgm:chMax/>
          <dgm:chPref val="3"/>
        </dgm:presLayoutVars>
      </dgm:prSet>
      <dgm:spPr/>
    </dgm:pt>
    <dgm:pt modelId="{9D1F6378-4737-4D3A-A10B-67B4B93B87F2}" type="pres">
      <dgm:prSet presAssocID="{EBBF37CA-7A76-4D53-AFF6-38E3449CBF09}" presName="titleText2" presStyleLbl="fgAcc1" presStyleIdx="0" presStyleCnt="9">
        <dgm:presLayoutVars>
          <dgm:chMax val="0"/>
          <dgm:chPref val="0"/>
        </dgm:presLayoutVars>
      </dgm:prSet>
      <dgm:spPr/>
    </dgm:pt>
    <dgm:pt modelId="{0CE3186F-CC78-4F3A-975F-31D6B977A530}" type="pres">
      <dgm:prSet presAssocID="{EBBF37CA-7A76-4D53-AFF6-38E3449CBF09}" presName="rootConnector" presStyleLbl="node2" presStyleIdx="0" presStyleCnt="0"/>
      <dgm:spPr/>
    </dgm:pt>
    <dgm:pt modelId="{A92325FE-801C-4AE6-8563-DB629B3B0284}" type="pres">
      <dgm:prSet presAssocID="{EBBF37CA-7A76-4D53-AFF6-38E3449CBF09}" presName="hierChild4" presStyleCnt="0"/>
      <dgm:spPr/>
    </dgm:pt>
    <dgm:pt modelId="{B666746B-DCAD-4A6E-B4CD-107ED46B2254}" type="pres">
      <dgm:prSet presAssocID="{EBBF37CA-7A76-4D53-AFF6-38E3449CBF09}" presName="hierChild5" presStyleCnt="0"/>
      <dgm:spPr/>
    </dgm:pt>
    <dgm:pt modelId="{3B7EBBE0-BA3B-4FE5-8786-A86FEDF6719A}" type="pres">
      <dgm:prSet presAssocID="{52451705-3834-4174-8DEB-0C92E3B13E26}" presName="Name37" presStyleLbl="parChTrans1D2" presStyleIdx="1" presStyleCnt="10"/>
      <dgm:spPr/>
    </dgm:pt>
    <dgm:pt modelId="{19C8A6FD-A462-467C-9D3B-D8FA09C04B0C}" type="pres">
      <dgm:prSet presAssocID="{D328AF52-6490-4474-9411-E21A08852393}" presName="hierRoot2" presStyleCnt="0">
        <dgm:presLayoutVars>
          <dgm:hierBranch val="init"/>
        </dgm:presLayoutVars>
      </dgm:prSet>
      <dgm:spPr/>
    </dgm:pt>
    <dgm:pt modelId="{F5FE84BF-A98D-4FEC-8BEF-262A956D03B4}" type="pres">
      <dgm:prSet presAssocID="{D328AF52-6490-4474-9411-E21A08852393}" presName="rootComposite" presStyleCnt="0"/>
      <dgm:spPr/>
    </dgm:pt>
    <dgm:pt modelId="{F7CB48DD-5752-45CD-B56E-AB97B4604ECC}" type="pres">
      <dgm:prSet presAssocID="{D328AF52-6490-4474-9411-E21A08852393}" presName="rootText" presStyleLbl="node1" presStyleIdx="1" presStyleCnt="9">
        <dgm:presLayoutVars>
          <dgm:chMax/>
          <dgm:chPref val="3"/>
        </dgm:presLayoutVars>
      </dgm:prSet>
      <dgm:spPr/>
    </dgm:pt>
    <dgm:pt modelId="{502005E9-3006-42CB-A82F-18F96F4136FF}" type="pres">
      <dgm:prSet presAssocID="{D328AF52-6490-4474-9411-E21A08852393}" presName="titleText2" presStyleLbl="fgAcc1" presStyleIdx="1" presStyleCnt="9" custLinFactNeighborX="-2950" custLinFactNeighborY="-7691">
        <dgm:presLayoutVars>
          <dgm:chMax val="0"/>
          <dgm:chPref val="0"/>
        </dgm:presLayoutVars>
      </dgm:prSet>
      <dgm:spPr/>
    </dgm:pt>
    <dgm:pt modelId="{E62AB6B3-C9EB-4E49-85B2-30FCD7FF9DA4}" type="pres">
      <dgm:prSet presAssocID="{D328AF52-6490-4474-9411-E21A08852393}" presName="rootConnector" presStyleLbl="node2" presStyleIdx="0" presStyleCnt="0"/>
      <dgm:spPr/>
    </dgm:pt>
    <dgm:pt modelId="{B179C0EA-760E-4D0E-8328-DAE953B53B91}" type="pres">
      <dgm:prSet presAssocID="{D328AF52-6490-4474-9411-E21A08852393}" presName="hierChild4" presStyleCnt="0"/>
      <dgm:spPr/>
    </dgm:pt>
    <dgm:pt modelId="{36A2EFAA-62BF-4A69-86B5-0E11C7AE2DAB}" type="pres">
      <dgm:prSet presAssocID="{D328AF52-6490-4474-9411-E21A08852393}" presName="hierChild5" presStyleCnt="0"/>
      <dgm:spPr/>
    </dgm:pt>
    <dgm:pt modelId="{2910ADEA-CE54-4086-A5B0-33281EAC38A9}" type="pres">
      <dgm:prSet presAssocID="{36255C6A-F355-4B48-86C5-2D51AB29DD24}" presName="Name37" presStyleLbl="parChTrans1D2" presStyleIdx="2" presStyleCnt="10"/>
      <dgm:spPr/>
    </dgm:pt>
    <dgm:pt modelId="{1B2751F2-E009-4C12-9BFA-46A41655D7E9}" type="pres">
      <dgm:prSet presAssocID="{7DF7C045-BE87-4210-8BA9-FD081027168A}" presName="hierRoot2" presStyleCnt="0">
        <dgm:presLayoutVars>
          <dgm:hierBranch val="init"/>
        </dgm:presLayoutVars>
      </dgm:prSet>
      <dgm:spPr/>
    </dgm:pt>
    <dgm:pt modelId="{7C19D500-BF76-4BFC-BE12-74C3B491CDA0}" type="pres">
      <dgm:prSet presAssocID="{7DF7C045-BE87-4210-8BA9-FD081027168A}" presName="rootComposite" presStyleCnt="0"/>
      <dgm:spPr/>
    </dgm:pt>
    <dgm:pt modelId="{05217B66-8D80-41BE-B72A-6BEDA1E10242}" type="pres">
      <dgm:prSet presAssocID="{7DF7C045-BE87-4210-8BA9-FD081027168A}" presName="rootText" presStyleLbl="node1" presStyleIdx="2" presStyleCnt="9">
        <dgm:presLayoutVars>
          <dgm:chMax/>
          <dgm:chPref val="3"/>
        </dgm:presLayoutVars>
      </dgm:prSet>
      <dgm:spPr/>
    </dgm:pt>
    <dgm:pt modelId="{21D3528E-59DA-4D4C-868B-AA4867A498A9}" type="pres">
      <dgm:prSet presAssocID="{7DF7C045-BE87-4210-8BA9-FD081027168A}" presName="titleText2" presStyleLbl="fgAcc1" presStyleIdx="2" presStyleCnt="9">
        <dgm:presLayoutVars>
          <dgm:chMax val="0"/>
          <dgm:chPref val="0"/>
        </dgm:presLayoutVars>
      </dgm:prSet>
      <dgm:spPr/>
    </dgm:pt>
    <dgm:pt modelId="{ECEDEB56-3CC0-4310-A146-D4E775554F9E}" type="pres">
      <dgm:prSet presAssocID="{7DF7C045-BE87-4210-8BA9-FD081027168A}" presName="rootConnector" presStyleLbl="node2" presStyleIdx="0" presStyleCnt="0"/>
      <dgm:spPr/>
    </dgm:pt>
    <dgm:pt modelId="{9368F926-D21E-4E50-AADB-606B1D8D51E5}" type="pres">
      <dgm:prSet presAssocID="{7DF7C045-BE87-4210-8BA9-FD081027168A}" presName="hierChild4" presStyleCnt="0"/>
      <dgm:spPr/>
    </dgm:pt>
    <dgm:pt modelId="{EBD8DE8D-37D1-42F2-9F8E-3AE2C2C83313}" type="pres">
      <dgm:prSet presAssocID="{7DF7C045-BE87-4210-8BA9-FD081027168A}" presName="hierChild5" presStyleCnt="0"/>
      <dgm:spPr/>
    </dgm:pt>
    <dgm:pt modelId="{9507E695-EFF4-456F-8322-C83AF684E3B3}" type="pres">
      <dgm:prSet presAssocID="{0E6C4D6E-C09B-40F9-85B2-F54C970772BF}" presName="Name37" presStyleLbl="parChTrans1D2" presStyleIdx="3" presStyleCnt="10"/>
      <dgm:spPr/>
    </dgm:pt>
    <dgm:pt modelId="{03D00214-7B4A-425E-AEBB-9ACCACF4B4A4}" type="pres">
      <dgm:prSet presAssocID="{C3288938-D4A8-4144-9E2A-80CDCE9B7A9A}" presName="hierRoot2" presStyleCnt="0">
        <dgm:presLayoutVars>
          <dgm:hierBranch val="init"/>
        </dgm:presLayoutVars>
      </dgm:prSet>
      <dgm:spPr/>
    </dgm:pt>
    <dgm:pt modelId="{D3EB85A3-F076-464E-B0D9-60B2E8E2AE21}" type="pres">
      <dgm:prSet presAssocID="{C3288938-D4A8-4144-9E2A-80CDCE9B7A9A}" presName="rootComposite" presStyleCnt="0"/>
      <dgm:spPr/>
    </dgm:pt>
    <dgm:pt modelId="{8C3FA49E-0017-4529-BE2B-D0955B4DFCA5}" type="pres">
      <dgm:prSet presAssocID="{C3288938-D4A8-4144-9E2A-80CDCE9B7A9A}" presName="rootText" presStyleLbl="node1" presStyleIdx="3" presStyleCnt="9">
        <dgm:presLayoutVars>
          <dgm:chMax/>
          <dgm:chPref val="3"/>
        </dgm:presLayoutVars>
      </dgm:prSet>
      <dgm:spPr/>
    </dgm:pt>
    <dgm:pt modelId="{B19EA348-D9F2-436D-A39D-9F5D4831B0D1}" type="pres">
      <dgm:prSet presAssocID="{C3288938-D4A8-4144-9E2A-80CDCE9B7A9A}" presName="titleText2" presStyleLbl="fgAcc1" presStyleIdx="3" presStyleCnt="9">
        <dgm:presLayoutVars>
          <dgm:chMax val="0"/>
          <dgm:chPref val="0"/>
        </dgm:presLayoutVars>
      </dgm:prSet>
      <dgm:spPr/>
    </dgm:pt>
    <dgm:pt modelId="{27C9B0D7-5D94-4F93-A968-B4FCC2510AA6}" type="pres">
      <dgm:prSet presAssocID="{C3288938-D4A8-4144-9E2A-80CDCE9B7A9A}" presName="rootConnector" presStyleLbl="node2" presStyleIdx="0" presStyleCnt="0"/>
      <dgm:spPr/>
    </dgm:pt>
    <dgm:pt modelId="{8C915617-2671-486C-AE7F-183E4B76E268}" type="pres">
      <dgm:prSet presAssocID="{C3288938-D4A8-4144-9E2A-80CDCE9B7A9A}" presName="hierChild4" presStyleCnt="0"/>
      <dgm:spPr/>
    </dgm:pt>
    <dgm:pt modelId="{35E760FE-8232-47F4-8CB2-8BFB7547DC16}" type="pres">
      <dgm:prSet presAssocID="{C3288938-D4A8-4144-9E2A-80CDCE9B7A9A}" presName="hierChild5" presStyleCnt="0"/>
      <dgm:spPr/>
    </dgm:pt>
    <dgm:pt modelId="{E683A675-C034-4C20-9403-076F80E3D322}" type="pres">
      <dgm:prSet presAssocID="{E461821D-D9AF-4E3F-960F-89F8F77300F9}" presName="Name37" presStyleLbl="parChTrans1D2" presStyleIdx="4" presStyleCnt="10"/>
      <dgm:spPr/>
    </dgm:pt>
    <dgm:pt modelId="{9958DC8E-74E6-4F14-A86F-B204E4AC0678}" type="pres">
      <dgm:prSet presAssocID="{FD520A57-D4E8-4966-A688-CFCFC1F57AFF}" presName="hierRoot2" presStyleCnt="0">
        <dgm:presLayoutVars>
          <dgm:hierBranch val="init"/>
        </dgm:presLayoutVars>
      </dgm:prSet>
      <dgm:spPr/>
    </dgm:pt>
    <dgm:pt modelId="{0E6166B6-EFE0-4E87-85E5-8B761FCFF49C}" type="pres">
      <dgm:prSet presAssocID="{FD520A57-D4E8-4966-A688-CFCFC1F57AFF}" presName="rootComposite" presStyleCnt="0"/>
      <dgm:spPr/>
    </dgm:pt>
    <dgm:pt modelId="{53C9B503-5651-4CAE-88D6-3F09A959B93A}" type="pres">
      <dgm:prSet presAssocID="{FD520A57-D4E8-4966-A688-CFCFC1F57AFF}" presName="rootText" presStyleLbl="node1" presStyleIdx="4" presStyleCnt="9">
        <dgm:presLayoutVars>
          <dgm:chMax/>
          <dgm:chPref val="3"/>
        </dgm:presLayoutVars>
      </dgm:prSet>
      <dgm:spPr/>
    </dgm:pt>
    <dgm:pt modelId="{26F76EC6-E630-494B-AEB3-B15FBC4E374A}" type="pres">
      <dgm:prSet presAssocID="{FD520A57-D4E8-4966-A688-CFCFC1F57AFF}" presName="titleText2" presStyleLbl="fgAcc1" presStyleIdx="4" presStyleCnt="9">
        <dgm:presLayoutVars>
          <dgm:chMax val="0"/>
          <dgm:chPref val="0"/>
        </dgm:presLayoutVars>
      </dgm:prSet>
      <dgm:spPr/>
    </dgm:pt>
    <dgm:pt modelId="{C7D9A33B-AD40-4592-8B76-8CE399ACEA87}" type="pres">
      <dgm:prSet presAssocID="{FD520A57-D4E8-4966-A688-CFCFC1F57AFF}" presName="rootConnector" presStyleLbl="node2" presStyleIdx="0" presStyleCnt="0"/>
      <dgm:spPr/>
    </dgm:pt>
    <dgm:pt modelId="{EB9A1E75-F47A-4B58-8220-06CA05801026}" type="pres">
      <dgm:prSet presAssocID="{FD520A57-D4E8-4966-A688-CFCFC1F57AFF}" presName="hierChild4" presStyleCnt="0"/>
      <dgm:spPr/>
    </dgm:pt>
    <dgm:pt modelId="{F1BE012D-7678-44F5-8758-16F03FE4A49E}" type="pres">
      <dgm:prSet presAssocID="{FD520A57-D4E8-4966-A688-CFCFC1F57AFF}" presName="hierChild5" presStyleCnt="0"/>
      <dgm:spPr/>
    </dgm:pt>
    <dgm:pt modelId="{4D606250-F227-4FD6-8D91-455BC6752941}" type="pres">
      <dgm:prSet presAssocID="{10FC87CB-6331-4161-A248-011930DFC1F4}" presName="Name37" presStyleLbl="parChTrans1D2" presStyleIdx="5" presStyleCnt="10"/>
      <dgm:spPr/>
    </dgm:pt>
    <dgm:pt modelId="{87C3604E-7FE3-48A4-AF99-8D434D7CE6E7}" type="pres">
      <dgm:prSet presAssocID="{ABAD4CBB-AB39-4AFF-B69E-E2F7E1FF795B}" presName="hierRoot2" presStyleCnt="0">
        <dgm:presLayoutVars>
          <dgm:hierBranch val="init"/>
        </dgm:presLayoutVars>
      </dgm:prSet>
      <dgm:spPr/>
    </dgm:pt>
    <dgm:pt modelId="{50934D32-D7B7-4BE6-9E01-A608E570C1B3}" type="pres">
      <dgm:prSet presAssocID="{ABAD4CBB-AB39-4AFF-B69E-E2F7E1FF795B}" presName="rootComposite" presStyleCnt="0"/>
      <dgm:spPr/>
    </dgm:pt>
    <dgm:pt modelId="{DE0E1AF8-AD19-4A85-94C7-A52DB7D1833B}" type="pres">
      <dgm:prSet presAssocID="{ABAD4CBB-AB39-4AFF-B69E-E2F7E1FF795B}" presName="rootText" presStyleLbl="node1" presStyleIdx="5" presStyleCnt="9">
        <dgm:presLayoutVars>
          <dgm:chMax/>
          <dgm:chPref val="3"/>
        </dgm:presLayoutVars>
      </dgm:prSet>
      <dgm:spPr/>
    </dgm:pt>
    <dgm:pt modelId="{35EDF7CA-F6BF-4D2D-A8AB-E4F7CA3E90E5}" type="pres">
      <dgm:prSet presAssocID="{ABAD4CBB-AB39-4AFF-B69E-E2F7E1FF795B}" presName="titleText2" presStyleLbl="fgAcc1" presStyleIdx="5" presStyleCnt="9">
        <dgm:presLayoutVars>
          <dgm:chMax val="0"/>
          <dgm:chPref val="0"/>
        </dgm:presLayoutVars>
      </dgm:prSet>
      <dgm:spPr/>
    </dgm:pt>
    <dgm:pt modelId="{A94D81D7-74CF-4679-A960-561CA4AF68F5}" type="pres">
      <dgm:prSet presAssocID="{ABAD4CBB-AB39-4AFF-B69E-E2F7E1FF795B}" presName="rootConnector" presStyleLbl="node2" presStyleIdx="0" presStyleCnt="0"/>
      <dgm:spPr/>
    </dgm:pt>
    <dgm:pt modelId="{134FD47F-0A5D-4258-BA47-07EF2A3232DF}" type="pres">
      <dgm:prSet presAssocID="{ABAD4CBB-AB39-4AFF-B69E-E2F7E1FF795B}" presName="hierChild4" presStyleCnt="0"/>
      <dgm:spPr/>
    </dgm:pt>
    <dgm:pt modelId="{B1A5A072-974F-4FA7-8A36-12316593E67B}" type="pres">
      <dgm:prSet presAssocID="{ABAD4CBB-AB39-4AFF-B69E-E2F7E1FF795B}" presName="hierChild5" presStyleCnt="0"/>
      <dgm:spPr/>
    </dgm:pt>
    <dgm:pt modelId="{692C3E0F-702B-4749-AD88-4B266FD5DB6C}" type="pres">
      <dgm:prSet presAssocID="{21E0F59C-5611-49B1-B7A4-BC4CB9CF5809}" presName="Name37" presStyleLbl="parChTrans1D2" presStyleIdx="6" presStyleCnt="10"/>
      <dgm:spPr/>
    </dgm:pt>
    <dgm:pt modelId="{A459C9C9-426A-471C-9F12-960F10269AC4}" type="pres">
      <dgm:prSet presAssocID="{3DA9754F-0329-486F-9D6C-7557BA901ECC}" presName="hierRoot2" presStyleCnt="0">
        <dgm:presLayoutVars>
          <dgm:hierBranch val="init"/>
        </dgm:presLayoutVars>
      </dgm:prSet>
      <dgm:spPr/>
    </dgm:pt>
    <dgm:pt modelId="{6DB75894-F9C7-4246-A6BC-D49172ACA945}" type="pres">
      <dgm:prSet presAssocID="{3DA9754F-0329-486F-9D6C-7557BA901ECC}" presName="rootComposite" presStyleCnt="0"/>
      <dgm:spPr/>
    </dgm:pt>
    <dgm:pt modelId="{22B24D1E-40B8-466D-A4D6-2078FE022285}" type="pres">
      <dgm:prSet presAssocID="{3DA9754F-0329-486F-9D6C-7557BA901ECC}" presName="rootText" presStyleLbl="node1" presStyleIdx="6" presStyleCnt="9">
        <dgm:presLayoutVars>
          <dgm:chMax/>
          <dgm:chPref val="3"/>
        </dgm:presLayoutVars>
      </dgm:prSet>
      <dgm:spPr/>
    </dgm:pt>
    <dgm:pt modelId="{5ADE13CF-0A3A-43B8-8732-B457F5E6B77D}" type="pres">
      <dgm:prSet presAssocID="{3DA9754F-0329-486F-9D6C-7557BA901ECC}" presName="titleText2" presStyleLbl="fgAcc1" presStyleIdx="6" presStyleCnt="9">
        <dgm:presLayoutVars>
          <dgm:chMax val="0"/>
          <dgm:chPref val="0"/>
        </dgm:presLayoutVars>
      </dgm:prSet>
      <dgm:spPr/>
    </dgm:pt>
    <dgm:pt modelId="{9F273AFA-0BFD-44A3-98B9-036FFCEFF2FB}" type="pres">
      <dgm:prSet presAssocID="{3DA9754F-0329-486F-9D6C-7557BA901ECC}" presName="rootConnector" presStyleLbl="node2" presStyleIdx="0" presStyleCnt="0"/>
      <dgm:spPr/>
    </dgm:pt>
    <dgm:pt modelId="{7F9CB445-FCD7-45E1-BA99-BCA5F567A5FE}" type="pres">
      <dgm:prSet presAssocID="{3DA9754F-0329-486F-9D6C-7557BA901ECC}" presName="hierChild4" presStyleCnt="0"/>
      <dgm:spPr/>
    </dgm:pt>
    <dgm:pt modelId="{3460A2F3-C3D8-47FC-AF83-13F7519FFC03}" type="pres">
      <dgm:prSet presAssocID="{3DA9754F-0329-486F-9D6C-7557BA901ECC}" presName="hierChild5" presStyleCnt="0"/>
      <dgm:spPr/>
    </dgm:pt>
    <dgm:pt modelId="{87E87674-9ACF-424D-BBE1-11E920B39544}" type="pres">
      <dgm:prSet presAssocID="{1C8274EC-E3EF-4CF5-889C-4DD1FE3E15D9}" presName="Name37" presStyleLbl="parChTrans1D2" presStyleIdx="7" presStyleCnt="10"/>
      <dgm:spPr/>
    </dgm:pt>
    <dgm:pt modelId="{66FA9BEB-E9A1-4629-A4E5-4A87173AC074}" type="pres">
      <dgm:prSet presAssocID="{B859DF4C-76FE-4E2A-A75D-CD4ED46F5198}" presName="hierRoot2" presStyleCnt="0">
        <dgm:presLayoutVars>
          <dgm:hierBranch val="init"/>
        </dgm:presLayoutVars>
      </dgm:prSet>
      <dgm:spPr/>
    </dgm:pt>
    <dgm:pt modelId="{B655010A-519C-4A6E-B41B-A9E3D53AB3DF}" type="pres">
      <dgm:prSet presAssocID="{B859DF4C-76FE-4E2A-A75D-CD4ED46F5198}" presName="rootComposite" presStyleCnt="0"/>
      <dgm:spPr/>
    </dgm:pt>
    <dgm:pt modelId="{5713D28F-A515-415C-8934-73E983100699}" type="pres">
      <dgm:prSet presAssocID="{B859DF4C-76FE-4E2A-A75D-CD4ED46F5198}" presName="rootText" presStyleLbl="node1" presStyleIdx="7" presStyleCnt="9">
        <dgm:presLayoutVars>
          <dgm:chMax/>
          <dgm:chPref val="3"/>
        </dgm:presLayoutVars>
      </dgm:prSet>
      <dgm:spPr/>
    </dgm:pt>
    <dgm:pt modelId="{B948B877-6D9C-435D-A93E-0CD5CC691E39}" type="pres">
      <dgm:prSet presAssocID="{B859DF4C-76FE-4E2A-A75D-CD4ED46F5198}" presName="titleText2" presStyleLbl="fgAcc1" presStyleIdx="7" presStyleCnt="9">
        <dgm:presLayoutVars>
          <dgm:chMax val="0"/>
          <dgm:chPref val="0"/>
        </dgm:presLayoutVars>
      </dgm:prSet>
      <dgm:spPr/>
    </dgm:pt>
    <dgm:pt modelId="{A97EB4A4-3B0A-4010-B158-E49D666B4C55}" type="pres">
      <dgm:prSet presAssocID="{B859DF4C-76FE-4E2A-A75D-CD4ED46F5198}" presName="rootConnector" presStyleLbl="node2" presStyleIdx="0" presStyleCnt="0"/>
      <dgm:spPr/>
    </dgm:pt>
    <dgm:pt modelId="{C42ACDAF-D4DD-4048-B986-C7B8A59F2F77}" type="pres">
      <dgm:prSet presAssocID="{B859DF4C-76FE-4E2A-A75D-CD4ED46F5198}" presName="hierChild4" presStyleCnt="0"/>
      <dgm:spPr/>
    </dgm:pt>
    <dgm:pt modelId="{F3F62FB0-BE88-4732-814D-B238866FE5B0}" type="pres">
      <dgm:prSet presAssocID="{B859DF4C-76FE-4E2A-A75D-CD4ED46F5198}" presName="hierChild5" presStyleCnt="0"/>
      <dgm:spPr/>
    </dgm:pt>
    <dgm:pt modelId="{24B2FCF7-CF0F-4C7B-85FA-EB3573D46E29}" type="pres">
      <dgm:prSet presAssocID="{8BF82A97-A793-4F11-99BB-2BDFFBD338E1}" presName="Name37" presStyleLbl="parChTrans1D2" presStyleIdx="8" presStyleCnt="10"/>
      <dgm:spPr/>
    </dgm:pt>
    <dgm:pt modelId="{6F3880BE-21F4-41C9-B98B-D13048A7E70B}" type="pres">
      <dgm:prSet presAssocID="{B99E9024-ABD9-4D45-88EA-4DB99E8D9E0C}" presName="hierRoot2" presStyleCnt="0">
        <dgm:presLayoutVars>
          <dgm:hierBranch val="init"/>
        </dgm:presLayoutVars>
      </dgm:prSet>
      <dgm:spPr/>
    </dgm:pt>
    <dgm:pt modelId="{A01728E6-18F0-4164-91EF-1C540C9D745B}" type="pres">
      <dgm:prSet presAssocID="{B99E9024-ABD9-4D45-88EA-4DB99E8D9E0C}" presName="rootComposite" presStyleCnt="0"/>
      <dgm:spPr/>
    </dgm:pt>
    <dgm:pt modelId="{49D9CDCB-8C62-44F3-802F-B8875B043F98}" type="pres">
      <dgm:prSet presAssocID="{B99E9024-ABD9-4D45-88EA-4DB99E8D9E0C}" presName="rootText" presStyleLbl="node1" presStyleIdx="8" presStyleCnt="9">
        <dgm:presLayoutVars>
          <dgm:chMax/>
          <dgm:chPref val="3"/>
        </dgm:presLayoutVars>
      </dgm:prSet>
      <dgm:spPr/>
    </dgm:pt>
    <dgm:pt modelId="{5EF1E7CD-C5C7-4B6B-BDA7-2E5E6DAE30DD}" type="pres">
      <dgm:prSet presAssocID="{B99E9024-ABD9-4D45-88EA-4DB99E8D9E0C}" presName="titleText2" presStyleLbl="fgAcc1" presStyleIdx="8" presStyleCnt="9">
        <dgm:presLayoutVars>
          <dgm:chMax val="0"/>
          <dgm:chPref val="0"/>
        </dgm:presLayoutVars>
      </dgm:prSet>
      <dgm:spPr/>
    </dgm:pt>
    <dgm:pt modelId="{C3788317-A86E-45DD-A29D-2ADBC26B28EE}" type="pres">
      <dgm:prSet presAssocID="{B99E9024-ABD9-4D45-88EA-4DB99E8D9E0C}" presName="rootConnector" presStyleLbl="node2" presStyleIdx="0" presStyleCnt="0"/>
      <dgm:spPr/>
    </dgm:pt>
    <dgm:pt modelId="{DAD5B7B2-DA5C-4675-A85D-B98A117B0732}" type="pres">
      <dgm:prSet presAssocID="{B99E9024-ABD9-4D45-88EA-4DB99E8D9E0C}" presName="hierChild4" presStyleCnt="0"/>
      <dgm:spPr/>
    </dgm:pt>
    <dgm:pt modelId="{8A85924F-9ACC-4FCA-8267-6FC65B65D3AE}" type="pres">
      <dgm:prSet presAssocID="{B99E9024-ABD9-4D45-88EA-4DB99E8D9E0C}" presName="hierChild5" presStyleCnt="0"/>
      <dgm:spPr/>
    </dgm:pt>
    <dgm:pt modelId="{F93013A5-A316-49E0-A839-DDE11F48A5C1}" type="pres">
      <dgm:prSet presAssocID="{98B58556-C34E-49DC-8836-14EB07B8BD2E}" presName="hierChild3" presStyleCnt="0"/>
      <dgm:spPr/>
    </dgm:pt>
    <dgm:pt modelId="{B17EB2AD-B3B8-4CD8-B169-FEE2CB07DA46}" type="pres">
      <dgm:prSet presAssocID="{D3A97279-44F2-49AE-A67C-065987BDA488}" presName="Name96" presStyleLbl="parChTrans1D2" presStyleIdx="9" presStyleCnt="10"/>
      <dgm:spPr/>
    </dgm:pt>
    <dgm:pt modelId="{3CEEBFE6-082C-4F0A-B616-CB0558B395C8}" type="pres">
      <dgm:prSet presAssocID="{E0E8C453-D23B-4C2B-8B6B-2DFE49C2FA1C}" presName="hierRoot3" presStyleCnt="0">
        <dgm:presLayoutVars>
          <dgm:hierBranch val="init"/>
        </dgm:presLayoutVars>
      </dgm:prSet>
      <dgm:spPr/>
    </dgm:pt>
    <dgm:pt modelId="{BB1EEC77-51F2-4480-AB7C-23BCFE50CD99}" type="pres">
      <dgm:prSet presAssocID="{E0E8C453-D23B-4C2B-8B6B-2DFE49C2FA1C}" presName="rootComposite3" presStyleCnt="0"/>
      <dgm:spPr/>
    </dgm:pt>
    <dgm:pt modelId="{F7E8D43F-1A6A-4D38-817D-573951E6D63A}" type="pres">
      <dgm:prSet presAssocID="{E0E8C453-D23B-4C2B-8B6B-2DFE49C2FA1C}" presName="rootText3" presStyleLbl="asst1" presStyleIdx="0" presStyleCnt="1">
        <dgm:presLayoutVars>
          <dgm:chPref val="3"/>
        </dgm:presLayoutVars>
      </dgm:prSet>
      <dgm:spPr/>
    </dgm:pt>
    <dgm:pt modelId="{61C0F9E5-886A-48F5-86CE-37E7EC33914D}" type="pres">
      <dgm:prSet presAssocID="{E0E8C453-D23B-4C2B-8B6B-2DFE49C2FA1C}" presName="titleText3" presStyleLbl="fgAcc2" presStyleIdx="0" presStyleCnt="1">
        <dgm:presLayoutVars>
          <dgm:chMax val="0"/>
          <dgm:chPref val="0"/>
        </dgm:presLayoutVars>
      </dgm:prSet>
      <dgm:spPr/>
    </dgm:pt>
    <dgm:pt modelId="{D12DC482-BD50-426B-8431-A3BF6CBECAF3}" type="pres">
      <dgm:prSet presAssocID="{E0E8C453-D23B-4C2B-8B6B-2DFE49C2FA1C}" presName="rootConnector3" presStyleLbl="asst1" presStyleIdx="0" presStyleCnt="1"/>
      <dgm:spPr/>
    </dgm:pt>
    <dgm:pt modelId="{FE65348E-C0C7-4FD8-AF41-61A27BA0E85E}" type="pres">
      <dgm:prSet presAssocID="{E0E8C453-D23B-4C2B-8B6B-2DFE49C2FA1C}" presName="hierChild6" presStyleCnt="0"/>
      <dgm:spPr/>
    </dgm:pt>
    <dgm:pt modelId="{501B9C1B-B7E7-449F-8D89-27EEEA41C61E}" type="pres">
      <dgm:prSet presAssocID="{E0E8C453-D23B-4C2B-8B6B-2DFE49C2FA1C}" presName="hierChild7" presStyleCnt="0"/>
      <dgm:spPr/>
    </dgm:pt>
  </dgm:ptLst>
  <dgm:cxnLst>
    <dgm:cxn modelId="{8FD36B0A-B3CF-4250-B746-C862B9468CDB}" type="presOf" srcId="{1C8274EC-E3EF-4CF5-889C-4DD1FE3E15D9}" destId="{87E87674-9ACF-424D-BBE1-11E920B39544}" srcOrd="0" destOrd="0" presId="urn:microsoft.com/office/officeart/2008/layout/NameandTitleOrganizationalChart"/>
    <dgm:cxn modelId="{312DBA0C-2399-4D4C-9A4C-A83FAA18FE0B}" type="presOf" srcId="{EB551303-81C4-42BB-B4F8-D823CC13A65C}" destId="{9D1F6378-4737-4D3A-A10B-67B4B93B87F2}" srcOrd="0" destOrd="0" presId="urn:microsoft.com/office/officeart/2008/layout/NameandTitleOrganizationalChart"/>
    <dgm:cxn modelId="{C8B43D12-7AE4-4B51-96BC-EB647B747139}" srcId="{98B58556-C34E-49DC-8836-14EB07B8BD2E}" destId="{B99E9024-ABD9-4D45-88EA-4DB99E8D9E0C}" srcOrd="9" destOrd="0" parTransId="{8BF82A97-A793-4F11-99BB-2BDFFBD338E1}" sibTransId="{93AF9BF0-4300-4C05-9EDB-9A507255E9E5}"/>
    <dgm:cxn modelId="{6F1D8414-9081-4628-A8FB-CF75FA61966A}" type="presOf" srcId="{1605CC4E-EE75-4AD9-AB6F-F056789A50B1}" destId="{61C0F9E5-886A-48F5-86CE-37E7EC33914D}" srcOrd="0" destOrd="0" presId="urn:microsoft.com/office/officeart/2008/layout/NameandTitleOrganizationalChart"/>
    <dgm:cxn modelId="{6014D614-07A0-4F1C-A19C-0F444059203E}" type="presOf" srcId="{3C1A5A4B-437D-4DEF-889B-A9D3DFAA933F}" destId="{B948B877-6D9C-435D-A93E-0CD5CC691E39}" srcOrd="0" destOrd="0" presId="urn:microsoft.com/office/officeart/2008/layout/NameandTitleOrganizationalChart"/>
    <dgm:cxn modelId="{B04FDC18-15C1-4DC0-BCB7-C356D40062A3}" type="presOf" srcId="{8BF82A97-A793-4F11-99BB-2BDFFBD338E1}" destId="{24B2FCF7-CF0F-4C7B-85FA-EB3573D46E29}" srcOrd="0" destOrd="0" presId="urn:microsoft.com/office/officeart/2008/layout/NameandTitleOrganizationalChart"/>
    <dgm:cxn modelId="{BE76FE22-48D7-49C0-92B8-C0BFA7ADF357}" type="presOf" srcId="{6F7D17F7-40B7-45C9-873F-2A71D96D3286}" destId="{B3771EF1-F0A5-453D-92C5-B14EF8B72903}" srcOrd="0" destOrd="0" presId="urn:microsoft.com/office/officeart/2008/layout/NameandTitleOrganizationalChart"/>
    <dgm:cxn modelId="{86B29223-2602-4CBF-82D5-11EE1A84FCBD}" type="presOf" srcId="{98B58556-C34E-49DC-8836-14EB07B8BD2E}" destId="{0D9727B9-93B9-412A-89C3-3F93136592BE}" srcOrd="1" destOrd="0" presId="urn:microsoft.com/office/officeart/2008/layout/NameandTitleOrganizationalChart"/>
    <dgm:cxn modelId="{7D542F25-E703-4D76-8167-B27FCAB2522D}" srcId="{0FE51F7B-497D-47E9-93BC-55CF354053BF}" destId="{98B58556-C34E-49DC-8836-14EB07B8BD2E}" srcOrd="0" destOrd="0" parTransId="{FE53D204-2697-4200-B633-E69AEF58D8E5}" sibTransId="{6F7D17F7-40B7-45C9-873F-2A71D96D3286}"/>
    <dgm:cxn modelId="{1B95352A-B4CC-40C8-B0FF-4F945CFDFC9D}" type="presOf" srcId="{0E6C4D6E-C09B-40F9-85B2-F54C970772BF}" destId="{9507E695-EFF4-456F-8322-C83AF684E3B3}" srcOrd="0" destOrd="0" presId="urn:microsoft.com/office/officeart/2008/layout/NameandTitleOrganizationalChart"/>
    <dgm:cxn modelId="{9442F42A-B747-4306-B0AF-C485EF0544C0}" type="presOf" srcId="{2874483A-0BD1-4F37-8ADC-C20CB5C2FC53}" destId="{6093FCCC-591C-4D3C-B55B-0FADD656A32A}" srcOrd="0" destOrd="0" presId="urn:microsoft.com/office/officeart/2008/layout/NameandTitleOrganizationalChart"/>
    <dgm:cxn modelId="{649E002B-DD95-4B97-BDA7-E25A26BFBDEA}" type="presOf" srcId="{E0E8C453-D23B-4C2B-8B6B-2DFE49C2FA1C}" destId="{F7E8D43F-1A6A-4D38-817D-573951E6D63A}" srcOrd="0" destOrd="0" presId="urn:microsoft.com/office/officeart/2008/layout/NameandTitleOrganizationalChart"/>
    <dgm:cxn modelId="{7D578337-8825-47D7-AB90-4795F69851BA}" type="presOf" srcId="{7DF7C045-BE87-4210-8BA9-FD081027168A}" destId="{ECEDEB56-3CC0-4310-A146-D4E775554F9E}" srcOrd="1" destOrd="0" presId="urn:microsoft.com/office/officeart/2008/layout/NameandTitleOrganizationalChart"/>
    <dgm:cxn modelId="{9115D23A-84D8-4503-B4A9-4CE52C049A1C}" type="presOf" srcId="{11BFD0D6-9FFF-4613-9A60-903951C5FD91}" destId="{B19EA348-D9F2-436D-A39D-9F5D4831B0D1}" srcOrd="0" destOrd="0" presId="urn:microsoft.com/office/officeart/2008/layout/NameandTitleOrganizationalChart"/>
    <dgm:cxn modelId="{F7059940-3BCA-49D9-BB9E-BC945970F115}" type="presOf" srcId="{98B58556-C34E-49DC-8836-14EB07B8BD2E}" destId="{5F2ADF64-F15F-4BFF-B69F-D9E964420A48}" srcOrd="0" destOrd="0" presId="urn:microsoft.com/office/officeart/2008/layout/NameandTitleOrganizationalChart"/>
    <dgm:cxn modelId="{E518405F-B975-4BAB-A3D6-6ED25119158D}" type="presOf" srcId="{B859DF4C-76FE-4E2A-A75D-CD4ED46F5198}" destId="{5713D28F-A515-415C-8934-73E983100699}" srcOrd="0" destOrd="0" presId="urn:microsoft.com/office/officeart/2008/layout/NameandTitleOrganizationalChart"/>
    <dgm:cxn modelId="{79A35841-C101-46A4-8CD6-38349C281185}" srcId="{98B58556-C34E-49DC-8836-14EB07B8BD2E}" destId="{E0E8C453-D23B-4C2B-8B6B-2DFE49C2FA1C}" srcOrd="0" destOrd="0" parTransId="{D3A97279-44F2-49AE-A67C-065987BDA488}" sibTransId="{1605CC4E-EE75-4AD9-AB6F-F056789A50B1}"/>
    <dgm:cxn modelId="{1B627E42-37AC-46AF-8110-86266FE73633}" type="presOf" srcId="{D328AF52-6490-4474-9411-E21A08852393}" destId="{E62AB6B3-C9EB-4E49-85B2-30FCD7FF9DA4}" srcOrd="1" destOrd="0" presId="urn:microsoft.com/office/officeart/2008/layout/NameandTitleOrganizationalChart"/>
    <dgm:cxn modelId="{593DE563-5E69-49E2-8FFD-EF3E4037581F}" type="presOf" srcId="{D328AF52-6490-4474-9411-E21A08852393}" destId="{F7CB48DD-5752-45CD-B56E-AB97B4604ECC}" srcOrd="0" destOrd="0" presId="urn:microsoft.com/office/officeart/2008/layout/NameandTitleOrganizationalChart"/>
    <dgm:cxn modelId="{E807F867-B0A3-408C-AE0C-89F2F7C41C33}" type="presOf" srcId="{ABAD4CBB-AB39-4AFF-B69E-E2F7E1FF795B}" destId="{DE0E1AF8-AD19-4A85-94C7-A52DB7D1833B}" srcOrd="0" destOrd="0" presId="urn:microsoft.com/office/officeart/2008/layout/NameandTitleOrganizationalChart"/>
    <dgm:cxn modelId="{39EA806F-8F52-4081-844A-29BBA39C30FF}" type="presOf" srcId="{B99E9024-ABD9-4D45-88EA-4DB99E8D9E0C}" destId="{C3788317-A86E-45DD-A29D-2ADBC26B28EE}" srcOrd="1" destOrd="0" presId="urn:microsoft.com/office/officeart/2008/layout/NameandTitleOrganizationalChart"/>
    <dgm:cxn modelId="{528ED06F-8FCF-42E4-93A1-C66DC1D5011B}" type="presOf" srcId="{10FC87CB-6331-4161-A248-011930DFC1F4}" destId="{4D606250-F227-4FD6-8D91-455BC6752941}" srcOrd="0" destOrd="0" presId="urn:microsoft.com/office/officeart/2008/layout/NameandTitleOrganizationalChart"/>
    <dgm:cxn modelId="{BB622171-0E9C-418B-81F2-D30D11F4743D}" type="presOf" srcId="{EBBF37CA-7A76-4D53-AFF6-38E3449CBF09}" destId="{05F39BF1-1039-4270-9616-089470D0D27B}" srcOrd="0" destOrd="0" presId="urn:microsoft.com/office/officeart/2008/layout/NameandTitleOrganizationalChart"/>
    <dgm:cxn modelId="{006DCE72-4F87-4EF5-9AAB-8DAB644440A8}" type="presOf" srcId="{C3288938-D4A8-4144-9E2A-80CDCE9B7A9A}" destId="{8C3FA49E-0017-4529-BE2B-D0955B4DFCA5}" srcOrd="0" destOrd="0" presId="urn:microsoft.com/office/officeart/2008/layout/NameandTitleOrganizationalChart"/>
    <dgm:cxn modelId="{4FEAE773-1904-42F4-B48C-A7826834EEF1}" srcId="{98B58556-C34E-49DC-8836-14EB07B8BD2E}" destId="{3DA9754F-0329-486F-9D6C-7557BA901ECC}" srcOrd="7" destOrd="0" parTransId="{21E0F59C-5611-49B1-B7A4-BC4CB9CF5809}" sibTransId="{2C612F13-E0EF-4EF4-8595-083D11BA110F}"/>
    <dgm:cxn modelId="{424B8677-6B8E-4B97-8FE9-F056B53F142A}" type="presOf" srcId="{3CFC86A7-ED79-4D4F-A27E-F44F2A458E43}" destId="{26F76EC6-E630-494B-AEB3-B15FBC4E374A}" srcOrd="0" destOrd="0" presId="urn:microsoft.com/office/officeart/2008/layout/NameandTitleOrganizationalChart"/>
    <dgm:cxn modelId="{D940A77A-2EC7-4417-BE56-6F77EAE6A697}" srcId="{98B58556-C34E-49DC-8836-14EB07B8BD2E}" destId="{FD520A57-D4E8-4966-A688-CFCFC1F57AFF}" srcOrd="5" destOrd="0" parTransId="{E461821D-D9AF-4E3F-960F-89F8F77300F9}" sibTransId="{3CFC86A7-ED79-4D4F-A27E-F44F2A458E43}"/>
    <dgm:cxn modelId="{FE7D0E7B-9EC0-4AB6-9CD3-1E62C00D322E}" type="presOf" srcId="{B859DF4C-76FE-4E2A-A75D-CD4ED46F5198}" destId="{A97EB4A4-3B0A-4010-B158-E49D666B4C55}" srcOrd="1" destOrd="0" presId="urn:microsoft.com/office/officeart/2008/layout/NameandTitleOrganizationalChart"/>
    <dgm:cxn modelId="{2ED4347C-4D54-4945-823D-18B5179FD9C9}" type="presOf" srcId="{B99E9024-ABD9-4D45-88EA-4DB99E8D9E0C}" destId="{49D9CDCB-8C62-44F3-802F-B8875B043F98}" srcOrd="0" destOrd="0" presId="urn:microsoft.com/office/officeart/2008/layout/NameandTitleOrganizationalChart"/>
    <dgm:cxn modelId="{186EB17D-76CF-498A-9126-A6B3F5B17A64}" type="presOf" srcId="{FD520A57-D4E8-4966-A688-CFCFC1F57AFF}" destId="{C7D9A33B-AD40-4592-8B76-8CE399ACEA87}" srcOrd="1" destOrd="0" presId="urn:microsoft.com/office/officeart/2008/layout/NameandTitleOrganizationalChart"/>
    <dgm:cxn modelId="{C84F1984-AC6A-40C4-9B89-6B2D0BFBDDBB}" type="presOf" srcId="{0FE51F7B-497D-47E9-93BC-55CF354053BF}" destId="{04C825C6-60B4-48C3-B96F-0D8B9F5B3BD5}" srcOrd="0" destOrd="0" presId="urn:microsoft.com/office/officeart/2008/layout/NameandTitleOrganizationalChart"/>
    <dgm:cxn modelId="{0123C695-55E0-45FC-86F3-81B7ECD4FA85}" type="presOf" srcId="{E461821D-D9AF-4E3F-960F-89F8F77300F9}" destId="{E683A675-C034-4C20-9403-076F80E3D322}" srcOrd="0" destOrd="0" presId="urn:microsoft.com/office/officeart/2008/layout/NameandTitleOrganizationalChart"/>
    <dgm:cxn modelId="{F52CCE9E-A247-4909-BD1D-F5AFC318317F}" type="presOf" srcId="{36255C6A-F355-4B48-86C5-2D51AB29DD24}" destId="{2910ADEA-CE54-4086-A5B0-33281EAC38A9}" srcOrd="0" destOrd="0" presId="urn:microsoft.com/office/officeart/2008/layout/NameandTitleOrganizationalChart"/>
    <dgm:cxn modelId="{BC0EB0A6-78E5-4E69-9292-2BDB9C842602}" type="presOf" srcId="{3DA9754F-0329-486F-9D6C-7557BA901ECC}" destId="{9F273AFA-0BFD-44A3-98B9-036FFCEFF2FB}" srcOrd="1" destOrd="0" presId="urn:microsoft.com/office/officeart/2008/layout/NameandTitleOrganizationalChart"/>
    <dgm:cxn modelId="{713279A8-AD19-4958-AE19-130EA2BD940A}" srcId="{98B58556-C34E-49DC-8836-14EB07B8BD2E}" destId="{7DF7C045-BE87-4210-8BA9-FD081027168A}" srcOrd="3" destOrd="0" parTransId="{36255C6A-F355-4B48-86C5-2D51AB29DD24}" sibTransId="{EBCCC743-5E8D-45B0-9B5C-B5E5D4BD5F3D}"/>
    <dgm:cxn modelId="{A56876AA-E903-4AC6-B058-5F40FE7595B5}" srcId="{98B58556-C34E-49DC-8836-14EB07B8BD2E}" destId="{C3288938-D4A8-4144-9E2A-80CDCE9B7A9A}" srcOrd="4" destOrd="0" parTransId="{0E6C4D6E-C09B-40F9-85B2-F54C970772BF}" sibTransId="{11BFD0D6-9FFF-4613-9A60-903951C5FD91}"/>
    <dgm:cxn modelId="{95F24AAE-189F-48E3-A2CA-86657C224786}" type="presOf" srcId="{EBBF37CA-7A76-4D53-AFF6-38E3449CBF09}" destId="{0CE3186F-CC78-4F3A-975F-31D6B977A530}" srcOrd="1" destOrd="0" presId="urn:microsoft.com/office/officeart/2008/layout/NameandTitleOrganizationalChart"/>
    <dgm:cxn modelId="{429E27B8-3FD1-49DF-B452-51BBB85EECF7}" type="presOf" srcId="{21E0F59C-5611-49B1-B7A4-BC4CB9CF5809}" destId="{692C3E0F-702B-4749-AD88-4B266FD5DB6C}" srcOrd="0" destOrd="0" presId="urn:microsoft.com/office/officeart/2008/layout/NameandTitleOrganizationalChart"/>
    <dgm:cxn modelId="{079736B9-06CE-4193-B14A-3D76320CE289}" type="presOf" srcId="{B3C98C90-0D12-4C86-89CA-9E610F5682DE}" destId="{35EDF7CA-F6BF-4D2D-A8AB-E4F7CA3E90E5}" srcOrd="0" destOrd="0" presId="urn:microsoft.com/office/officeart/2008/layout/NameandTitleOrganizationalChart"/>
    <dgm:cxn modelId="{82C047B9-DCEC-4925-B5EA-679D0E854194}" type="presOf" srcId="{ABAD4CBB-AB39-4AFF-B69E-E2F7E1FF795B}" destId="{A94D81D7-74CF-4679-A960-561CA4AF68F5}" srcOrd="1" destOrd="0" presId="urn:microsoft.com/office/officeart/2008/layout/NameandTitleOrganizationalChart"/>
    <dgm:cxn modelId="{A90CFCB9-19D8-47EF-8E16-0D3C57273E2E}" type="presOf" srcId="{EBCCC743-5E8D-45B0-9B5C-B5E5D4BD5F3D}" destId="{21D3528E-59DA-4D4C-868B-AA4867A498A9}" srcOrd="0" destOrd="0" presId="urn:microsoft.com/office/officeart/2008/layout/NameandTitleOrganizationalChart"/>
    <dgm:cxn modelId="{752093BA-702D-4E3D-B206-F1EBDFD591E8}" type="presOf" srcId="{C3288938-D4A8-4144-9E2A-80CDCE9B7A9A}" destId="{27C9B0D7-5D94-4F93-A968-B4FCC2510AA6}" srcOrd="1" destOrd="0" presId="urn:microsoft.com/office/officeart/2008/layout/NameandTitleOrganizationalChart"/>
    <dgm:cxn modelId="{944609BE-B050-4579-AF77-6A6D44D28BF1}" type="presOf" srcId="{3DA9754F-0329-486F-9D6C-7557BA901ECC}" destId="{22B24D1E-40B8-466D-A4D6-2078FE022285}" srcOrd="0" destOrd="0" presId="urn:microsoft.com/office/officeart/2008/layout/NameandTitleOrganizationalChart"/>
    <dgm:cxn modelId="{C0CAFEBE-BFEA-434D-BAEB-D38A0F447356}" type="presOf" srcId="{7DF7C045-BE87-4210-8BA9-FD081027168A}" destId="{05217B66-8D80-41BE-B72A-6BEDA1E10242}" srcOrd="0" destOrd="0" presId="urn:microsoft.com/office/officeart/2008/layout/NameandTitleOrganizationalChart"/>
    <dgm:cxn modelId="{7D042DBF-4599-4ABA-BD0D-991AA8EA55BA}" type="presOf" srcId="{FD520A57-D4E8-4966-A688-CFCFC1F57AFF}" destId="{53C9B503-5651-4CAE-88D6-3F09A959B93A}" srcOrd="0" destOrd="0" presId="urn:microsoft.com/office/officeart/2008/layout/NameandTitleOrganizationalChart"/>
    <dgm:cxn modelId="{1BB0B1C3-8DC0-4678-ABE0-4EE4FF0FE4AF}" type="presOf" srcId="{2C612F13-E0EF-4EF4-8595-083D11BA110F}" destId="{5ADE13CF-0A3A-43B8-8732-B457F5E6B77D}" srcOrd="0" destOrd="0" presId="urn:microsoft.com/office/officeart/2008/layout/NameandTitleOrganizationalChart"/>
    <dgm:cxn modelId="{301AB1D1-59AE-4E4C-B345-CCE65FAE0C07}" type="presOf" srcId="{93AF9BF0-4300-4C05-9EDB-9A507255E9E5}" destId="{5EF1E7CD-C5C7-4B6B-BDA7-2E5E6DAE30DD}" srcOrd="0" destOrd="0" presId="urn:microsoft.com/office/officeart/2008/layout/NameandTitleOrganizationalChart"/>
    <dgm:cxn modelId="{278B24E2-DD98-4CA3-A34B-A3C35CC55B38}" type="presOf" srcId="{52451705-3834-4174-8DEB-0C92E3B13E26}" destId="{3B7EBBE0-BA3B-4FE5-8786-A86FEDF6719A}" srcOrd="0" destOrd="0" presId="urn:microsoft.com/office/officeart/2008/layout/NameandTitleOrganizationalChart"/>
    <dgm:cxn modelId="{2B5D3CE6-1A84-4314-8193-54FB16C65528}" srcId="{98B58556-C34E-49DC-8836-14EB07B8BD2E}" destId="{B859DF4C-76FE-4E2A-A75D-CD4ED46F5198}" srcOrd="8" destOrd="0" parTransId="{1C8274EC-E3EF-4CF5-889C-4DD1FE3E15D9}" sibTransId="{3C1A5A4B-437D-4DEF-889B-A9D3DFAA933F}"/>
    <dgm:cxn modelId="{2FA231EC-ECB5-49A7-BF25-2181AF980CA7}" srcId="{98B58556-C34E-49DC-8836-14EB07B8BD2E}" destId="{EBBF37CA-7A76-4D53-AFF6-38E3449CBF09}" srcOrd="1" destOrd="0" parTransId="{2874483A-0BD1-4F37-8ADC-C20CB5C2FC53}" sibTransId="{EB551303-81C4-42BB-B4F8-D823CC13A65C}"/>
    <dgm:cxn modelId="{E8F67DF4-EE6E-4146-A15F-99C21DFAE7E3}" type="presOf" srcId="{E0E8C453-D23B-4C2B-8B6B-2DFE49C2FA1C}" destId="{D12DC482-BD50-426B-8431-A3BF6CBECAF3}" srcOrd="1" destOrd="0" presId="urn:microsoft.com/office/officeart/2008/layout/NameandTitleOrganizationalChart"/>
    <dgm:cxn modelId="{3FCA96F8-9387-4A19-B60D-4789AB279B1A}" srcId="{98B58556-C34E-49DC-8836-14EB07B8BD2E}" destId="{ABAD4CBB-AB39-4AFF-B69E-E2F7E1FF795B}" srcOrd="6" destOrd="0" parTransId="{10FC87CB-6331-4161-A248-011930DFC1F4}" sibTransId="{B3C98C90-0D12-4C86-89CA-9E610F5682DE}"/>
    <dgm:cxn modelId="{570FD3F8-425B-4BFC-A673-F886E4CAB73B}" srcId="{98B58556-C34E-49DC-8836-14EB07B8BD2E}" destId="{D328AF52-6490-4474-9411-E21A08852393}" srcOrd="2" destOrd="0" parTransId="{52451705-3834-4174-8DEB-0C92E3B13E26}" sibTransId="{A4741F13-4933-4255-B50A-7C17FCAE0FD3}"/>
    <dgm:cxn modelId="{F07995FA-792F-42B6-9BD1-81B6A542DC44}" type="presOf" srcId="{A4741F13-4933-4255-B50A-7C17FCAE0FD3}" destId="{502005E9-3006-42CB-A82F-18F96F4136FF}" srcOrd="0" destOrd="0" presId="urn:microsoft.com/office/officeart/2008/layout/NameandTitleOrganizationalChart"/>
    <dgm:cxn modelId="{353E4DFB-0471-4AAE-A5C4-2FBACEC7F944}" type="presOf" srcId="{D3A97279-44F2-49AE-A67C-065987BDA488}" destId="{B17EB2AD-B3B8-4CD8-B169-FEE2CB07DA46}" srcOrd="0" destOrd="0" presId="urn:microsoft.com/office/officeart/2008/layout/NameandTitleOrganizationalChart"/>
    <dgm:cxn modelId="{F8A7F4F7-D3EC-4C2D-B9DC-227A44864840}" type="presParOf" srcId="{04C825C6-60B4-48C3-B96F-0D8B9F5B3BD5}" destId="{BF5BEF03-CD09-4D10-9219-50F8F3DDAEF9}" srcOrd="0" destOrd="0" presId="urn:microsoft.com/office/officeart/2008/layout/NameandTitleOrganizationalChart"/>
    <dgm:cxn modelId="{83E31144-30F2-45E4-A034-C5C459E57116}" type="presParOf" srcId="{BF5BEF03-CD09-4D10-9219-50F8F3DDAEF9}" destId="{36ED768E-B6A2-4193-9FB1-22A10D5FF58E}" srcOrd="0" destOrd="0" presId="urn:microsoft.com/office/officeart/2008/layout/NameandTitleOrganizationalChart"/>
    <dgm:cxn modelId="{8DA4B21F-CDF4-4E04-93D3-A0E08BE6E3E0}" type="presParOf" srcId="{36ED768E-B6A2-4193-9FB1-22A10D5FF58E}" destId="{5F2ADF64-F15F-4BFF-B69F-D9E964420A48}" srcOrd="0" destOrd="0" presId="urn:microsoft.com/office/officeart/2008/layout/NameandTitleOrganizationalChart"/>
    <dgm:cxn modelId="{8310A98D-E069-4946-87D4-503EB6592178}" type="presParOf" srcId="{36ED768E-B6A2-4193-9FB1-22A10D5FF58E}" destId="{B3771EF1-F0A5-453D-92C5-B14EF8B72903}" srcOrd="1" destOrd="0" presId="urn:microsoft.com/office/officeart/2008/layout/NameandTitleOrganizationalChart"/>
    <dgm:cxn modelId="{6E6BF9C9-4A27-4FAD-87D9-ACED7BA8E920}" type="presParOf" srcId="{36ED768E-B6A2-4193-9FB1-22A10D5FF58E}" destId="{0D9727B9-93B9-412A-89C3-3F93136592BE}" srcOrd="2" destOrd="0" presId="urn:microsoft.com/office/officeart/2008/layout/NameandTitleOrganizationalChart"/>
    <dgm:cxn modelId="{AB192FE1-FDBF-4BB2-A7FD-0AA533CBEB7A}" type="presParOf" srcId="{BF5BEF03-CD09-4D10-9219-50F8F3DDAEF9}" destId="{FCF6AB38-1F7B-4BDB-A702-23A07D2135DC}" srcOrd="1" destOrd="0" presId="urn:microsoft.com/office/officeart/2008/layout/NameandTitleOrganizationalChart"/>
    <dgm:cxn modelId="{DCB07E69-ABB9-49DD-8AC2-927FC45B0E4A}" type="presParOf" srcId="{FCF6AB38-1F7B-4BDB-A702-23A07D2135DC}" destId="{6093FCCC-591C-4D3C-B55B-0FADD656A32A}" srcOrd="0" destOrd="0" presId="urn:microsoft.com/office/officeart/2008/layout/NameandTitleOrganizationalChart"/>
    <dgm:cxn modelId="{899B110E-C722-4006-9D9F-0C4556CCD062}" type="presParOf" srcId="{FCF6AB38-1F7B-4BDB-A702-23A07D2135DC}" destId="{234DCA9C-60F1-49BD-9159-4663FAD23144}" srcOrd="1" destOrd="0" presId="urn:microsoft.com/office/officeart/2008/layout/NameandTitleOrganizationalChart"/>
    <dgm:cxn modelId="{CF15B7D8-F1AF-4B36-973D-3212D207DE21}" type="presParOf" srcId="{234DCA9C-60F1-49BD-9159-4663FAD23144}" destId="{BE596B71-D6C7-40F4-962F-F2CC7A7514FC}" srcOrd="0" destOrd="0" presId="urn:microsoft.com/office/officeart/2008/layout/NameandTitleOrganizationalChart"/>
    <dgm:cxn modelId="{34A2377E-1E95-44AA-AC93-282AD3BD2CE0}" type="presParOf" srcId="{BE596B71-D6C7-40F4-962F-F2CC7A7514FC}" destId="{05F39BF1-1039-4270-9616-089470D0D27B}" srcOrd="0" destOrd="0" presId="urn:microsoft.com/office/officeart/2008/layout/NameandTitleOrganizationalChart"/>
    <dgm:cxn modelId="{93CA1FAE-A680-4A1F-890C-EB63C04EF023}" type="presParOf" srcId="{BE596B71-D6C7-40F4-962F-F2CC7A7514FC}" destId="{9D1F6378-4737-4D3A-A10B-67B4B93B87F2}" srcOrd="1" destOrd="0" presId="urn:microsoft.com/office/officeart/2008/layout/NameandTitleOrganizationalChart"/>
    <dgm:cxn modelId="{8DF2DCA2-E254-4855-9B9D-C2DF82E7B71B}" type="presParOf" srcId="{BE596B71-D6C7-40F4-962F-F2CC7A7514FC}" destId="{0CE3186F-CC78-4F3A-975F-31D6B977A530}" srcOrd="2" destOrd="0" presId="urn:microsoft.com/office/officeart/2008/layout/NameandTitleOrganizationalChart"/>
    <dgm:cxn modelId="{EB015316-902C-4CB2-BB1B-CFC3D3AE7426}" type="presParOf" srcId="{234DCA9C-60F1-49BD-9159-4663FAD23144}" destId="{A92325FE-801C-4AE6-8563-DB629B3B0284}" srcOrd="1" destOrd="0" presId="urn:microsoft.com/office/officeart/2008/layout/NameandTitleOrganizationalChart"/>
    <dgm:cxn modelId="{AA2AA758-1CCF-4742-A013-AEECD220C36F}" type="presParOf" srcId="{234DCA9C-60F1-49BD-9159-4663FAD23144}" destId="{B666746B-DCAD-4A6E-B4CD-107ED46B2254}" srcOrd="2" destOrd="0" presId="urn:microsoft.com/office/officeart/2008/layout/NameandTitleOrganizationalChart"/>
    <dgm:cxn modelId="{67E51E8E-B023-447F-922C-4D4BA443ADAC}" type="presParOf" srcId="{FCF6AB38-1F7B-4BDB-A702-23A07D2135DC}" destId="{3B7EBBE0-BA3B-4FE5-8786-A86FEDF6719A}" srcOrd="2" destOrd="0" presId="urn:microsoft.com/office/officeart/2008/layout/NameandTitleOrganizationalChart"/>
    <dgm:cxn modelId="{3E56A6A5-4460-4C0E-A52C-A409CEA3C331}" type="presParOf" srcId="{FCF6AB38-1F7B-4BDB-A702-23A07D2135DC}" destId="{19C8A6FD-A462-467C-9D3B-D8FA09C04B0C}" srcOrd="3" destOrd="0" presId="urn:microsoft.com/office/officeart/2008/layout/NameandTitleOrganizationalChart"/>
    <dgm:cxn modelId="{81BA9A98-A115-4091-8D9D-DD6E18783406}" type="presParOf" srcId="{19C8A6FD-A462-467C-9D3B-D8FA09C04B0C}" destId="{F5FE84BF-A98D-4FEC-8BEF-262A956D03B4}" srcOrd="0" destOrd="0" presId="urn:microsoft.com/office/officeart/2008/layout/NameandTitleOrganizationalChart"/>
    <dgm:cxn modelId="{BF78D6AD-9343-433B-AA3D-1568EF3B720D}" type="presParOf" srcId="{F5FE84BF-A98D-4FEC-8BEF-262A956D03B4}" destId="{F7CB48DD-5752-45CD-B56E-AB97B4604ECC}" srcOrd="0" destOrd="0" presId="urn:microsoft.com/office/officeart/2008/layout/NameandTitleOrganizationalChart"/>
    <dgm:cxn modelId="{1064991E-1C7B-47CD-B48A-A9B40CA71DBA}" type="presParOf" srcId="{F5FE84BF-A98D-4FEC-8BEF-262A956D03B4}" destId="{502005E9-3006-42CB-A82F-18F96F4136FF}" srcOrd="1" destOrd="0" presId="urn:microsoft.com/office/officeart/2008/layout/NameandTitleOrganizationalChart"/>
    <dgm:cxn modelId="{516F5C02-543A-45D4-A904-5EF171DBFD37}" type="presParOf" srcId="{F5FE84BF-A98D-4FEC-8BEF-262A956D03B4}" destId="{E62AB6B3-C9EB-4E49-85B2-30FCD7FF9DA4}" srcOrd="2" destOrd="0" presId="urn:microsoft.com/office/officeart/2008/layout/NameandTitleOrganizationalChart"/>
    <dgm:cxn modelId="{EAFF406D-53AD-4B82-9F72-D9E4EFCB2708}" type="presParOf" srcId="{19C8A6FD-A462-467C-9D3B-D8FA09C04B0C}" destId="{B179C0EA-760E-4D0E-8328-DAE953B53B91}" srcOrd="1" destOrd="0" presId="urn:microsoft.com/office/officeart/2008/layout/NameandTitleOrganizationalChart"/>
    <dgm:cxn modelId="{B53D121D-6275-47AD-BE09-4D7E20789AEA}" type="presParOf" srcId="{19C8A6FD-A462-467C-9D3B-D8FA09C04B0C}" destId="{36A2EFAA-62BF-4A69-86B5-0E11C7AE2DAB}" srcOrd="2" destOrd="0" presId="urn:microsoft.com/office/officeart/2008/layout/NameandTitleOrganizationalChart"/>
    <dgm:cxn modelId="{56254EA8-55D8-4664-B5C1-89375E752E00}" type="presParOf" srcId="{FCF6AB38-1F7B-4BDB-A702-23A07D2135DC}" destId="{2910ADEA-CE54-4086-A5B0-33281EAC38A9}" srcOrd="4" destOrd="0" presId="urn:microsoft.com/office/officeart/2008/layout/NameandTitleOrganizationalChart"/>
    <dgm:cxn modelId="{DB6EFFDC-E7F8-4221-A33A-CA08465ABCBB}" type="presParOf" srcId="{FCF6AB38-1F7B-4BDB-A702-23A07D2135DC}" destId="{1B2751F2-E009-4C12-9BFA-46A41655D7E9}" srcOrd="5" destOrd="0" presId="urn:microsoft.com/office/officeart/2008/layout/NameandTitleOrganizationalChart"/>
    <dgm:cxn modelId="{80F49ACA-DDA5-423A-B5CE-B4BCBEABDCF2}" type="presParOf" srcId="{1B2751F2-E009-4C12-9BFA-46A41655D7E9}" destId="{7C19D500-BF76-4BFC-BE12-74C3B491CDA0}" srcOrd="0" destOrd="0" presId="urn:microsoft.com/office/officeart/2008/layout/NameandTitleOrganizationalChart"/>
    <dgm:cxn modelId="{B594577F-F7D7-412F-AA83-A1D2AC405906}" type="presParOf" srcId="{7C19D500-BF76-4BFC-BE12-74C3B491CDA0}" destId="{05217B66-8D80-41BE-B72A-6BEDA1E10242}" srcOrd="0" destOrd="0" presId="urn:microsoft.com/office/officeart/2008/layout/NameandTitleOrganizationalChart"/>
    <dgm:cxn modelId="{304C16F4-EB85-47CF-874F-A4AAE97E2B34}" type="presParOf" srcId="{7C19D500-BF76-4BFC-BE12-74C3B491CDA0}" destId="{21D3528E-59DA-4D4C-868B-AA4867A498A9}" srcOrd="1" destOrd="0" presId="urn:microsoft.com/office/officeart/2008/layout/NameandTitleOrganizationalChart"/>
    <dgm:cxn modelId="{4BF3D922-9752-40B9-B3F3-18AA9612C0F7}" type="presParOf" srcId="{7C19D500-BF76-4BFC-BE12-74C3B491CDA0}" destId="{ECEDEB56-3CC0-4310-A146-D4E775554F9E}" srcOrd="2" destOrd="0" presId="urn:microsoft.com/office/officeart/2008/layout/NameandTitleOrganizationalChart"/>
    <dgm:cxn modelId="{35D314A7-A2E5-4FC3-8697-D06069C2B57E}" type="presParOf" srcId="{1B2751F2-E009-4C12-9BFA-46A41655D7E9}" destId="{9368F926-D21E-4E50-AADB-606B1D8D51E5}" srcOrd="1" destOrd="0" presId="urn:microsoft.com/office/officeart/2008/layout/NameandTitleOrganizationalChart"/>
    <dgm:cxn modelId="{E18EBD75-3F62-489A-B093-300FFA9FF6BA}" type="presParOf" srcId="{1B2751F2-E009-4C12-9BFA-46A41655D7E9}" destId="{EBD8DE8D-37D1-42F2-9F8E-3AE2C2C83313}" srcOrd="2" destOrd="0" presId="urn:microsoft.com/office/officeart/2008/layout/NameandTitleOrganizationalChart"/>
    <dgm:cxn modelId="{ABAF1FE7-D2BB-493C-8978-DD83E55DFE09}" type="presParOf" srcId="{FCF6AB38-1F7B-4BDB-A702-23A07D2135DC}" destId="{9507E695-EFF4-456F-8322-C83AF684E3B3}" srcOrd="6" destOrd="0" presId="urn:microsoft.com/office/officeart/2008/layout/NameandTitleOrganizationalChart"/>
    <dgm:cxn modelId="{B4FCF7D7-9637-4704-92AE-6A070B200316}" type="presParOf" srcId="{FCF6AB38-1F7B-4BDB-A702-23A07D2135DC}" destId="{03D00214-7B4A-425E-AEBB-9ACCACF4B4A4}" srcOrd="7" destOrd="0" presId="urn:microsoft.com/office/officeart/2008/layout/NameandTitleOrganizationalChart"/>
    <dgm:cxn modelId="{1B9D1AE8-49CD-46C5-867B-F1335B15D5A1}" type="presParOf" srcId="{03D00214-7B4A-425E-AEBB-9ACCACF4B4A4}" destId="{D3EB85A3-F076-464E-B0D9-60B2E8E2AE21}" srcOrd="0" destOrd="0" presId="urn:microsoft.com/office/officeart/2008/layout/NameandTitleOrganizationalChart"/>
    <dgm:cxn modelId="{E73E39F6-3257-4494-A46B-F512E52B776A}" type="presParOf" srcId="{D3EB85A3-F076-464E-B0D9-60B2E8E2AE21}" destId="{8C3FA49E-0017-4529-BE2B-D0955B4DFCA5}" srcOrd="0" destOrd="0" presId="urn:microsoft.com/office/officeart/2008/layout/NameandTitleOrganizationalChart"/>
    <dgm:cxn modelId="{7B6E79C6-541C-461D-BC22-515DBD138E9A}" type="presParOf" srcId="{D3EB85A3-F076-464E-B0D9-60B2E8E2AE21}" destId="{B19EA348-D9F2-436D-A39D-9F5D4831B0D1}" srcOrd="1" destOrd="0" presId="urn:microsoft.com/office/officeart/2008/layout/NameandTitleOrganizationalChart"/>
    <dgm:cxn modelId="{36CAB1AE-1F17-4AF0-B51F-0659FE434BA1}" type="presParOf" srcId="{D3EB85A3-F076-464E-B0D9-60B2E8E2AE21}" destId="{27C9B0D7-5D94-4F93-A968-B4FCC2510AA6}" srcOrd="2" destOrd="0" presId="urn:microsoft.com/office/officeart/2008/layout/NameandTitleOrganizationalChart"/>
    <dgm:cxn modelId="{40D38720-B3BF-4E81-A308-62EDC13C4DB4}" type="presParOf" srcId="{03D00214-7B4A-425E-AEBB-9ACCACF4B4A4}" destId="{8C915617-2671-486C-AE7F-183E4B76E268}" srcOrd="1" destOrd="0" presId="urn:microsoft.com/office/officeart/2008/layout/NameandTitleOrganizationalChart"/>
    <dgm:cxn modelId="{CB042F1F-5295-4891-91F3-5108F18A97DA}" type="presParOf" srcId="{03D00214-7B4A-425E-AEBB-9ACCACF4B4A4}" destId="{35E760FE-8232-47F4-8CB2-8BFB7547DC16}" srcOrd="2" destOrd="0" presId="urn:microsoft.com/office/officeart/2008/layout/NameandTitleOrganizationalChart"/>
    <dgm:cxn modelId="{E5A1F9B6-9AF6-469C-AF2A-AA9C9F3F83F0}" type="presParOf" srcId="{FCF6AB38-1F7B-4BDB-A702-23A07D2135DC}" destId="{E683A675-C034-4C20-9403-076F80E3D322}" srcOrd="8" destOrd="0" presId="urn:microsoft.com/office/officeart/2008/layout/NameandTitleOrganizationalChart"/>
    <dgm:cxn modelId="{B935062A-EFB0-4533-AD57-25FF383A5307}" type="presParOf" srcId="{FCF6AB38-1F7B-4BDB-A702-23A07D2135DC}" destId="{9958DC8E-74E6-4F14-A86F-B204E4AC0678}" srcOrd="9" destOrd="0" presId="urn:microsoft.com/office/officeart/2008/layout/NameandTitleOrganizationalChart"/>
    <dgm:cxn modelId="{0A84C430-C66C-4C0C-899A-29CA7FCBB56C}" type="presParOf" srcId="{9958DC8E-74E6-4F14-A86F-B204E4AC0678}" destId="{0E6166B6-EFE0-4E87-85E5-8B761FCFF49C}" srcOrd="0" destOrd="0" presId="urn:microsoft.com/office/officeart/2008/layout/NameandTitleOrganizationalChart"/>
    <dgm:cxn modelId="{887ECC71-5147-4307-B68D-2B1F736B2E6C}" type="presParOf" srcId="{0E6166B6-EFE0-4E87-85E5-8B761FCFF49C}" destId="{53C9B503-5651-4CAE-88D6-3F09A959B93A}" srcOrd="0" destOrd="0" presId="urn:microsoft.com/office/officeart/2008/layout/NameandTitleOrganizationalChart"/>
    <dgm:cxn modelId="{8B02690D-E26A-40B6-A7A3-0E651C861D2C}" type="presParOf" srcId="{0E6166B6-EFE0-4E87-85E5-8B761FCFF49C}" destId="{26F76EC6-E630-494B-AEB3-B15FBC4E374A}" srcOrd="1" destOrd="0" presId="urn:microsoft.com/office/officeart/2008/layout/NameandTitleOrganizationalChart"/>
    <dgm:cxn modelId="{BC7D64BF-C654-4305-B2F7-288DCF36BB64}" type="presParOf" srcId="{0E6166B6-EFE0-4E87-85E5-8B761FCFF49C}" destId="{C7D9A33B-AD40-4592-8B76-8CE399ACEA87}" srcOrd="2" destOrd="0" presId="urn:microsoft.com/office/officeart/2008/layout/NameandTitleOrganizationalChart"/>
    <dgm:cxn modelId="{8739CD1D-3F0B-45C0-A831-4E2DD5255E05}" type="presParOf" srcId="{9958DC8E-74E6-4F14-A86F-B204E4AC0678}" destId="{EB9A1E75-F47A-4B58-8220-06CA05801026}" srcOrd="1" destOrd="0" presId="urn:microsoft.com/office/officeart/2008/layout/NameandTitleOrganizationalChart"/>
    <dgm:cxn modelId="{8978625D-F768-4FF8-9D80-7FEFEE735A3B}" type="presParOf" srcId="{9958DC8E-74E6-4F14-A86F-B204E4AC0678}" destId="{F1BE012D-7678-44F5-8758-16F03FE4A49E}" srcOrd="2" destOrd="0" presId="urn:microsoft.com/office/officeart/2008/layout/NameandTitleOrganizationalChart"/>
    <dgm:cxn modelId="{41046E4C-21CD-4F45-887B-CB3AAEEC40E2}" type="presParOf" srcId="{FCF6AB38-1F7B-4BDB-A702-23A07D2135DC}" destId="{4D606250-F227-4FD6-8D91-455BC6752941}" srcOrd="10" destOrd="0" presId="urn:microsoft.com/office/officeart/2008/layout/NameandTitleOrganizationalChart"/>
    <dgm:cxn modelId="{581A7D7A-EB35-4090-9482-491B1FD8E168}" type="presParOf" srcId="{FCF6AB38-1F7B-4BDB-A702-23A07D2135DC}" destId="{87C3604E-7FE3-48A4-AF99-8D434D7CE6E7}" srcOrd="11" destOrd="0" presId="urn:microsoft.com/office/officeart/2008/layout/NameandTitleOrganizationalChart"/>
    <dgm:cxn modelId="{9C1F5CA6-357A-4CE6-8275-33FA6083F722}" type="presParOf" srcId="{87C3604E-7FE3-48A4-AF99-8D434D7CE6E7}" destId="{50934D32-D7B7-4BE6-9E01-A608E570C1B3}" srcOrd="0" destOrd="0" presId="urn:microsoft.com/office/officeart/2008/layout/NameandTitleOrganizationalChart"/>
    <dgm:cxn modelId="{C20C5F1E-15C8-4EF0-B851-38881BD77BFA}" type="presParOf" srcId="{50934D32-D7B7-4BE6-9E01-A608E570C1B3}" destId="{DE0E1AF8-AD19-4A85-94C7-A52DB7D1833B}" srcOrd="0" destOrd="0" presId="urn:microsoft.com/office/officeart/2008/layout/NameandTitleOrganizationalChart"/>
    <dgm:cxn modelId="{750FEE02-023F-45F0-8F7C-2093C89BE714}" type="presParOf" srcId="{50934D32-D7B7-4BE6-9E01-A608E570C1B3}" destId="{35EDF7CA-F6BF-4D2D-A8AB-E4F7CA3E90E5}" srcOrd="1" destOrd="0" presId="urn:microsoft.com/office/officeart/2008/layout/NameandTitleOrganizationalChart"/>
    <dgm:cxn modelId="{ADBF3256-0975-426B-833A-D82330A69E22}" type="presParOf" srcId="{50934D32-D7B7-4BE6-9E01-A608E570C1B3}" destId="{A94D81D7-74CF-4679-A960-561CA4AF68F5}" srcOrd="2" destOrd="0" presId="urn:microsoft.com/office/officeart/2008/layout/NameandTitleOrganizationalChart"/>
    <dgm:cxn modelId="{63A4EFF9-0993-4993-B6EE-43876BADCFF7}" type="presParOf" srcId="{87C3604E-7FE3-48A4-AF99-8D434D7CE6E7}" destId="{134FD47F-0A5D-4258-BA47-07EF2A3232DF}" srcOrd="1" destOrd="0" presId="urn:microsoft.com/office/officeart/2008/layout/NameandTitleOrganizationalChart"/>
    <dgm:cxn modelId="{2FD506A9-F453-4B6E-915B-7BCB8BE3FEAE}" type="presParOf" srcId="{87C3604E-7FE3-48A4-AF99-8D434D7CE6E7}" destId="{B1A5A072-974F-4FA7-8A36-12316593E67B}" srcOrd="2" destOrd="0" presId="urn:microsoft.com/office/officeart/2008/layout/NameandTitleOrganizationalChart"/>
    <dgm:cxn modelId="{310CA143-09A6-4A7D-AE41-D9210E7CDDB9}" type="presParOf" srcId="{FCF6AB38-1F7B-4BDB-A702-23A07D2135DC}" destId="{692C3E0F-702B-4749-AD88-4B266FD5DB6C}" srcOrd="12" destOrd="0" presId="urn:microsoft.com/office/officeart/2008/layout/NameandTitleOrganizationalChart"/>
    <dgm:cxn modelId="{84365D3A-B768-4A5B-B9A3-A41F0790DD12}" type="presParOf" srcId="{FCF6AB38-1F7B-4BDB-A702-23A07D2135DC}" destId="{A459C9C9-426A-471C-9F12-960F10269AC4}" srcOrd="13" destOrd="0" presId="urn:microsoft.com/office/officeart/2008/layout/NameandTitleOrganizationalChart"/>
    <dgm:cxn modelId="{539E134A-C0FB-42D7-9F17-49BE7A4D751B}" type="presParOf" srcId="{A459C9C9-426A-471C-9F12-960F10269AC4}" destId="{6DB75894-F9C7-4246-A6BC-D49172ACA945}" srcOrd="0" destOrd="0" presId="urn:microsoft.com/office/officeart/2008/layout/NameandTitleOrganizationalChart"/>
    <dgm:cxn modelId="{7C31DA30-8D24-4BDA-B029-6F4FAB2ECE9D}" type="presParOf" srcId="{6DB75894-F9C7-4246-A6BC-D49172ACA945}" destId="{22B24D1E-40B8-466D-A4D6-2078FE022285}" srcOrd="0" destOrd="0" presId="urn:microsoft.com/office/officeart/2008/layout/NameandTitleOrganizationalChart"/>
    <dgm:cxn modelId="{C5F68FAA-0990-4C56-8BEE-AA664840272F}" type="presParOf" srcId="{6DB75894-F9C7-4246-A6BC-D49172ACA945}" destId="{5ADE13CF-0A3A-43B8-8732-B457F5E6B77D}" srcOrd="1" destOrd="0" presId="urn:microsoft.com/office/officeart/2008/layout/NameandTitleOrganizationalChart"/>
    <dgm:cxn modelId="{689C2788-27BB-4F19-AF83-81578E0A462E}" type="presParOf" srcId="{6DB75894-F9C7-4246-A6BC-D49172ACA945}" destId="{9F273AFA-0BFD-44A3-98B9-036FFCEFF2FB}" srcOrd="2" destOrd="0" presId="urn:microsoft.com/office/officeart/2008/layout/NameandTitleOrganizationalChart"/>
    <dgm:cxn modelId="{85E0214D-D7BE-4F24-A7D1-8D621B49832E}" type="presParOf" srcId="{A459C9C9-426A-471C-9F12-960F10269AC4}" destId="{7F9CB445-FCD7-45E1-BA99-BCA5F567A5FE}" srcOrd="1" destOrd="0" presId="urn:microsoft.com/office/officeart/2008/layout/NameandTitleOrganizationalChart"/>
    <dgm:cxn modelId="{5BDF5C2C-E3AC-476E-ACC4-3BF9D07850E4}" type="presParOf" srcId="{A459C9C9-426A-471C-9F12-960F10269AC4}" destId="{3460A2F3-C3D8-47FC-AF83-13F7519FFC03}" srcOrd="2" destOrd="0" presId="urn:microsoft.com/office/officeart/2008/layout/NameandTitleOrganizationalChart"/>
    <dgm:cxn modelId="{91BB0484-2F92-42F6-8AAF-732452252D46}" type="presParOf" srcId="{FCF6AB38-1F7B-4BDB-A702-23A07D2135DC}" destId="{87E87674-9ACF-424D-BBE1-11E920B39544}" srcOrd="14" destOrd="0" presId="urn:microsoft.com/office/officeart/2008/layout/NameandTitleOrganizationalChart"/>
    <dgm:cxn modelId="{AB579CF8-94AD-46FB-A6AB-2CDEBE0D5BC1}" type="presParOf" srcId="{FCF6AB38-1F7B-4BDB-A702-23A07D2135DC}" destId="{66FA9BEB-E9A1-4629-A4E5-4A87173AC074}" srcOrd="15" destOrd="0" presId="urn:microsoft.com/office/officeart/2008/layout/NameandTitleOrganizationalChart"/>
    <dgm:cxn modelId="{8EBE5AD0-B91F-4C05-8EBE-BAE7C5701504}" type="presParOf" srcId="{66FA9BEB-E9A1-4629-A4E5-4A87173AC074}" destId="{B655010A-519C-4A6E-B41B-A9E3D53AB3DF}" srcOrd="0" destOrd="0" presId="urn:microsoft.com/office/officeart/2008/layout/NameandTitleOrganizationalChart"/>
    <dgm:cxn modelId="{97B6736C-DB50-445F-AAC2-0C7043DFF0EF}" type="presParOf" srcId="{B655010A-519C-4A6E-B41B-A9E3D53AB3DF}" destId="{5713D28F-A515-415C-8934-73E983100699}" srcOrd="0" destOrd="0" presId="urn:microsoft.com/office/officeart/2008/layout/NameandTitleOrganizationalChart"/>
    <dgm:cxn modelId="{31107379-6677-4FAA-84A7-D16F08A49FD8}" type="presParOf" srcId="{B655010A-519C-4A6E-B41B-A9E3D53AB3DF}" destId="{B948B877-6D9C-435D-A93E-0CD5CC691E39}" srcOrd="1" destOrd="0" presId="urn:microsoft.com/office/officeart/2008/layout/NameandTitleOrganizationalChart"/>
    <dgm:cxn modelId="{7D62559C-7981-44B8-A25E-66AE0E00E321}" type="presParOf" srcId="{B655010A-519C-4A6E-B41B-A9E3D53AB3DF}" destId="{A97EB4A4-3B0A-4010-B158-E49D666B4C55}" srcOrd="2" destOrd="0" presId="urn:microsoft.com/office/officeart/2008/layout/NameandTitleOrganizationalChart"/>
    <dgm:cxn modelId="{D4D363C5-09D3-40CF-A28B-70E0CDDB62C1}" type="presParOf" srcId="{66FA9BEB-E9A1-4629-A4E5-4A87173AC074}" destId="{C42ACDAF-D4DD-4048-B986-C7B8A59F2F77}" srcOrd="1" destOrd="0" presId="urn:microsoft.com/office/officeart/2008/layout/NameandTitleOrganizationalChart"/>
    <dgm:cxn modelId="{E122FBC3-E0F8-476E-BF85-B602747BF1B1}" type="presParOf" srcId="{66FA9BEB-E9A1-4629-A4E5-4A87173AC074}" destId="{F3F62FB0-BE88-4732-814D-B238866FE5B0}" srcOrd="2" destOrd="0" presId="urn:microsoft.com/office/officeart/2008/layout/NameandTitleOrganizationalChart"/>
    <dgm:cxn modelId="{87DEE875-683F-4F05-9858-689762288723}" type="presParOf" srcId="{FCF6AB38-1F7B-4BDB-A702-23A07D2135DC}" destId="{24B2FCF7-CF0F-4C7B-85FA-EB3573D46E29}" srcOrd="16" destOrd="0" presId="urn:microsoft.com/office/officeart/2008/layout/NameandTitleOrganizationalChart"/>
    <dgm:cxn modelId="{2B472F4E-7069-4810-BBEB-4E5ED502036D}" type="presParOf" srcId="{FCF6AB38-1F7B-4BDB-A702-23A07D2135DC}" destId="{6F3880BE-21F4-41C9-B98B-D13048A7E70B}" srcOrd="17" destOrd="0" presId="urn:microsoft.com/office/officeart/2008/layout/NameandTitleOrganizationalChart"/>
    <dgm:cxn modelId="{F3869DAF-A162-405A-97FB-EF59CA796B5C}" type="presParOf" srcId="{6F3880BE-21F4-41C9-B98B-D13048A7E70B}" destId="{A01728E6-18F0-4164-91EF-1C540C9D745B}" srcOrd="0" destOrd="0" presId="urn:microsoft.com/office/officeart/2008/layout/NameandTitleOrganizationalChart"/>
    <dgm:cxn modelId="{ED6CF76D-055E-42B0-8467-1456B9DE9EBF}" type="presParOf" srcId="{A01728E6-18F0-4164-91EF-1C540C9D745B}" destId="{49D9CDCB-8C62-44F3-802F-B8875B043F98}" srcOrd="0" destOrd="0" presId="urn:microsoft.com/office/officeart/2008/layout/NameandTitleOrganizationalChart"/>
    <dgm:cxn modelId="{EAB590A4-810A-4B52-AE7D-D41B09FAC0D7}" type="presParOf" srcId="{A01728E6-18F0-4164-91EF-1C540C9D745B}" destId="{5EF1E7CD-C5C7-4B6B-BDA7-2E5E6DAE30DD}" srcOrd="1" destOrd="0" presId="urn:microsoft.com/office/officeart/2008/layout/NameandTitleOrganizationalChart"/>
    <dgm:cxn modelId="{51468820-DA3A-467A-A044-4D7363F95F68}" type="presParOf" srcId="{A01728E6-18F0-4164-91EF-1C540C9D745B}" destId="{C3788317-A86E-45DD-A29D-2ADBC26B28EE}" srcOrd="2" destOrd="0" presId="urn:microsoft.com/office/officeart/2008/layout/NameandTitleOrganizationalChart"/>
    <dgm:cxn modelId="{23E29DD1-D6B0-4141-AA34-5A0146DBF068}" type="presParOf" srcId="{6F3880BE-21F4-41C9-B98B-D13048A7E70B}" destId="{DAD5B7B2-DA5C-4675-A85D-B98A117B0732}" srcOrd="1" destOrd="0" presId="urn:microsoft.com/office/officeart/2008/layout/NameandTitleOrganizationalChart"/>
    <dgm:cxn modelId="{A9317A44-B608-4198-AACB-D8FDCD3F8E57}" type="presParOf" srcId="{6F3880BE-21F4-41C9-B98B-D13048A7E70B}" destId="{8A85924F-9ACC-4FCA-8267-6FC65B65D3AE}" srcOrd="2" destOrd="0" presId="urn:microsoft.com/office/officeart/2008/layout/NameandTitleOrganizationalChart"/>
    <dgm:cxn modelId="{6E4B9822-E8E5-4255-BD9D-C56086F26043}" type="presParOf" srcId="{BF5BEF03-CD09-4D10-9219-50F8F3DDAEF9}" destId="{F93013A5-A316-49E0-A839-DDE11F48A5C1}" srcOrd="2" destOrd="0" presId="urn:microsoft.com/office/officeart/2008/layout/NameandTitleOrganizationalChart"/>
    <dgm:cxn modelId="{584C7810-50AE-429F-9604-808282B9FBCD}" type="presParOf" srcId="{F93013A5-A316-49E0-A839-DDE11F48A5C1}" destId="{B17EB2AD-B3B8-4CD8-B169-FEE2CB07DA46}" srcOrd="0" destOrd="0" presId="urn:microsoft.com/office/officeart/2008/layout/NameandTitleOrganizationalChart"/>
    <dgm:cxn modelId="{0E214323-0658-4922-AEC8-B871C5EDC553}" type="presParOf" srcId="{F93013A5-A316-49E0-A839-DDE11F48A5C1}" destId="{3CEEBFE6-082C-4F0A-B616-CB0558B395C8}" srcOrd="1" destOrd="0" presId="urn:microsoft.com/office/officeart/2008/layout/NameandTitleOrganizationalChart"/>
    <dgm:cxn modelId="{4FFED7AE-B45C-4045-AE04-DA7EC5B3310F}" type="presParOf" srcId="{3CEEBFE6-082C-4F0A-B616-CB0558B395C8}" destId="{BB1EEC77-51F2-4480-AB7C-23BCFE50CD99}" srcOrd="0" destOrd="0" presId="urn:microsoft.com/office/officeart/2008/layout/NameandTitleOrganizationalChart"/>
    <dgm:cxn modelId="{D8757158-2E92-4A16-A9D8-18006FBBADD5}" type="presParOf" srcId="{BB1EEC77-51F2-4480-AB7C-23BCFE50CD99}" destId="{F7E8D43F-1A6A-4D38-817D-573951E6D63A}" srcOrd="0" destOrd="0" presId="urn:microsoft.com/office/officeart/2008/layout/NameandTitleOrganizationalChart"/>
    <dgm:cxn modelId="{37D8704A-5DCF-4399-A52E-7A8FEB67CA87}" type="presParOf" srcId="{BB1EEC77-51F2-4480-AB7C-23BCFE50CD99}" destId="{61C0F9E5-886A-48F5-86CE-37E7EC33914D}" srcOrd="1" destOrd="0" presId="urn:microsoft.com/office/officeart/2008/layout/NameandTitleOrganizationalChart"/>
    <dgm:cxn modelId="{A2F29583-E77A-4B7F-B750-ECEE3B8A465D}" type="presParOf" srcId="{BB1EEC77-51F2-4480-AB7C-23BCFE50CD99}" destId="{D12DC482-BD50-426B-8431-A3BF6CBECAF3}" srcOrd="2" destOrd="0" presId="urn:microsoft.com/office/officeart/2008/layout/NameandTitleOrganizationalChart"/>
    <dgm:cxn modelId="{AF8A3150-3A15-4E69-8683-816E8F26BEF7}" type="presParOf" srcId="{3CEEBFE6-082C-4F0A-B616-CB0558B395C8}" destId="{FE65348E-C0C7-4FD8-AF41-61A27BA0E85E}" srcOrd="1" destOrd="0" presId="urn:microsoft.com/office/officeart/2008/layout/NameandTitleOrganizationalChart"/>
    <dgm:cxn modelId="{2AC52F30-0D6B-4D5E-83F8-E3E4F106B5C0}" type="presParOf" srcId="{3CEEBFE6-082C-4F0A-B616-CB0558B395C8}" destId="{501B9C1B-B7E7-449F-8D89-27EEEA41C61E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0FE51F7B-497D-47E9-93BC-55CF354053BF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98B58556-C34E-49DC-8836-14EB07B8BD2E}">
      <dgm:prSet phldrT="[Texte]"/>
      <dgm:spPr/>
      <dgm:t>
        <a:bodyPr/>
        <a:lstStyle/>
        <a:p>
          <a:r>
            <a:rPr lang="fr-FR" dirty="0"/>
            <a:t>Responsable Soins</a:t>
          </a:r>
        </a:p>
      </dgm:t>
    </dgm:pt>
    <dgm:pt modelId="{FE53D204-2697-4200-B633-E69AEF58D8E5}" type="parTrans" cxnId="{7D542F25-E703-4D76-8167-B27FCAB2522D}">
      <dgm:prSet/>
      <dgm:spPr/>
      <dgm:t>
        <a:bodyPr/>
        <a:lstStyle/>
        <a:p>
          <a:endParaRPr lang="fr-FR"/>
        </a:p>
      </dgm:t>
    </dgm:pt>
    <dgm:pt modelId="{6F7D17F7-40B7-45C9-873F-2A71D96D3286}" type="sibTrans" cxnId="{7D542F25-E703-4D76-8167-B27FCAB2522D}">
      <dgm:prSet custT="1"/>
      <dgm:spPr/>
      <dgm:t>
        <a:bodyPr/>
        <a:lstStyle/>
        <a:p>
          <a:r>
            <a:rPr lang="fr-FR" sz="700" dirty="0"/>
            <a:t>Docteur Jean DERMAT</a:t>
          </a:r>
        </a:p>
      </dgm:t>
    </dgm:pt>
    <dgm:pt modelId="{A1FF447F-8181-4B19-B0F9-D8A674BF468E}">
      <dgm:prSet/>
      <dgm:spPr/>
      <dgm:t>
        <a:bodyPr/>
        <a:lstStyle/>
        <a:p>
          <a:r>
            <a:rPr lang="fr-FR" dirty="0"/>
            <a:t>Chef du département Médecine</a:t>
          </a:r>
        </a:p>
      </dgm:t>
    </dgm:pt>
    <dgm:pt modelId="{D3A78ADA-C0EE-4DB0-87F2-6FA2E0F3EB2F}" type="parTrans" cxnId="{82A3BA82-B474-4F3E-9A96-1283BD14A5F0}">
      <dgm:prSet/>
      <dgm:spPr/>
      <dgm:t>
        <a:bodyPr/>
        <a:lstStyle/>
        <a:p>
          <a:endParaRPr lang="fr-FR"/>
        </a:p>
      </dgm:t>
    </dgm:pt>
    <dgm:pt modelId="{72A9CB0D-0088-4A4A-91DC-339202972045}" type="sibTrans" cxnId="{82A3BA82-B474-4F3E-9A96-1283BD14A5F0}">
      <dgm:prSet/>
      <dgm:spPr/>
      <dgm:t>
        <a:bodyPr/>
        <a:lstStyle/>
        <a:p>
          <a:r>
            <a:rPr lang="fr-FR" dirty="0"/>
            <a:t>Dr Jean DORLANE</a:t>
          </a:r>
        </a:p>
      </dgm:t>
    </dgm:pt>
    <dgm:pt modelId="{6D7F4810-364C-4502-A9C9-4026C1A7D931}">
      <dgm:prSet/>
      <dgm:spPr/>
      <dgm:t>
        <a:bodyPr/>
        <a:lstStyle/>
        <a:p>
          <a:r>
            <a:rPr lang="fr-FR" dirty="0"/>
            <a:t>Chef du département obstétrique</a:t>
          </a:r>
        </a:p>
      </dgm:t>
    </dgm:pt>
    <dgm:pt modelId="{DEC8C6FF-0B91-4327-8A21-852428467256}" type="parTrans" cxnId="{7D770DD6-4519-4C23-8D80-298A42B3069A}">
      <dgm:prSet/>
      <dgm:spPr/>
      <dgm:t>
        <a:bodyPr/>
        <a:lstStyle/>
        <a:p>
          <a:endParaRPr lang="fr-FR"/>
        </a:p>
      </dgm:t>
    </dgm:pt>
    <dgm:pt modelId="{A54AC34B-9A07-48B0-896B-167119F96C61}" type="sibTrans" cxnId="{7D770DD6-4519-4C23-8D80-298A42B3069A}">
      <dgm:prSet/>
      <dgm:spPr/>
      <dgm:t>
        <a:bodyPr/>
        <a:lstStyle/>
        <a:p>
          <a:r>
            <a:rPr lang="fr-FR" dirty="0"/>
            <a:t>Dr Helen ASSEMAT</a:t>
          </a:r>
        </a:p>
      </dgm:t>
    </dgm:pt>
    <dgm:pt modelId="{684FA6F4-778D-4F94-99CE-3D414F2F859E}" type="asst">
      <dgm:prSet/>
      <dgm:spPr/>
      <dgm:t>
        <a:bodyPr/>
        <a:lstStyle/>
        <a:p>
          <a:r>
            <a:rPr lang="fr-FR" dirty="0"/>
            <a:t>IDE- Infirmière Chef Coordonnatrice des soins</a:t>
          </a:r>
        </a:p>
      </dgm:t>
    </dgm:pt>
    <dgm:pt modelId="{FC31E5DD-402D-4DA5-A794-356E5C9189EB}" type="parTrans" cxnId="{391E6AF5-3381-4332-BFAA-D3E1C2D8E2FA}">
      <dgm:prSet/>
      <dgm:spPr/>
      <dgm:t>
        <a:bodyPr/>
        <a:lstStyle/>
        <a:p>
          <a:endParaRPr lang="fr-FR"/>
        </a:p>
      </dgm:t>
    </dgm:pt>
    <dgm:pt modelId="{637F35AB-F188-42C7-A559-928E7B2AFC1C}" type="sibTrans" cxnId="{391E6AF5-3381-4332-BFAA-D3E1C2D8E2FA}">
      <dgm:prSet/>
      <dgm:spPr/>
      <dgm:t>
        <a:bodyPr/>
        <a:lstStyle/>
        <a:p>
          <a:r>
            <a:rPr lang="fr-FR" dirty="0"/>
            <a:t>Audrey FLORIAN</a:t>
          </a:r>
        </a:p>
      </dgm:t>
    </dgm:pt>
    <dgm:pt modelId="{98C1C053-E651-4D3B-A67F-D75A3CA910BE}">
      <dgm:prSet/>
      <dgm:spPr/>
      <dgm:t>
        <a:bodyPr/>
        <a:lstStyle/>
        <a:p>
          <a:r>
            <a:rPr lang="fr-FR" dirty="0"/>
            <a:t>Chef du département Chirurgie</a:t>
          </a:r>
        </a:p>
      </dgm:t>
    </dgm:pt>
    <dgm:pt modelId="{CD9AF3F7-3912-40B1-B42B-2BA72EFF10EA}" type="parTrans" cxnId="{7A28FE01-80C4-4664-ABAE-A62FDEB97FCE}">
      <dgm:prSet/>
      <dgm:spPr/>
      <dgm:t>
        <a:bodyPr/>
        <a:lstStyle/>
        <a:p>
          <a:endParaRPr lang="fr-FR"/>
        </a:p>
      </dgm:t>
    </dgm:pt>
    <dgm:pt modelId="{578E1576-5195-4F52-8EC1-4B1E8BAF4803}" type="sibTrans" cxnId="{7A28FE01-80C4-4664-ABAE-A62FDEB97FCE}">
      <dgm:prSet/>
      <dgm:spPr/>
      <dgm:t>
        <a:bodyPr/>
        <a:lstStyle/>
        <a:p>
          <a:r>
            <a:rPr lang="fr-FR" dirty="0"/>
            <a:t>Dr Jean-François GALLAUD</a:t>
          </a:r>
        </a:p>
      </dgm:t>
    </dgm:pt>
    <dgm:pt modelId="{D66EA6A6-CDDF-4A54-912E-913DEC0146F0}">
      <dgm:prSet/>
      <dgm:spPr/>
      <dgm:t>
        <a:bodyPr/>
        <a:lstStyle/>
        <a:p>
          <a:r>
            <a:rPr lang="fr-FR" dirty="0"/>
            <a:t>Chef du service Obstétrique</a:t>
          </a:r>
        </a:p>
      </dgm:t>
    </dgm:pt>
    <dgm:pt modelId="{47587A88-AEA9-4ADF-83BC-817D591D10D0}" type="parTrans" cxnId="{073D2E8B-6D15-420F-8B27-6070E30A418D}">
      <dgm:prSet/>
      <dgm:spPr/>
      <dgm:t>
        <a:bodyPr/>
        <a:lstStyle/>
        <a:p>
          <a:endParaRPr lang="fr-FR"/>
        </a:p>
      </dgm:t>
    </dgm:pt>
    <dgm:pt modelId="{EC107386-EF1D-46AD-80F4-839F05F1544E}" type="sibTrans" cxnId="{073D2E8B-6D15-420F-8B27-6070E30A418D}">
      <dgm:prSet/>
      <dgm:spPr/>
      <dgm:t>
        <a:bodyPr/>
        <a:lstStyle/>
        <a:p>
          <a:r>
            <a:rPr lang="fr-FR" dirty="0"/>
            <a:t>Dr Stéphane PERRAULT</a:t>
          </a:r>
        </a:p>
      </dgm:t>
    </dgm:pt>
    <dgm:pt modelId="{5FE159A5-6617-4907-845F-C02E5BCD0866}">
      <dgm:prSet/>
      <dgm:spPr/>
      <dgm:t>
        <a:bodyPr/>
        <a:lstStyle/>
        <a:p>
          <a:r>
            <a:rPr lang="fr-FR" dirty="0"/>
            <a:t>Chef du service  néonatologie</a:t>
          </a:r>
        </a:p>
      </dgm:t>
    </dgm:pt>
    <dgm:pt modelId="{9CC94A0E-991B-45B9-A6BE-A0EB4218C225}" type="parTrans" cxnId="{F4C02519-2FB1-4A86-93ED-6A51AC5C85FE}">
      <dgm:prSet/>
      <dgm:spPr/>
      <dgm:t>
        <a:bodyPr/>
        <a:lstStyle/>
        <a:p>
          <a:endParaRPr lang="fr-FR"/>
        </a:p>
      </dgm:t>
    </dgm:pt>
    <dgm:pt modelId="{BEE545C8-05ED-403D-936B-519C4471E3C5}" type="sibTrans" cxnId="{F4C02519-2FB1-4A86-93ED-6A51AC5C85FE}">
      <dgm:prSet/>
      <dgm:spPr/>
      <dgm:t>
        <a:bodyPr/>
        <a:lstStyle/>
        <a:p>
          <a:r>
            <a:rPr lang="fr-FR" dirty="0"/>
            <a:t>Dr Karine HOULES</a:t>
          </a:r>
        </a:p>
      </dgm:t>
    </dgm:pt>
    <dgm:pt modelId="{9BEAD537-0D46-4E2A-B4F5-21B6CFE41C3A}">
      <dgm:prSet/>
      <dgm:spPr/>
      <dgm:t>
        <a:bodyPr/>
        <a:lstStyle/>
        <a:p>
          <a:r>
            <a:rPr lang="fr-FR" dirty="0"/>
            <a:t>Chef du service pédiatrique</a:t>
          </a:r>
        </a:p>
      </dgm:t>
    </dgm:pt>
    <dgm:pt modelId="{08B73D17-A4DA-43CC-8FCB-0F74926C75CC}" type="parTrans" cxnId="{EEAB087E-D98E-4316-AC90-C467624CAC97}">
      <dgm:prSet/>
      <dgm:spPr/>
      <dgm:t>
        <a:bodyPr/>
        <a:lstStyle/>
        <a:p>
          <a:endParaRPr lang="fr-FR"/>
        </a:p>
      </dgm:t>
    </dgm:pt>
    <dgm:pt modelId="{9C8C43C9-F8B3-493A-937E-807E1B90A856}" type="sibTrans" cxnId="{EEAB087E-D98E-4316-AC90-C467624CAC97}">
      <dgm:prSet/>
      <dgm:spPr/>
      <dgm:t>
        <a:bodyPr/>
        <a:lstStyle/>
        <a:p>
          <a:r>
            <a:rPr lang="fr-FR" dirty="0"/>
            <a:t>Dr Nadia BENCHECK</a:t>
          </a:r>
        </a:p>
      </dgm:t>
    </dgm:pt>
    <dgm:pt modelId="{27B608BA-F2AC-4F27-8AD9-01C08ECADA8B}">
      <dgm:prSet/>
      <dgm:spPr/>
      <dgm:t>
        <a:bodyPr/>
        <a:lstStyle/>
        <a:p>
          <a:r>
            <a:rPr lang="fr-FR" dirty="0"/>
            <a:t>4 médecins</a:t>
          </a:r>
        </a:p>
      </dgm:t>
    </dgm:pt>
    <dgm:pt modelId="{1DB20928-0D9F-4D9E-BE71-4FAB0EA36985}" type="parTrans" cxnId="{71552003-7F08-4DB9-B40A-A54C7E30B1C3}">
      <dgm:prSet/>
      <dgm:spPr/>
      <dgm:t>
        <a:bodyPr/>
        <a:lstStyle/>
        <a:p>
          <a:endParaRPr lang="fr-FR"/>
        </a:p>
      </dgm:t>
    </dgm:pt>
    <dgm:pt modelId="{3F1C0528-5364-475D-A8A0-79F67D661B31}" type="sibTrans" cxnId="{71552003-7F08-4DB9-B40A-A54C7E30B1C3}">
      <dgm:prSet/>
      <dgm:spPr/>
      <dgm:t>
        <a:bodyPr/>
        <a:lstStyle/>
        <a:p>
          <a:endParaRPr lang="fr-FR"/>
        </a:p>
      </dgm:t>
    </dgm:pt>
    <dgm:pt modelId="{4BEB2ADA-D633-42B9-A3CC-EDBEED73D8D9}">
      <dgm:prSet/>
      <dgm:spPr/>
      <dgm:t>
        <a:bodyPr/>
        <a:lstStyle/>
        <a:p>
          <a:r>
            <a:rPr lang="fr-FR" dirty="0"/>
            <a:t>5 médecins</a:t>
          </a:r>
        </a:p>
      </dgm:t>
    </dgm:pt>
    <dgm:pt modelId="{8E13C3EA-3BD3-4FEF-9816-FEB882EB93A4}" type="parTrans" cxnId="{D49E6405-1748-437F-B51C-C52B5A601566}">
      <dgm:prSet/>
      <dgm:spPr/>
      <dgm:t>
        <a:bodyPr/>
        <a:lstStyle/>
        <a:p>
          <a:endParaRPr lang="fr-FR"/>
        </a:p>
      </dgm:t>
    </dgm:pt>
    <dgm:pt modelId="{D58BCFA9-0367-46EC-B608-22EA1FCCE03C}" type="sibTrans" cxnId="{D49E6405-1748-437F-B51C-C52B5A601566}">
      <dgm:prSet/>
      <dgm:spPr/>
      <dgm:t>
        <a:bodyPr/>
        <a:lstStyle/>
        <a:p>
          <a:endParaRPr lang="fr-FR"/>
        </a:p>
      </dgm:t>
    </dgm:pt>
    <dgm:pt modelId="{6C2DD519-7830-4BD9-A380-6A217AB21677}">
      <dgm:prSet/>
      <dgm:spPr/>
      <dgm:t>
        <a:bodyPr/>
        <a:lstStyle/>
        <a:p>
          <a:r>
            <a:rPr lang="fr-FR" dirty="0"/>
            <a:t>3 médecins</a:t>
          </a:r>
        </a:p>
      </dgm:t>
    </dgm:pt>
    <dgm:pt modelId="{502AA85C-0045-48BF-985B-721F20AD06F1}" type="parTrans" cxnId="{7DD33837-70EB-46CB-A79F-801073024CC4}">
      <dgm:prSet/>
      <dgm:spPr/>
      <dgm:t>
        <a:bodyPr/>
        <a:lstStyle/>
        <a:p>
          <a:endParaRPr lang="fr-FR"/>
        </a:p>
      </dgm:t>
    </dgm:pt>
    <dgm:pt modelId="{4FB25D3B-6E3D-44F9-9BB7-E24B95FE0F13}" type="sibTrans" cxnId="{7DD33837-70EB-46CB-A79F-801073024CC4}">
      <dgm:prSet/>
      <dgm:spPr/>
      <dgm:t>
        <a:bodyPr/>
        <a:lstStyle/>
        <a:p>
          <a:endParaRPr lang="fr-FR"/>
        </a:p>
      </dgm:t>
    </dgm:pt>
    <dgm:pt modelId="{D4F04A41-446C-4FFB-8096-1E3A3FBD6F73}">
      <dgm:prSet/>
      <dgm:spPr/>
      <dgm:t>
        <a:bodyPr/>
        <a:lstStyle/>
        <a:p>
          <a:r>
            <a:rPr lang="fr-FR" dirty="0"/>
            <a:t>7 infirmiers</a:t>
          </a:r>
        </a:p>
      </dgm:t>
    </dgm:pt>
    <dgm:pt modelId="{EE480627-F130-48E7-9DE1-08171873EDE9}" type="parTrans" cxnId="{89FDB5D2-78F5-4917-A68F-E0C2CDAA4517}">
      <dgm:prSet/>
      <dgm:spPr/>
      <dgm:t>
        <a:bodyPr/>
        <a:lstStyle/>
        <a:p>
          <a:endParaRPr lang="fr-FR"/>
        </a:p>
      </dgm:t>
    </dgm:pt>
    <dgm:pt modelId="{E023E790-B605-48DC-A61D-BECF20E1718B}" type="sibTrans" cxnId="{89FDB5D2-78F5-4917-A68F-E0C2CDAA4517}">
      <dgm:prSet/>
      <dgm:spPr/>
      <dgm:t>
        <a:bodyPr/>
        <a:lstStyle/>
        <a:p>
          <a:endParaRPr lang="fr-FR"/>
        </a:p>
      </dgm:t>
    </dgm:pt>
    <dgm:pt modelId="{5DD4D302-7598-4C6C-87A8-8BFE2016A81C}">
      <dgm:prSet/>
      <dgm:spPr/>
      <dgm:t>
        <a:bodyPr/>
        <a:lstStyle/>
        <a:p>
          <a:r>
            <a:rPr lang="fr-FR" dirty="0"/>
            <a:t>7 infirmiers puéricultrice</a:t>
          </a:r>
        </a:p>
      </dgm:t>
    </dgm:pt>
    <dgm:pt modelId="{EEED1736-6815-4B34-86F1-C421A3CCF3FF}" type="parTrans" cxnId="{725118CA-8707-4308-BFA5-57174F5CC370}">
      <dgm:prSet/>
      <dgm:spPr/>
      <dgm:t>
        <a:bodyPr/>
        <a:lstStyle/>
        <a:p>
          <a:endParaRPr lang="fr-FR"/>
        </a:p>
      </dgm:t>
    </dgm:pt>
    <dgm:pt modelId="{EB1DD754-525F-4520-87FF-E641C6AA862A}" type="sibTrans" cxnId="{725118CA-8707-4308-BFA5-57174F5CC370}">
      <dgm:prSet/>
      <dgm:spPr/>
      <dgm:t>
        <a:bodyPr/>
        <a:lstStyle/>
        <a:p>
          <a:endParaRPr lang="fr-FR"/>
        </a:p>
      </dgm:t>
    </dgm:pt>
    <dgm:pt modelId="{3AAC6080-648F-49C0-AB0A-2CBBA69F0878}">
      <dgm:prSet/>
      <dgm:spPr/>
      <dgm:t>
        <a:bodyPr/>
        <a:lstStyle/>
        <a:p>
          <a:r>
            <a:rPr lang="fr-FR" dirty="0"/>
            <a:t>4 infirmières puéricultrice</a:t>
          </a:r>
        </a:p>
      </dgm:t>
    </dgm:pt>
    <dgm:pt modelId="{60DC6E82-A001-430D-82FF-8A8C7558CC5E}" type="parTrans" cxnId="{255779D8-2783-44A7-B9D4-0E6E2B08C19C}">
      <dgm:prSet/>
      <dgm:spPr/>
      <dgm:t>
        <a:bodyPr/>
        <a:lstStyle/>
        <a:p>
          <a:endParaRPr lang="fr-FR"/>
        </a:p>
      </dgm:t>
    </dgm:pt>
    <dgm:pt modelId="{0B3ABDBF-C4F0-4201-8060-D28BA2496B6C}" type="sibTrans" cxnId="{255779D8-2783-44A7-B9D4-0E6E2B08C19C}">
      <dgm:prSet/>
      <dgm:spPr/>
      <dgm:t>
        <a:bodyPr/>
        <a:lstStyle/>
        <a:p>
          <a:endParaRPr lang="fr-FR"/>
        </a:p>
      </dgm:t>
    </dgm:pt>
    <dgm:pt modelId="{14D6B61C-6EEC-4658-AD40-0FAA6AD54EEA}">
      <dgm:prSet/>
      <dgm:spPr/>
      <dgm:t>
        <a:bodyPr/>
        <a:lstStyle/>
        <a:p>
          <a:r>
            <a:rPr lang="fr-FR" dirty="0"/>
            <a:t>15 sages femmes</a:t>
          </a:r>
        </a:p>
      </dgm:t>
    </dgm:pt>
    <dgm:pt modelId="{E1287FDE-283E-431C-B4B2-ABA7B90032F9}" type="parTrans" cxnId="{91BC4310-BB23-4911-8490-5296BBB4C499}">
      <dgm:prSet/>
      <dgm:spPr/>
      <dgm:t>
        <a:bodyPr/>
        <a:lstStyle/>
        <a:p>
          <a:endParaRPr lang="fr-FR"/>
        </a:p>
      </dgm:t>
    </dgm:pt>
    <dgm:pt modelId="{E6A53B3D-9806-45C0-BD6A-7CACFA0688EA}" type="sibTrans" cxnId="{91BC4310-BB23-4911-8490-5296BBB4C499}">
      <dgm:prSet/>
      <dgm:spPr/>
      <dgm:t>
        <a:bodyPr/>
        <a:lstStyle/>
        <a:p>
          <a:endParaRPr lang="fr-FR"/>
        </a:p>
      </dgm:t>
    </dgm:pt>
    <dgm:pt modelId="{D9AEAB97-A833-4ACD-A573-CB30D7D478B9}">
      <dgm:prSet/>
      <dgm:spPr/>
      <dgm:t>
        <a:bodyPr/>
        <a:lstStyle/>
        <a:p>
          <a:r>
            <a:rPr lang="fr-FR" dirty="0"/>
            <a:t>4 aides soignants</a:t>
          </a:r>
        </a:p>
      </dgm:t>
    </dgm:pt>
    <dgm:pt modelId="{FA8EDAB1-9681-44C1-850E-3BA26F3F021F}" type="parTrans" cxnId="{1BAF33F8-089F-44AC-BB7F-2E3395BB5ED2}">
      <dgm:prSet/>
      <dgm:spPr/>
      <dgm:t>
        <a:bodyPr/>
        <a:lstStyle/>
        <a:p>
          <a:endParaRPr lang="fr-FR"/>
        </a:p>
      </dgm:t>
    </dgm:pt>
    <dgm:pt modelId="{4CBC49A8-2DCF-4410-A34E-C055FA851251}" type="sibTrans" cxnId="{1BAF33F8-089F-44AC-BB7F-2E3395BB5ED2}">
      <dgm:prSet/>
      <dgm:spPr/>
      <dgm:t>
        <a:bodyPr/>
        <a:lstStyle/>
        <a:p>
          <a:endParaRPr lang="fr-FR"/>
        </a:p>
      </dgm:t>
    </dgm:pt>
    <dgm:pt modelId="{55BE1280-937E-46A5-A3D9-77E35D671F70}">
      <dgm:prSet/>
      <dgm:spPr/>
      <dgm:t>
        <a:bodyPr/>
        <a:lstStyle/>
        <a:p>
          <a:r>
            <a:rPr lang="fr-FR" dirty="0"/>
            <a:t>5 aides soignants</a:t>
          </a:r>
        </a:p>
      </dgm:t>
    </dgm:pt>
    <dgm:pt modelId="{32B89D1C-D7E0-4C60-8DFF-1CA7EA1834F0}" type="parTrans" cxnId="{114CB4A2-2A82-42A6-8314-5A9B7F2D3F80}">
      <dgm:prSet/>
      <dgm:spPr/>
      <dgm:t>
        <a:bodyPr/>
        <a:lstStyle/>
        <a:p>
          <a:endParaRPr lang="fr-FR"/>
        </a:p>
      </dgm:t>
    </dgm:pt>
    <dgm:pt modelId="{1E35AE0C-91F0-460A-9626-F07FDBD96C18}" type="sibTrans" cxnId="{114CB4A2-2A82-42A6-8314-5A9B7F2D3F80}">
      <dgm:prSet/>
      <dgm:spPr/>
      <dgm:t>
        <a:bodyPr/>
        <a:lstStyle/>
        <a:p>
          <a:endParaRPr lang="fr-FR"/>
        </a:p>
      </dgm:t>
    </dgm:pt>
    <dgm:pt modelId="{01060F98-CBF8-47BB-A7EE-C73FA34A46FD}">
      <dgm:prSet/>
      <dgm:spPr/>
      <dgm:t>
        <a:bodyPr/>
        <a:lstStyle/>
        <a:p>
          <a:r>
            <a:rPr lang="fr-FR" dirty="0"/>
            <a:t> 4 aides soignants</a:t>
          </a:r>
        </a:p>
      </dgm:t>
    </dgm:pt>
    <dgm:pt modelId="{B91E0793-6613-4676-9D2E-63575DB59AFF}" type="parTrans" cxnId="{48D6E64C-F52F-457C-B6DF-259D6E99B168}">
      <dgm:prSet/>
      <dgm:spPr/>
      <dgm:t>
        <a:bodyPr/>
        <a:lstStyle/>
        <a:p>
          <a:endParaRPr lang="fr-FR"/>
        </a:p>
      </dgm:t>
    </dgm:pt>
    <dgm:pt modelId="{8E1FF9F2-46E2-498C-B673-63C19A0F537D}" type="sibTrans" cxnId="{48D6E64C-F52F-457C-B6DF-259D6E99B168}">
      <dgm:prSet/>
      <dgm:spPr/>
      <dgm:t>
        <a:bodyPr/>
        <a:lstStyle/>
        <a:p>
          <a:endParaRPr lang="fr-FR"/>
        </a:p>
      </dgm:t>
    </dgm:pt>
    <dgm:pt modelId="{AE4102F9-B132-44AE-B627-13FC033BBF66}" type="asst">
      <dgm:prSet/>
      <dgm:spPr/>
      <dgm:t>
        <a:bodyPr/>
        <a:lstStyle/>
        <a:p>
          <a:r>
            <a:rPr lang="fr-FR" dirty="0"/>
            <a:t>Office Manager</a:t>
          </a:r>
        </a:p>
      </dgm:t>
    </dgm:pt>
    <dgm:pt modelId="{4F723B7B-855E-4DC1-B59A-A1E3E4138DE1}" type="parTrans" cxnId="{CA76468A-CA7B-41AD-B9CF-4AF212949789}">
      <dgm:prSet/>
      <dgm:spPr/>
      <dgm:t>
        <a:bodyPr/>
        <a:lstStyle/>
        <a:p>
          <a:endParaRPr lang="fr-FR"/>
        </a:p>
      </dgm:t>
    </dgm:pt>
    <dgm:pt modelId="{4FF427E3-5650-407D-9F85-10628B5B4BF8}" type="sibTrans" cxnId="{CA76468A-CA7B-41AD-B9CF-4AF212949789}">
      <dgm:prSet/>
      <dgm:spPr/>
      <dgm:t>
        <a:bodyPr/>
        <a:lstStyle/>
        <a:p>
          <a:r>
            <a:rPr lang="fr-FR" dirty="0"/>
            <a:t>Sacha CHISTE</a:t>
          </a:r>
        </a:p>
      </dgm:t>
    </dgm:pt>
    <dgm:pt modelId="{3F92ADE2-4A77-4B91-B5D8-B04D6CC01B29}">
      <dgm:prSet/>
      <dgm:spPr/>
      <dgm:t>
        <a:bodyPr/>
        <a:lstStyle/>
        <a:p>
          <a:r>
            <a:rPr lang="fr-FR" dirty="0"/>
            <a:t>2 brancardiers</a:t>
          </a:r>
        </a:p>
      </dgm:t>
    </dgm:pt>
    <dgm:pt modelId="{ED6BD71C-87DB-4E00-B8E5-579636C30358}" type="parTrans" cxnId="{7AB280B0-B8E1-4D88-AE22-0537FCD2D7DC}">
      <dgm:prSet/>
      <dgm:spPr/>
      <dgm:t>
        <a:bodyPr/>
        <a:lstStyle/>
        <a:p>
          <a:endParaRPr lang="fr-FR"/>
        </a:p>
      </dgm:t>
    </dgm:pt>
    <dgm:pt modelId="{E6C8E53B-555D-411E-9B74-1B5881171C1E}" type="sibTrans" cxnId="{7AB280B0-B8E1-4D88-AE22-0537FCD2D7DC}">
      <dgm:prSet/>
      <dgm:spPr/>
      <dgm:t>
        <a:bodyPr/>
        <a:lstStyle/>
        <a:p>
          <a:endParaRPr lang="fr-FR"/>
        </a:p>
      </dgm:t>
    </dgm:pt>
    <dgm:pt modelId="{C058E24A-E281-481E-ABCA-FE409969F054}">
      <dgm:prSet/>
      <dgm:spPr/>
      <dgm:t>
        <a:bodyPr/>
        <a:lstStyle/>
        <a:p>
          <a:r>
            <a:rPr lang="fr-FR" dirty="0"/>
            <a:t>4 brancardiers</a:t>
          </a:r>
        </a:p>
      </dgm:t>
    </dgm:pt>
    <dgm:pt modelId="{21F98F8A-0D7F-49A6-96ED-F1BC3D086A09}" type="parTrans" cxnId="{6CD91BA4-3F0C-486C-A1C1-E688B9FDBB36}">
      <dgm:prSet/>
      <dgm:spPr/>
      <dgm:t>
        <a:bodyPr/>
        <a:lstStyle/>
        <a:p>
          <a:endParaRPr lang="fr-FR"/>
        </a:p>
      </dgm:t>
    </dgm:pt>
    <dgm:pt modelId="{E62D02C2-BB45-4605-9A15-50BDE335E182}" type="sibTrans" cxnId="{6CD91BA4-3F0C-486C-A1C1-E688B9FDBB36}">
      <dgm:prSet/>
      <dgm:spPr/>
      <dgm:t>
        <a:bodyPr/>
        <a:lstStyle/>
        <a:p>
          <a:endParaRPr lang="fr-FR"/>
        </a:p>
      </dgm:t>
    </dgm:pt>
    <dgm:pt modelId="{04C825C6-60B4-48C3-B96F-0D8B9F5B3BD5}" type="pres">
      <dgm:prSet presAssocID="{0FE51F7B-497D-47E9-93BC-55CF354053B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F5BEF03-CD09-4D10-9219-50F8F3DDAEF9}" type="pres">
      <dgm:prSet presAssocID="{98B58556-C34E-49DC-8836-14EB07B8BD2E}" presName="hierRoot1" presStyleCnt="0">
        <dgm:presLayoutVars>
          <dgm:hierBranch val="init"/>
        </dgm:presLayoutVars>
      </dgm:prSet>
      <dgm:spPr/>
    </dgm:pt>
    <dgm:pt modelId="{36ED768E-B6A2-4193-9FB1-22A10D5FF58E}" type="pres">
      <dgm:prSet presAssocID="{98B58556-C34E-49DC-8836-14EB07B8BD2E}" presName="rootComposite1" presStyleCnt="0"/>
      <dgm:spPr/>
    </dgm:pt>
    <dgm:pt modelId="{5F2ADF64-F15F-4BFF-B69F-D9E964420A48}" type="pres">
      <dgm:prSet presAssocID="{98B58556-C34E-49DC-8836-14EB07B8BD2E}" presName="rootText1" presStyleLbl="node0" presStyleIdx="0" presStyleCnt="1">
        <dgm:presLayoutVars>
          <dgm:chMax/>
          <dgm:chPref val="3"/>
        </dgm:presLayoutVars>
      </dgm:prSet>
      <dgm:spPr/>
    </dgm:pt>
    <dgm:pt modelId="{B3771EF1-F0A5-453D-92C5-B14EF8B72903}" type="pres">
      <dgm:prSet presAssocID="{98B58556-C34E-49DC-8836-14EB07B8BD2E}" presName="titleText1" presStyleLbl="fgAcc0" presStyleIdx="0" presStyleCnt="1" custAng="0" custScaleX="143932" custScaleY="125938" custLinFactNeighborX="7702" custLinFactNeighborY="-37318">
        <dgm:presLayoutVars>
          <dgm:chMax val="0"/>
          <dgm:chPref val="0"/>
        </dgm:presLayoutVars>
      </dgm:prSet>
      <dgm:spPr/>
    </dgm:pt>
    <dgm:pt modelId="{0D9727B9-93B9-412A-89C3-3F93136592BE}" type="pres">
      <dgm:prSet presAssocID="{98B58556-C34E-49DC-8836-14EB07B8BD2E}" presName="rootConnector1" presStyleLbl="node1" presStyleIdx="0" presStyleCnt="18"/>
      <dgm:spPr/>
    </dgm:pt>
    <dgm:pt modelId="{FCF6AB38-1F7B-4BDB-A702-23A07D2135DC}" type="pres">
      <dgm:prSet presAssocID="{98B58556-C34E-49DC-8836-14EB07B8BD2E}" presName="hierChild2" presStyleCnt="0"/>
      <dgm:spPr/>
    </dgm:pt>
    <dgm:pt modelId="{28545DE4-8FBC-4103-A25A-5EC5B2899BC0}" type="pres">
      <dgm:prSet presAssocID="{D3A78ADA-C0EE-4DB0-87F2-6FA2E0F3EB2F}" presName="Name37" presStyleLbl="parChTrans1D2" presStyleIdx="0" presStyleCnt="5"/>
      <dgm:spPr/>
    </dgm:pt>
    <dgm:pt modelId="{40E50089-0B42-4C32-8352-7E7D58F65870}" type="pres">
      <dgm:prSet presAssocID="{A1FF447F-8181-4B19-B0F9-D8A674BF468E}" presName="hierRoot2" presStyleCnt="0">
        <dgm:presLayoutVars>
          <dgm:hierBranch val="init"/>
        </dgm:presLayoutVars>
      </dgm:prSet>
      <dgm:spPr/>
    </dgm:pt>
    <dgm:pt modelId="{6CBA7638-A091-4354-BC45-B187952D7493}" type="pres">
      <dgm:prSet presAssocID="{A1FF447F-8181-4B19-B0F9-D8A674BF468E}" presName="rootComposite" presStyleCnt="0"/>
      <dgm:spPr/>
    </dgm:pt>
    <dgm:pt modelId="{2734C53D-2F98-40B7-9D97-0B156C4CADA0}" type="pres">
      <dgm:prSet presAssocID="{A1FF447F-8181-4B19-B0F9-D8A674BF468E}" presName="rootText" presStyleLbl="node1" presStyleIdx="0" presStyleCnt="18">
        <dgm:presLayoutVars>
          <dgm:chMax/>
          <dgm:chPref val="3"/>
        </dgm:presLayoutVars>
      </dgm:prSet>
      <dgm:spPr/>
    </dgm:pt>
    <dgm:pt modelId="{D8CF91A9-3B32-4255-9036-0ED8FDBF3DCD}" type="pres">
      <dgm:prSet presAssocID="{A1FF447F-8181-4B19-B0F9-D8A674BF468E}" presName="titleText2" presStyleLbl="fgAcc1" presStyleIdx="0" presStyleCnt="18">
        <dgm:presLayoutVars>
          <dgm:chMax val="0"/>
          <dgm:chPref val="0"/>
        </dgm:presLayoutVars>
      </dgm:prSet>
      <dgm:spPr/>
    </dgm:pt>
    <dgm:pt modelId="{624A07B9-87D3-43CF-8A40-BDCC28EA0060}" type="pres">
      <dgm:prSet presAssocID="{A1FF447F-8181-4B19-B0F9-D8A674BF468E}" presName="rootConnector" presStyleLbl="node2" presStyleIdx="0" presStyleCnt="0"/>
      <dgm:spPr/>
    </dgm:pt>
    <dgm:pt modelId="{83728C69-C54A-486A-A692-AD89192DE123}" type="pres">
      <dgm:prSet presAssocID="{A1FF447F-8181-4B19-B0F9-D8A674BF468E}" presName="hierChild4" presStyleCnt="0"/>
      <dgm:spPr/>
    </dgm:pt>
    <dgm:pt modelId="{51694827-6508-4AD7-855C-73761BD0F471}" type="pres">
      <dgm:prSet presAssocID="{A1FF447F-8181-4B19-B0F9-D8A674BF468E}" presName="hierChild5" presStyleCnt="0"/>
      <dgm:spPr/>
    </dgm:pt>
    <dgm:pt modelId="{7A4A8E62-3F90-44E7-9D58-61E09DB0912A}" type="pres">
      <dgm:prSet presAssocID="{DEC8C6FF-0B91-4327-8A21-852428467256}" presName="Name37" presStyleLbl="parChTrans1D2" presStyleIdx="1" presStyleCnt="5"/>
      <dgm:spPr/>
    </dgm:pt>
    <dgm:pt modelId="{7FA64B75-58E5-458D-8C9C-2FDD68527FA5}" type="pres">
      <dgm:prSet presAssocID="{6D7F4810-364C-4502-A9C9-4026C1A7D931}" presName="hierRoot2" presStyleCnt="0">
        <dgm:presLayoutVars>
          <dgm:hierBranch val="init"/>
        </dgm:presLayoutVars>
      </dgm:prSet>
      <dgm:spPr/>
    </dgm:pt>
    <dgm:pt modelId="{0D1962A6-5E99-4BF5-9981-AA0AC2227478}" type="pres">
      <dgm:prSet presAssocID="{6D7F4810-364C-4502-A9C9-4026C1A7D931}" presName="rootComposite" presStyleCnt="0"/>
      <dgm:spPr/>
    </dgm:pt>
    <dgm:pt modelId="{DAF257D2-7060-4AF3-9C34-4D23B8053722}" type="pres">
      <dgm:prSet presAssocID="{6D7F4810-364C-4502-A9C9-4026C1A7D931}" presName="rootText" presStyleLbl="node1" presStyleIdx="1" presStyleCnt="18">
        <dgm:presLayoutVars>
          <dgm:chMax/>
          <dgm:chPref val="3"/>
        </dgm:presLayoutVars>
      </dgm:prSet>
      <dgm:spPr/>
    </dgm:pt>
    <dgm:pt modelId="{F3DF8121-15ED-4379-950E-D8AB19B7C738}" type="pres">
      <dgm:prSet presAssocID="{6D7F4810-364C-4502-A9C9-4026C1A7D931}" presName="titleText2" presStyleLbl="fgAcc1" presStyleIdx="1" presStyleCnt="18">
        <dgm:presLayoutVars>
          <dgm:chMax val="0"/>
          <dgm:chPref val="0"/>
        </dgm:presLayoutVars>
      </dgm:prSet>
      <dgm:spPr/>
    </dgm:pt>
    <dgm:pt modelId="{5BF1C2AC-B3D1-4663-8196-D163293803E5}" type="pres">
      <dgm:prSet presAssocID="{6D7F4810-364C-4502-A9C9-4026C1A7D931}" presName="rootConnector" presStyleLbl="node2" presStyleIdx="0" presStyleCnt="0"/>
      <dgm:spPr/>
    </dgm:pt>
    <dgm:pt modelId="{CED1A6F0-DCB8-4056-9AC0-2DAAC62AAC05}" type="pres">
      <dgm:prSet presAssocID="{6D7F4810-364C-4502-A9C9-4026C1A7D931}" presName="hierChild4" presStyleCnt="0"/>
      <dgm:spPr/>
    </dgm:pt>
    <dgm:pt modelId="{5C673CD2-F985-469E-BAE8-D8FB157397E7}" type="pres">
      <dgm:prSet presAssocID="{47587A88-AEA9-4ADF-83BC-817D591D10D0}" presName="Name37" presStyleLbl="parChTrans1D3" presStyleIdx="0" presStyleCnt="3"/>
      <dgm:spPr/>
    </dgm:pt>
    <dgm:pt modelId="{0E8E42E1-130F-4C86-B231-0E12C2119175}" type="pres">
      <dgm:prSet presAssocID="{D66EA6A6-CDDF-4A54-912E-913DEC0146F0}" presName="hierRoot2" presStyleCnt="0">
        <dgm:presLayoutVars>
          <dgm:hierBranch val="init"/>
        </dgm:presLayoutVars>
      </dgm:prSet>
      <dgm:spPr/>
    </dgm:pt>
    <dgm:pt modelId="{9DEBA4D1-8E9D-4C05-85F6-7D36F070826F}" type="pres">
      <dgm:prSet presAssocID="{D66EA6A6-CDDF-4A54-912E-913DEC0146F0}" presName="rootComposite" presStyleCnt="0"/>
      <dgm:spPr/>
    </dgm:pt>
    <dgm:pt modelId="{06F26286-4C92-441D-8F31-C2911D2E8C60}" type="pres">
      <dgm:prSet presAssocID="{D66EA6A6-CDDF-4A54-912E-913DEC0146F0}" presName="rootText" presStyleLbl="node1" presStyleIdx="2" presStyleCnt="18">
        <dgm:presLayoutVars>
          <dgm:chMax/>
          <dgm:chPref val="3"/>
        </dgm:presLayoutVars>
      </dgm:prSet>
      <dgm:spPr/>
    </dgm:pt>
    <dgm:pt modelId="{A677295A-5E3E-436F-9258-6EC4C5EC3E5E}" type="pres">
      <dgm:prSet presAssocID="{D66EA6A6-CDDF-4A54-912E-913DEC0146F0}" presName="titleText2" presStyleLbl="fgAcc1" presStyleIdx="2" presStyleCnt="18" custScaleY="143008">
        <dgm:presLayoutVars>
          <dgm:chMax val="0"/>
          <dgm:chPref val="0"/>
        </dgm:presLayoutVars>
      </dgm:prSet>
      <dgm:spPr/>
    </dgm:pt>
    <dgm:pt modelId="{6F58F8D5-6CA2-4070-A013-1D70C12118AD}" type="pres">
      <dgm:prSet presAssocID="{D66EA6A6-CDDF-4A54-912E-913DEC0146F0}" presName="rootConnector" presStyleLbl="node3" presStyleIdx="0" presStyleCnt="0"/>
      <dgm:spPr/>
    </dgm:pt>
    <dgm:pt modelId="{59203746-302A-41A9-9412-D4CF77B094A7}" type="pres">
      <dgm:prSet presAssocID="{D66EA6A6-CDDF-4A54-912E-913DEC0146F0}" presName="hierChild4" presStyleCnt="0"/>
      <dgm:spPr/>
    </dgm:pt>
    <dgm:pt modelId="{C0B2A1DD-EC8C-4776-AD8F-D9391DBDA0D6}" type="pres">
      <dgm:prSet presAssocID="{1DB20928-0D9F-4D9E-BE71-4FAB0EA36985}" presName="Name37" presStyleLbl="parChTrans1D4" presStyleIdx="0" presStyleCnt="12"/>
      <dgm:spPr/>
    </dgm:pt>
    <dgm:pt modelId="{18788E21-88BF-49E1-8AAD-F43B5D7DCC49}" type="pres">
      <dgm:prSet presAssocID="{27B608BA-F2AC-4F27-8AD9-01C08ECADA8B}" presName="hierRoot2" presStyleCnt="0">
        <dgm:presLayoutVars>
          <dgm:hierBranch val="init"/>
        </dgm:presLayoutVars>
      </dgm:prSet>
      <dgm:spPr/>
    </dgm:pt>
    <dgm:pt modelId="{C256440C-4C7F-4935-941F-1098B2BD8DBE}" type="pres">
      <dgm:prSet presAssocID="{27B608BA-F2AC-4F27-8AD9-01C08ECADA8B}" presName="rootComposite" presStyleCnt="0"/>
      <dgm:spPr/>
    </dgm:pt>
    <dgm:pt modelId="{F39358BA-3699-45CC-A904-71D1DBB9F9B7}" type="pres">
      <dgm:prSet presAssocID="{27B608BA-F2AC-4F27-8AD9-01C08ECADA8B}" presName="rootText" presStyleLbl="node1" presStyleIdx="3" presStyleCnt="18">
        <dgm:presLayoutVars>
          <dgm:chMax/>
          <dgm:chPref val="3"/>
        </dgm:presLayoutVars>
      </dgm:prSet>
      <dgm:spPr/>
    </dgm:pt>
    <dgm:pt modelId="{F3D45DDC-7F3E-411C-BDB0-A4D7E62E5447}" type="pres">
      <dgm:prSet presAssocID="{27B608BA-F2AC-4F27-8AD9-01C08ECADA8B}" presName="titleText2" presStyleLbl="fgAcc1" presStyleIdx="3" presStyleCnt="18" custLinFactNeighborX="-10223" custLinFactNeighborY="-10662">
        <dgm:presLayoutVars>
          <dgm:chMax val="0"/>
          <dgm:chPref val="0"/>
        </dgm:presLayoutVars>
      </dgm:prSet>
      <dgm:spPr/>
    </dgm:pt>
    <dgm:pt modelId="{B3C583E5-B836-4FD5-B38D-B3DBB092864B}" type="pres">
      <dgm:prSet presAssocID="{27B608BA-F2AC-4F27-8AD9-01C08ECADA8B}" presName="rootConnector" presStyleLbl="node4" presStyleIdx="0" presStyleCnt="0"/>
      <dgm:spPr/>
    </dgm:pt>
    <dgm:pt modelId="{3093029F-8220-44A7-9C16-3322091BE2A1}" type="pres">
      <dgm:prSet presAssocID="{27B608BA-F2AC-4F27-8AD9-01C08ECADA8B}" presName="hierChild4" presStyleCnt="0"/>
      <dgm:spPr/>
    </dgm:pt>
    <dgm:pt modelId="{074873DD-F390-47BF-99D2-20C71F134643}" type="pres">
      <dgm:prSet presAssocID="{27B608BA-F2AC-4F27-8AD9-01C08ECADA8B}" presName="hierChild5" presStyleCnt="0"/>
      <dgm:spPr/>
    </dgm:pt>
    <dgm:pt modelId="{FA855629-FEF9-4C93-AADF-3E9F637BEBA7}" type="pres">
      <dgm:prSet presAssocID="{EE480627-F130-48E7-9DE1-08171873EDE9}" presName="Name37" presStyleLbl="parChTrans1D4" presStyleIdx="1" presStyleCnt="12"/>
      <dgm:spPr/>
    </dgm:pt>
    <dgm:pt modelId="{4CE22416-E9AF-4869-BCBB-A4EAD659A536}" type="pres">
      <dgm:prSet presAssocID="{D4F04A41-446C-4FFB-8096-1E3A3FBD6F73}" presName="hierRoot2" presStyleCnt="0">
        <dgm:presLayoutVars>
          <dgm:hierBranch val="init"/>
        </dgm:presLayoutVars>
      </dgm:prSet>
      <dgm:spPr/>
    </dgm:pt>
    <dgm:pt modelId="{861B6256-1AC2-4482-9BC5-1CA1A600FE8D}" type="pres">
      <dgm:prSet presAssocID="{D4F04A41-446C-4FFB-8096-1E3A3FBD6F73}" presName="rootComposite" presStyleCnt="0"/>
      <dgm:spPr/>
    </dgm:pt>
    <dgm:pt modelId="{4A422C5D-35E7-449E-A272-C3152C767E78}" type="pres">
      <dgm:prSet presAssocID="{D4F04A41-446C-4FFB-8096-1E3A3FBD6F73}" presName="rootText" presStyleLbl="node1" presStyleIdx="4" presStyleCnt="18" custLinFactNeighborX="-30280" custLinFactNeighborY="4937">
        <dgm:presLayoutVars>
          <dgm:chMax/>
          <dgm:chPref val="3"/>
        </dgm:presLayoutVars>
      </dgm:prSet>
      <dgm:spPr/>
    </dgm:pt>
    <dgm:pt modelId="{47DD2B1F-28F0-443F-B053-6EAFD972A470}" type="pres">
      <dgm:prSet presAssocID="{D4F04A41-446C-4FFB-8096-1E3A3FBD6F73}" presName="titleText2" presStyleLbl="fgAcc1" presStyleIdx="4" presStyleCnt="18" custLinFactNeighborX="-28659" custLinFactNeighborY="-18522">
        <dgm:presLayoutVars>
          <dgm:chMax val="0"/>
          <dgm:chPref val="0"/>
        </dgm:presLayoutVars>
      </dgm:prSet>
      <dgm:spPr/>
    </dgm:pt>
    <dgm:pt modelId="{2B3554C3-7978-439E-B825-AFFB6DD25BF4}" type="pres">
      <dgm:prSet presAssocID="{D4F04A41-446C-4FFB-8096-1E3A3FBD6F73}" presName="rootConnector" presStyleLbl="node4" presStyleIdx="0" presStyleCnt="0"/>
      <dgm:spPr/>
    </dgm:pt>
    <dgm:pt modelId="{75D1791C-F2E4-46CF-99A7-439D52AFB08C}" type="pres">
      <dgm:prSet presAssocID="{D4F04A41-446C-4FFB-8096-1E3A3FBD6F73}" presName="hierChild4" presStyleCnt="0"/>
      <dgm:spPr/>
    </dgm:pt>
    <dgm:pt modelId="{229208A7-F449-4BE1-BB4C-76FDF41F7E31}" type="pres">
      <dgm:prSet presAssocID="{D4F04A41-446C-4FFB-8096-1E3A3FBD6F73}" presName="hierChild5" presStyleCnt="0"/>
      <dgm:spPr/>
    </dgm:pt>
    <dgm:pt modelId="{A3FBA00E-F17A-458C-A49D-20EC1B97FBFC}" type="pres">
      <dgm:prSet presAssocID="{E1287FDE-283E-431C-B4B2-ABA7B90032F9}" presName="Name37" presStyleLbl="parChTrans1D4" presStyleIdx="2" presStyleCnt="12"/>
      <dgm:spPr/>
    </dgm:pt>
    <dgm:pt modelId="{E78E4F95-399D-4A7D-900C-C92D1DEF37CA}" type="pres">
      <dgm:prSet presAssocID="{14D6B61C-6EEC-4658-AD40-0FAA6AD54EEA}" presName="hierRoot2" presStyleCnt="0">
        <dgm:presLayoutVars>
          <dgm:hierBranch val="init"/>
        </dgm:presLayoutVars>
      </dgm:prSet>
      <dgm:spPr/>
    </dgm:pt>
    <dgm:pt modelId="{08D18FAF-A819-4378-9FD0-5F667A99AA21}" type="pres">
      <dgm:prSet presAssocID="{14D6B61C-6EEC-4658-AD40-0FAA6AD54EEA}" presName="rootComposite" presStyleCnt="0"/>
      <dgm:spPr/>
    </dgm:pt>
    <dgm:pt modelId="{02EBEC3F-0105-49C2-94CF-65F5D983819C}" type="pres">
      <dgm:prSet presAssocID="{14D6B61C-6EEC-4658-AD40-0FAA6AD54EEA}" presName="rootText" presStyleLbl="node1" presStyleIdx="5" presStyleCnt="18" custLinFactNeighborX="-36717">
        <dgm:presLayoutVars>
          <dgm:chMax/>
          <dgm:chPref val="3"/>
        </dgm:presLayoutVars>
      </dgm:prSet>
      <dgm:spPr/>
    </dgm:pt>
    <dgm:pt modelId="{8422C3C2-359A-4718-83F6-7120E85E2788}" type="pres">
      <dgm:prSet presAssocID="{14D6B61C-6EEC-4658-AD40-0FAA6AD54EEA}" presName="titleText2" presStyleLbl="fgAcc1" presStyleIdx="5" presStyleCnt="18">
        <dgm:presLayoutVars>
          <dgm:chMax val="0"/>
          <dgm:chPref val="0"/>
        </dgm:presLayoutVars>
      </dgm:prSet>
      <dgm:spPr/>
    </dgm:pt>
    <dgm:pt modelId="{EF52B27D-F412-40DB-802B-CD37D3FDACA6}" type="pres">
      <dgm:prSet presAssocID="{14D6B61C-6EEC-4658-AD40-0FAA6AD54EEA}" presName="rootConnector" presStyleLbl="node4" presStyleIdx="0" presStyleCnt="0"/>
      <dgm:spPr/>
    </dgm:pt>
    <dgm:pt modelId="{94267851-91B3-4DAA-92FB-3B2741B18056}" type="pres">
      <dgm:prSet presAssocID="{14D6B61C-6EEC-4658-AD40-0FAA6AD54EEA}" presName="hierChild4" presStyleCnt="0"/>
      <dgm:spPr/>
    </dgm:pt>
    <dgm:pt modelId="{68850FD9-B83E-4D9A-A6C6-A7C674E3B982}" type="pres">
      <dgm:prSet presAssocID="{14D6B61C-6EEC-4658-AD40-0FAA6AD54EEA}" presName="hierChild5" presStyleCnt="0"/>
      <dgm:spPr/>
    </dgm:pt>
    <dgm:pt modelId="{AE63524B-8EFC-43D5-A137-3595F475EF90}" type="pres">
      <dgm:prSet presAssocID="{FA8EDAB1-9681-44C1-850E-3BA26F3F021F}" presName="Name37" presStyleLbl="parChTrans1D4" presStyleIdx="3" presStyleCnt="12"/>
      <dgm:spPr/>
    </dgm:pt>
    <dgm:pt modelId="{F4C26070-C5AE-4343-AF97-6C6F3A9BAC4E}" type="pres">
      <dgm:prSet presAssocID="{D9AEAB97-A833-4ACD-A573-CB30D7D478B9}" presName="hierRoot2" presStyleCnt="0">
        <dgm:presLayoutVars>
          <dgm:hierBranch val="init"/>
        </dgm:presLayoutVars>
      </dgm:prSet>
      <dgm:spPr/>
    </dgm:pt>
    <dgm:pt modelId="{67311A07-D740-437E-94CB-C6D052DF344C}" type="pres">
      <dgm:prSet presAssocID="{D9AEAB97-A833-4ACD-A573-CB30D7D478B9}" presName="rootComposite" presStyleCnt="0"/>
      <dgm:spPr/>
    </dgm:pt>
    <dgm:pt modelId="{3A5C48B4-8B14-4315-B502-39AF35565E48}" type="pres">
      <dgm:prSet presAssocID="{D9AEAB97-A833-4ACD-A573-CB30D7D478B9}" presName="rootText" presStyleLbl="node1" presStyleIdx="6" presStyleCnt="18" custLinFactNeighborX="-31561">
        <dgm:presLayoutVars>
          <dgm:chMax/>
          <dgm:chPref val="3"/>
        </dgm:presLayoutVars>
      </dgm:prSet>
      <dgm:spPr/>
    </dgm:pt>
    <dgm:pt modelId="{1430A061-66C7-4517-9DDC-58E09D6860F7}" type="pres">
      <dgm:prSet presAssocID="{D9AEAB97-A833-4ACD-A573-CB30D7D478B9}" presName="titleText2" presStyleLbl="fgAcc1" presStyleIdx="6" presStyleCnt="18">
        <dgm:presLayoutVars>
          <dgm:chMax val="0"/>
          <dgm:chPref val="0"/>
        </dgm:presLayoutVars>
      </dgm:prSet>
      <dgm:spPr/>
    </dgm:pt>
    <dgm:pt modelId="{D484E2A0-38C1-4B00-A267-594C2928271D}" type="pres">
      <dgm:prSet presAssocID="{D9AEAB97-A833-4ACD-A573-CB30D7D478B9}" presName="rootConnector" presStyleLbl="node4" presStyleIdx="0" presStyleCnt="0"/>
      <dgm:spPr/>
    </dgm:pt>
    <dgm:pt modelId="{C594571D-8A0C-4B9B-86B0-0DB70E4CDFD5}" type="pres">
      <dgm:prSet presAssocID="{D9AEAB97-A833-4ACD-A573-CB30D7D478B9}" presName="hierChild4" presStyleCnt="0"/>
      <dgm:spPr/>
    </dgm:pt>
    <dgm:pt modelId="{FCDEBCD9-184B-408B-8C7B-228E515BB9B8}" type="pres">
      <dgm:prSet presAssocID="{D9AEAB97-A833-4ACD-A573-CB30D7D478B9}" presName="hierChild5" presStyleCnt="0"/>
      <dgm:spPr/>
    </dgm:pt>
    <dgm:pt modelId="{D45FBC0A-4C48-4EDE-B547-8C4615C79025}" type="pres">
      <dgm:prSet presAssocID="{ED6BD71C-87DB-4E00-B8E5-579636C30358}" presName="Name37" presStyleLbl="parChTrans1D4" presStyleIdx="4" presStyleCnt="12"/>
      <dgm:spPr/>
    </dgm:pt>
    <dgm:pt modelId="{26470970-6C06-4FDB-89F4-F4182E2567F4}" type="pres">
      <dgm:prSet presAssocID="{3F92ADE2-4A77-4B91-B5D8-B04D6CC01B29}" presName="hierRoot2" presStyleCnt="0">
        <dgm:presLayoutVars>
          <dgm:hierBranch val="init"/>
        </dgm:presLayoutVars>
      </dgm:prSet>
      <dgm:spPr/>
    </dgm:pt>
    <dgm:pt modelId="{718DF52D-E522-48D8-9E27-1A8E82D2809A}" type="pres">
      <dgm:prSet presAssocID="{3F92ADE2-4A77-4B91-B5D8-B04D6CC01B29}" presName="rootComposite" presStyleCnt="0"/>
      <dgm:spPr/>
    </dgm:pt>
    <dgm:pt modelId="{A3AC6583-A4FE-4C53-AB8A-32442C7DEFD3}" type="pres">
      <dgm:prSet presAssocID="{3F92ADE2-4A77-4B91-B5D8-B04D6CC01B29}" presName="rootText" presStyleLbl="node1" presStyleIdx="7" presStyleCnt="18" custScaleX="87552">
        <dgm:presLayoutVars>
          <dgm:chMax/>
          <dgm:chPref val="3"/>
        </dgm:presLayoutVars>
      </dgm:prSet>
      <dgm:spPr/>
    </dgm:pt>
    <dgm:pt modelId="{7DE887CE-B823-4E1D-B697-2E715631E122}" type="pres">
      <dgm:prSet presAssocID="{3F92ADE2-4A77-4B91-B5D8-B04D6CC01B29}" presName="titleText2" presStyleLbl="fgAcc1" presStyleIdx="7" presStyleCnt="18" custScaleX="88554" custScaleY="72049" custLinFactNeighborX="-12141">
        <dgm:presLayoutVars>
          <dgm:chMax val="0"/>
          <dgm:chPref val="0"/>
        </dgm:presLayoutVars>
      </dgm:prSet>
      <dgm:spPr/>
    </dgm:pt>
    <dgm:pt modelId="{EB0EEE7E-74F7-4B62-8614-827A3585AEDD}" type="pres">
      <dgm:prSet presAssocID="{3F92ADE2-4A77-4B91-B5D8-B04D6CC01B29}" presName="rootConnector" presStyleLbl="node4" presStyleIdx="0" presStyleCnt="0"/>
      <dgm:spPr/>
    </dgm:pt>
    <dgm:pt modelId="{DE8A8C0F-CC74-43B3-834F-43434E19D4F9}" type="pres">
      <dgm:prSet presAssocID="{3F92ADE2-4A77-4B91-B5D8-B04D6CC01B29}" presName="hierChild4" presStyleCnt="0"/>
      <dgm:spPr/>
    </dgm:pt>
    <dgm:pt modelId="{72E58183-BDF0-49DA-800A-742269E1DFBC}" type="pres">
      <dgm:prSet presAssocID="{3F92ADE2-4A77-4B91-B5D8-B04D6CC01B29}" presName="hierChild5" presStyleCnt="0"/>
      <dgm:spPr/>
    </dgm:pt>
    <dgm:pt modelId="{C4DB8B39-927C-461C-8C7E-695B547CAFE8}" type="pres">
      <dgm:prSet presAssocID="{D66EA6A6-CDDF-4A54-912E-913DEC0146F0}" presName="hierChild5" presStyleCnt="0"/>
      <dgm:spPr/>
    </dgm:pt>
    <dgm:pt modelId="{3E55E246-4AF1-4722-BA7E-8F9A2FA6FDFA}" type="pres">
      <dgm:prSet presAssocID="{9CC94A0E-991B-45B9-A6BE-A0EB4218C225}" presName="Name37" presStyleLbl="parChTrans1D3" presStyleIdx="1" presStyleCnt="3"/>
      <dgm:spPr/>
    </dgm:pt>
    <dgm:pt modelId="{65B31A90-E779-4922-B368-F81C40B2C852}" type="pres">
      <dgm:prSet presAssocID="{5FE159A5-6617-4907-845F-C02E5BCD0866}" presName="hierRoot2" presStyleCnt="0">
        <dgm:presLayoutVars>
          <dgm:hierBranch val="init"/>
        </dgm:presLayoutVars>
      </dgm:prSet>
      <dgm:spPr/>
    </dgm:pt>
    <dgm:pt modelId="{5464CDC9-9F50-40CB-8C8E-5B9B50999A1D}" type="pres">
      <dgm:prSet presAssocID="{5FE159A5-6617-4907-845F-C02E5BCD0866}" presName="rootComposite" presStyleCnt="0"/>
      <dgm:spPr/>
    </dgm:pt>
    <dgm:pt modelId="{A2846059-1716-4FC0-965E-7B01FA8A9CB5}" type="pres">
      <dgm:prSet presAssocID="{5FE159A5-6617-4907-845F-C02E5BCD0866}" presName="rootText" presStyleLbl="node1" presStyleIdx="8" presStyleCnt="18" custLinFactNeighborX="-49658" custLinFactNeighborY="23977">
        <dgm:presLayoutVars>
          <dgm:chMax/>
          <dgm:chPref val="3"/>
        </dgm:presLayoutVars>
      </dgm:prSet>
      <dgm:spPr/>
    </dgm:pt>
    <dgm:pt modelId="{C0865C7A-4CF9-412C-A20B-3301907A8EBC}" type="pres">
      <dgm:prSet presAssocID="{5FE159A5-6617-4907-845F-C02E5BCD0866}" presName="titleText2" presStyleLbl="fgAcc1" presStyleIdx="8" presStyleCnt="18" custLinFactNeighborX="-8374" custLinFactNeighborY="62282">
        <dgm:presLayoutVars>
          <dgm:chMax val="0"/>
          <dgm:chPref val="0"/>
        </dgm:presLayoutVars>
      </dgm:prSet>
      <dgm:spPr/>
    </dgm:pt>
    <dgm:pt modelId="{B294ACAE-7F2D-46D9-B1E0-FFFA330B1B7A}" type="pres">
      <dgm:prSet presAssocID="{5FE159A5-6617-4907-845F-C02E5BCD0866}" presName="rootConnector" presStyleLbl="node3" presStyleIdx="0" presStyleCnt="0"/>
      <dgm:spPr/>
    </dgm:pt>
    <dgm:pt modelId="{8646D4F7-6E76-4B90-97DC-625AFCBBAF96}" type="pres">
      <dgm:prSet presAssocID="{5FE159A5-6617-4907-845F-C02E5BCD0866}" presName="hierChild4" presStyleCnt="0"/>
      <dgm:spPr/>
    </dgm:pt>
    <dgm:pt modelId="{64E42D98-728F-4FB6-B9E1-211D210B7117}" type="pres">
      <dgm:prSet presAssocID="{8E13C3EA-3BD3-4FEF-9816-FEB882EB93A4}" presName="Name37" presStyleLbl="parChTrans1D4" presStyleIdx="5" presStyleCnt="12"/>
      <dgm:spPr/>
    </dgm:pt>
    <dgm:pt modelId="{209084CD-A461-48D3-827B-BD345070EFC4}" type="pres">
      <dgm:prSet presAssocID="{4BEB2ADA-D633-42B9-A3CC-EDBEED73D8D9}" presName="hierRoot2" presStyleCnt="0">
        <dgm:presLayoutVars>
          <dgm:hierBranch val="init"/>
        </dgm:presLayoutVars>
      </dgm:prSet>
      <dgm:spPr/>
    </dgm:pt>
    <dgm:pt modelId="{65621280-FB61-4EE8-B166-E97CB93DA669}" type="pres">
      <dgm:prSet presAssocID="{4BEB2ADA-D633-42B9-A3CC-EDBEED73D8D9}" presName="rootComposite" presStyleCnt="0"/>
      <dgm:spPr/>
    </dgm:pt>
    <dgm:pt modelId="{10BC4846-62C6-432A-9561-1D1A535D561F}" type="pres">
      <dgm:prSet presAssocID="{4BEB2ADA-D633-42B9-A3CC-EDBEED73D8D9}" presName="rootText" presStyleLbl="node1" presStyleIdx="9" presStyleCnt="18" custScaleX="82397" custLinFactNeighborX="-33751" custLinFactNeighborY="10127">
        <dgm:presLayoutVars>
          <dgm:chMax/>
          <dgm:chPref val="3"/>
        </dgm:presLayoutVars>
      </dgm:prSet>
      <dgm:spPr/>
    </dgm:pt>
    <dgm:pt modelId="{4A579450-DB4B-4B40-B5AE-58D71F3D6ED6}" type="pres">
      <dgm:prSet presAssocID="{4BEB2ADA-D633-42B9-A3CC-EDBEED73D8D9}" presName="titleText2" presStyleLbl="fgAcc1" presStyleIdx="9" presStyleCnt="18" custScaleX="82312" custScaleY="97423" custLinFactNeighborX="-46423" custLinFactNeighborY="10471">
        <dgm:presLayoutVars>
          <dgm:chMax val="0"/>
          <dgm:chPref val="0"/>
        </dgm:presLayoutVars>
      </dgm:prSet>
      <dgm:spPr/>
    </dgm:pt>
    <dgm:pt modelId="{8C18927E-D63F-4AAD-BFFB-5282F50B6E65}" type="pres">
      <dgm:prSet presAssocID="{4BEB2ADA-D633-42B9-A3CC-EDBEED73D8D9}" presName="rootConnector" presStyleLbl="node4" presStyleIdx="0" presStyleCnt="0"/>
      <dgm:spPr/>
    </dgm:pt>
    <dgm:pt modelId="{60D275D9-3480-4ADD-BDBE-61B0ABF00BDF}" type="pres">
      <dgm:prSet presAssocID="{4BEB2ADA-D633-42B9-A3CC-EDBEED73D8D9}" presName="hierChild4" presStyleCnt="0"/>
      <dgm:spPr/>
    </dgm:pt>
    <dgm:pt modelId="{8E872FF2-F8D3-432E-A2BE-09D54596726A}" type="pres">
      <dgm:prSet presAssocID="{4BEB2ADA-D633-42B9-A3CC-EDBEED73D8D9}" presName="hierChild5" presStyleCnt="0"/>
      <dgm:spPr/>
    </dgm:pt>
    <dgm:pt modelId="{4FDF6FC1-17D1-43FE-8B09-2C3860D6199A}" type="pres">
      <dgm:prSet presAssocID="{EEED1736-6815-4B34-86F1-C421A3CCF3FF}" presName="Name37" presStyleLbl="parChTrans1D4" presStyleIdx="6" presStyleCnt="12"/>
      <dgm:spPr/>
    </dgm:pt>
    <dgm:pt modelId="{BEC8E55D-526F-4419-89B9-4AE45B497986}" type="pres">
      <dgm:prSet presAssocID="{5DD4D302-7598-4C6C-87A8-8BFE2016A81C}" presName="hierRoot2" presStyleCnt="0">
        <dgm:presLayoutVars>
          <dgm:hierBranch val="init"/>
        </dgm:presLayoutVars>
      </dgm:prSet>
      <dgm:spPr/>
    </dgm:pt>
    <dgm:pt modelId="{33F788C0-9B82-41B2-8D33-990A7F93717F}" type="pres">
      <dgm:prSet presAssocID="{5DD4D302-7598-4C6C-87A8-8BFE2016A81C}" presName="rootComposite" presStyleCnt="0"/>
      <dgm:spPr/>
    </dgm:pt>
    <dgm:pt modelId="{F0811FD6-7DD4-4E01-959B-CBC7D61BFC0A}" type="pres">
      <dgm:prSet presAssocID="{5DD4D302-7598-4C6C-87A8-8BFE2016A81C}" presName="rootText" presStyleLbl="node1" presStyleIdx="10" presStyleCnt="18" custLinFactNeighborX="-59618" custLinFactNeighborY="6234">
        <dgm:presLayoutVars>
          <dgm:chMax/>
          <dgm:chPref val="3"/>
        </dgm:presLayoutVars>
      </dgm:prSet>
      <dgm:spPr/>
    </dgm:pt>
    <dgm:pt modelId="{4EDCE90F-4010-4838-8AF5-CABF047AB4C3}" type="pres">
      <dgm:prSet presAssocID="{5DD4D302-7598-4C6C-87A8-8BFE2016A81C}" presName="titleText2" presStyleLbl="fgAcc1" presStyleIdx="10" presStyleCnt="18" custLinFactNeighborX="-64713" custLinFactNeighborY="13454">
        <dgm:presLayoutVars>
          <dgm:chMax val="0"/>
          <dgm:chPref val="0"/>
        </dgm:presLayoutVars>
      </dgm:prSet>
      <dgm:spPr/>
    </dgm:pt>
    <dgm:pt modelId="{E6AC6B13-4A2E-4382-88C2-BA7A97595BEF}" type="pres">
      <dgm:prSet presAssocID="{5DD4D302-7598-4C6C-87A8-8BFE2016A81C}" presName="rootConnector" presStyleLbl="node4" presStyleIdx="0" presStyleCnt="0"/>
      <dgm:spPr/>
    </dgm:pt>
    <dgm:pt modelId="{2BF3AE32-559D-47C4-8A39-501C8CC5F6B6}" type="pres">
      <dgm:prSet presAssocID="{5DD4D302-7598-4C6C-87A8-8BFE2016A81C}" presName="hierChild4" presStyleCnt="0"/>
      <dgm:spPr/>
    </dgm:pt>
    <dgm:pt modelId="{771EAA77-EA39-47CF-8B9F-1FD93E74945F}" type="pres">
      <dgm:prSet presAssocID="{5DD4D302-7598-4C6C-87A8-8BFE2016A81C}" presName="hierChild5" presStyleCnt="0"/>
      <dgm:spPr/>
    </dgm:pt>
    <dgm:pt modelId="{38872165-FD17-4593-99AB-91721E30D510}" type="pres">
      <dgm:prSet presAssocID="{32B89D1C-D7E0-4C60-8DFF-1CA7EA1834F0}" presName="Name37" presStyleLbl="parChTrans1D4" presStyleIdx="7" presStyleCnt="12"/>
      <dgm:spPr/>
    </dgm:pt>
    <dgm:pt modelId="{B3A286E3-2B18-4CA7-A0BE-1F9FA6E70AEF}" type="pres">
      <dgm:prSet presAssocID="{55BE1280-937E-46A5-A3D9-77E35D671F70}" presName="hierRoot2" presStyleCnt="0">
        <dgm:presLayoutVars>
          <dgm:hierBranch val="init"/>
        </dgm:presLayoutVars>
      </dgm:prSet>
      <dgm:spPr/>
    </dgm:pt>
    <dgm:pt modelId="{839BFCDE-F862-49E9-B9E3-A1566AE41648}" type="pres">
      <dgm:prSet presAssocID="{55BE1280-937E-46A5-A3D9-77E35D671F70}" presName="rootComposite" presStyleCnt="0"/>
      <dgm:spPr/>
    </dgm:pt>
    <dgm:pt modelId="{7A3AFCD8-B938-404B-AD8C-2ADE59E3AD30}" type="pres">
      <dgm:prSet presAssocID="{55BE1280-937E-46A5-A3D9-77E35D671F70}" presName="rootText" presStyleLbl="node1" presStyleIdx="11" presStyleCnt="18" custLinFactNeighborX="-58345">
        <dgm:presLayoutVars>
          <dgm:chMax/>
          <dgm:chPref val="3"/>
        </dgm:presLayoutVars>
      </dgm:prSet>
      <dgm:spPr/>
    </dgm:pt>
    <dgm:pt modelId="{92E043EF-CE5D-47B9-A3AD-455E5ED4E5D4}" type="pres">
      <dgm:prSet presAssocID="{55BE1280-937E-46A5-A3D9-77E35D671F70}" presName="titleText2" presStyleLbl="fgAcc1" presStyleIdx="11" presStyleCnt="18" custLinFactNeighborX="-45050">
        <dgm:presLayoutVars>
          <dgm:chMax val="0"/>
          <dgm:chPref val="0"/>
        </dgm:presLayoutVars>
      </dgm:prSet>
      <dgm:spPr/>
    </dgm:pt>
    <dgm:pt modelId="{6C08E620-9B06-4C1C-AD6C-F6FFA260E017}" type="pres">
      <dgm:prSet presAssocID="{55BE1280-937E-46A5-A3D9-77E35D671F70}" presName="rootConnector" presStyleLbl="node4" presStyleIdx="0" presStyleCnt="0"/>
      <dgm:spPr/>
    </dgm:pt>
    <dgm:pt modelId="{A396BBB5-97E6-4D2C-9D0F-1BD6FA210F31}" type="pres">
      <dgm:prSet presAssocID="{55BE1280-937E-46A5-A3D9-77E35D671F70}" presName="hierChild4" presStyleCnt="0"/>
      <dgm:spPr/>
    </dgm:pt>
    <dgm:pt modelId="{3C3E7891-1968-4ED8-B712-CE52CC1ACA91}" type="pres">
      <dgm:prSet presAssocID="{55BE1280-937E-46A5-A3D9-77E35D671F70}" presName="hierChild5" presStyleCnt="0"/>
      <dgm:spPr/>
    </dgm:pt>
    <dgm:pt modelId="{B232D042-C4C3-48E3-A550-0FB1ADF629EC}" type="pres">
      <dgm:prSet presAssocID="{5FE159A5-6617-4907-845F-C02E5BCD0866}" presName="hierChild5" presStyleCnt="0"/>
      <dgm:spPr/>
    </dgm:pt>
    <dgm:pt modelId="{BF2D61EC-B02C-41EF-9B0C-434CE6D34D7C}" type="pres">
      <dgm:prSet presAssocID="{08B73D17-A4DA-43CC-8FCB-0F74926C75CC}" presName="Name37" presStyleLbl="parChTrans1D3" presStyleIdx="2" presStyleCnt="3"/>
      <dgm:spPr/>
    </dgm:pt>
    <dgm:pt modelId="{851CA4EB-7240-45E0-8D11-D2720699757B}" type="pres">
      <dgm:prSet presAssocID="{9BEAD537-0D46-4E2A-B4F5-21B6CFE41C3A}" presName="hierRoot2" presStyleCnt="0">
        <dgm:presLayoutVars>
          <dgm:hierBranch val="init"/>
        </dgm:presLayoutVars>
      </dgm:prSet>
      <dgm:spPr/>
    </dgm:pt>
    <dgm:pt modelId="{0F8B605B-3E18-4280-BC58-319EA95E41FB}" type="pres">
      <dgm:prSet presAssocID="{9BEAD537-0D46-4E2A-B4F5-21B6CFE41C3A}" presName="rootComposite" presStyleCnt="0"/>
      <dgm:spPr/>
    </dgm:pt>
    <dgm:pt modelId="{C4E6F3F2-D781-4D11-B287-8D0E36944A78}" type="pres">
      <dgm:prSet presAssocID="{9BEAD537-0D46-4E2A-B4F5-21B6CFE41C3A}" presName="rootText" presStyleLbl="node1" presStyleIdx="12" presStyleCnt="18" custLinFactNeighborX="-97852" custLinFactNeighborY="15428">
        <dgm:presLayoutVars>
          <dgm:chMax/>
          <dgm:chPref val="3"/>
        </dgm:presLayoutVars>
      </dgm:prSet>
      <dgm:spPr/>
    </dgm:pt>
    <dgm:pt modelId="{408FACAA-3267-4A36-ADFD-BE179EA50224}" type="pres">
      <dgm:prSet presAssocID="{9BEAD537-0D46-4E2A-B4F5-21B6CFE41C3A}" presName="titleText2" presStyleLbl="fgAcc1" presStyleIdx="12" presStyleCnt="18" custLinFactNeighborX="-86535" custLinFactNeighborY="80996">
        <dgm:presLayoutVars>
          <dgm:chMax val="0"/>
          <dgm:chPref val="0"/>
        </dgm:presLayoutVars>
      </dgm:prSet>
      <dgm:spPr/>
    </dgm:pt>
    <dgm:pt modelId="{291C9A06-F5B3-4B83-94A1-85DA1A7C00D4}" type="pres">
      <dgm:prSet presAssocID="{9BEAD537-0D46-4E2A-B4F5-21B6CFE41C3A}" presName="rootConnector" presStyleLbl="node3" presStyleIdx="0" presStyleCnt="0"/>
      <dgm:spPr/>
    </dgm:pt>
    <dgm:pt modelId="{4D1AD090-F20E-4508-99B3-593AE3ACEC8E}" type="pres">
      <dgm:prSet presAssocID="{9BEAD537-0D46-4E2A-B4F5-21B6CFE41C3A}" presName="hierChild4" presStyleCnt="0"/>
      <dgm:spPr/>
    </dgm:pt>
    <dgm:pt modelId="{C4E17831-0616-42CD-859F-94DFDD50C978}" type="pres">
      <dgm:prSet presAssocID="{502AA85C-0045-48BF-985B-721F20AD06F1}" presName="Name37" presStyleLbl="parChTrans1D4" presStyleIdx="8" presStyleCnt="12"/>
      <dgm:spPr/>
    </dgm:pt>
    <dgm:pt modelId="{34B41EE0-B035-450F-956C-8E726FDDA596}" type="pres">
      <dgm:prSet presAssocID="{6C2DD519-7830-4BD9-A380-6A217AB21677}" presName="hierRoot2" presStyleCnt="0">
        <dgm:presLayoutVars>
          <dgm:hierBranch val="init"/>
        </dgm:presLayoutVars>
      </dgm:prSet>
      <dgm:spPr/>
    </dgm:pt>
    <dgm:pt modelId="{CE4B2894-DE2F-4565-9B0F-2F59E84F84BC}" type="pres">
      <dgm:prSet presAssocID="{6C2DD519-7830-4BD9-A380-6A217AB21677}" presName="rootComposite" presStyleCnt="0"/>
      <dgm:spPr/>
    </dgm:pt>
    <dgm:pt modelId="{B4C7AB6A-38D8-4EA3-8143-CE68E6345E5D}" type="pres">
      <dgm:prSet presAssocID="{6C2DD519-7830-4BD9-A380-6A217AB21677}" presName="rootText" presStyleLbl="node1" presStyleIdx="13" presStyleCnt="18" custLinFactNeighborX="-62714" custLinFactNeighborY="6416">
        <dgm:presLayoutVars>
          <dgm:chMax/>
          <dgm:chPref val="3"/>
        </dgm:presLayoutVars>
      </dgm:prSet>
      <dgm:spPr/>
    </dgm:pt>
    <dgm:pt modelId="{537B5D26-DACF-48B2-8252-5F8B6617273C}" type="pres">
      <dgm:prSet presAssocID="{6C2DD519-7830-4BD9-A380-6A217AB21677}" presName="titleText2" presStyleLbl="fgAcc1" presStyleIdx="13" presStyleCnt="18" custLinFactNeighborX="93787" custLinFactNeighborY="11412">
        <dgm:presLayoutVars>
          <dgm:chMax val="0"/>
          <dgm:chPref val="0"/>
        </dgm:presLayoutVars>
      </dgm:prSet>
      <dgm:spPr/>
    </dgm:pt>
    <dgm:pt modelId="{E8F14982-AD5A-4420-98A6-83E33B00460E}" type="pres">
      <dgm:prSet presAssocID="{6C2DD519-7830-4BD9-A380-6A217AB21677}" presName="rootConnector" presStyleLbl="node4" presStyleIdx="0" presStyleCnt="0"/>
      <dgm:spPr/>
    </dgm:pt>
    <dgm:pt modelId="{2982028C-A4AE-4738-B19F-2AE9678CB13B}" type="pres">
      <dgm:prSet presAssocID="{6C2DD519-7830-4BD9-A380-6A217AB21677}" presName="hierChild4" presStyleCnt="0"/>
      <dgm:spPr/>
    </dgm:pt>
    <dgm:pt modelId="{CC448109-6B8F-448A-BECA-8ED6151A2362}" type="pres">
      <dgm:prSet presAssocID="{6C2DD519-7830-4BD9-A380-6A217AB21677}" presName="hierChild5" presStyleCnt="0"/>
      <dgm:spPr/>
    </dgm:pt>
    <dgm:pt modelId="{B2B21650-D109-4627-8165-3D0FAF9FD2F8}" type="pres">
      <dgm:prSet presAssocID="{60DC6E82-A001-430D-82FF-8A8C7558CC5E}" presName="Name37" presStyleLbl="parChTrans1D4" presStyleIdx="9" presStyleCnt="12"/>
      <dgm:spPr/>
    </dgm:pt>
    <dgm:pt modelId="{605D376D-89F8-42D7-BDDC-39ECAD08B9B4}" type="pres">
      <dgm:prSet presAssocID="{3AAC6080-648F-49C0-AB0A-2CBBA69F0878}" presName="hierRoot2" presStyleCnt="0">
        <dgm:presLayoutVars>
          <dgm:hierBranch val="init"/>
        </dgm:presLayoutVars>
      </dgm:prSet>
      <dgm:spPr/>
    </dgm:pt>
    <dgm:pt modelId="{2A4B7630-2AEE-4B66-A996-A435B49887CA}" type="pres">
      <dgm:prSet presAssocID="{3AAC6080-648F-49C0-AB0A-2CBBA69F0878}" presName="rootComposite" presStyleCnt="0"/>
      <dgm:spPr/>
    </dgm:pt>
    <dgm:pt modelId="{BD61C973-D977-41D7-8477-8EA78D5AB621}" type="pres">
      <dgm:prSet presAssocID="{3AAC6080-648F-49C0-AB0A-2CBBA69F0878}" presName="rootText" presStyleLbl="node1" presStyleIdx="14" presStyleCnt="18" custLinFactNeighborX="-58231" custLinFactNeighborY="11425">
        <dgm:presLayoutVars>
          <dgm:chMax/>
          <dgm:chPref val="3"/>
        </dgm:presLayoutVars>
      </dgm:prSet>
      <dgm:spPr/>
    </dgm:pt>
    <dgm:pt modelId="{24F9629C-796A-449D-9ADF-095F51C0A67B}" type="pres">
      <dgm:prSet presAssocID="{3AAC6080-648F-49C0-AB0A-2CBBA69F0878}" presName="titleText2" presStyleLbl="fgAcc1" presStyleIdx="14" presStyleCnt="18" custLinFactX="-100000" custLinFactNeighborX="-116705" custLinFactNeighborY="-8949">
        <dgm:presLayoutVars>
          <dgm:chMax val="0"/>
          <dgm:chPref val="0"/>
        </dgm:presLayoutVars>
      </dgm:prSet>
      <dgm:spPr/>
    </dgm:pt>
    <dgm:pt modelId="{A19E1740-331D-4BD4-A188-C44893B513C5}" type="pres">
      <dgm:prSet presAssocID="{3AAC6080-648F-49C0-AB0A-2CBBA69F0878}" presName="rootConnector" presStyleLbl="node4" presStyleIdx="0" presStyleCnt="0"/>
      <dgm:spPr/>
    </dgm:pt>
    <dgm:pt modelId="{EEDF87E4-6A5B-4B76-96ED-D286F9A9956E}" type="pres">
      <dgm:prSet presAssocID="{3AAC6080-648F-49C0-AB0A-2CBBA69F0878}" presName="hierChild4" presStyleCnt="0"/>
      <dgm:spPr/>
    </dgm:pt>
    <dgm:pt modelId="{FC579C7E-9071-4D02-810B-C600EEDBB15B}" type="pres">
      <dgm:prSet presAssocID="{3AAC6080-648F-49C0-AB0A-2CBBA69F0878}" presName="hierChild5" presStyleCnt="0"/>
      <dgm:spPr/>
    </dgm:pt>
    <dgm:pt modelId="{D1C96E8B-0FCD-42F0-BFA3-C3015AA4306B}" type="pres">
      <dgm:prSet presAssocID="{B91E0793-6613-4676-9D2E-63575DB59AFF}" presName="Name37" presStyleLbl="parChTrans1D4" presStyleIdx="10" presStyleCnt="12"/>
      <dgm:spPr/>
    </dgm:pt>
    <dgm:pt modelId="{82F800AB-7F62-4006-9508-EC284B535F1E}" type="pres">
      <dgm:prSet presAssocID="{01060F98-CBF8-47BB-A7EE-C73FA34A46FD}" presName="hierRoot2" presStyleCnt="0">
        <dgm:presLayoutVars>
          <dgm:hierBranch val="init"/>
        </dgm:presLayoutVars>
      </dgm:prSet>
      <dgm:spPr/>
    </dgm:pt>
    <dgm:pt modelId="{29B4027B-67B3-4B1B-B226-55DDE41360EF}" type="pres">
      <dgm:prSet presAssocID="{01060F98-CBF8-47BB-A7EE-C73FA34A46FD}" presName="rootComposite" presStyleCnt="0"/>
      <dgm:spPr/>
    </dgm:pt>
    <dgm:pt modelId="{89905DEE-C2F8-472B-B27B-40751982C7E8}" type="pres">
      <dgm:prSet presAssocID="{01060F98-CBF8-47BB-A7EE-C73FA34A46FD}" presName="rootText" presStyleLbl="node1" presStyleIdx="15" presStyleCnt="18" custLinFactNeighborX="-1102">
        <dgm:presLayoutVars>
          <dgm:chMax/>
          <dgm:chPref val="3"/>
        </dgm:presLayoutVars>
      </dgm:prSet>
      <dgm:spPr/>
    </dgm:pt>
    <dgm:pt modelId="{1984477E-CBDD-408D-AB65-8E2A594E503C}" type="pres">
      <dgm:prSet presAssocID="{01060F98-CBF8-47BB-A7EE-C73FA34A46FD}" presName="titleText2" presStyleLbl="fgAcc1" presStyleIdx="15" presStyleCnt="18">
        <dgm:presLayoutVars>
          <dgm:chMax val="0"/>
          <dgm:chPref val="0"/>
        </dgm:presLayoutVars>
      </dgm:prSet>
      <dgm:spPr/>
    </dgm:pt>
    <dgm:pt modelId="{57773A29-8B27-4035-81F8-79CCC53CF9E7}" type="pres">
      <dgm:prSet presAssocID="{01060F98-CBF8-47BB-A7EE-C73FA34A46FD}" presName="rootConnector" presStyleLbl="node4" presStyleIdx="0" presStyleCnt="0"/>
      <dgm:spPr/>
    </dgm:pt>
    <dgm:pt modelId="{C9C4FCA1-F83B-4767-96CA-2BD4E6B71C80}" type="pres">
      <dgm:prSet presAssocID="{01060F98-CBF8-47BB-A7EE-C73FA34A46FD}" presName="hierChild4" presStyleCnt="0"/>
      <dgm:spPr/>
    </dgm:pt>
    <dgm:pt modelId="{42D7A486-7163-458A-958B-1A5DA2F2B3D3}" type="pres">
      <dgm:prSet presAssocID="{01060F98-CBF8-47BB-A7EE-C73FA34A46FD}" presName="hierChild5" presStyleCnt="0"/>
      <dgm:spPr/>
    </dgm:pt>
    <dgm:pt modelId="{49A6145A-AFB2-459D-BAC9-5FA6D3AB58B1}" type="pres">
      <dgm:prSet presAssocID="{21F98F8A-0D7F-49A6-96ED-F1BC3D086A09}" presName="Name37" presStyleLbl="parChTrans1D4" presStyleIdx="11" presStyleCnt="12"/>
      <dgm:spPr/>
    </dgm:pt>
    <dgm:pt modelId="{E04A7316-7CDD-4EBF-9F46-53ED2EDFB3FD}" type="pres">
      <dgm:prSet presAssocID="{C058E24A-E281-481E-ABCA-FE409969F054}" presName="hierRoot2" presStyleCnt="0">
        <dgm:presLayoutVars>
          <dgm:hierBranch val="init"/>
        </dgm:presLayoutVars>
      </dgm:prSet>
      <dgm:spPr/>
    </dgm:pt>
    <dgm:pt modelId="{A68F691E-A781-4995-BC39-5F80C3B34D31}" type="pres">
      <dgm:prSet presAssocID="{C058E24A-E281-481E-ABCA-FE409969F054}" presName="rootComposite" presStyleCnt="0"/>
      <dgm:spPr/>
    </dgm:pt>
    <dgm:pt modelId="{EFA76AC3-FDE6-4E06-88F4-E3E9653078B6}" type="pres">
      <dgm:prSet presAssocID="{C058E24A-E281-481E-ABCA-FE409969F054}" presName="rootText" presStyleLbl="node1" presStyleIdx="16" presStyleCnt="18">
        <dgm:presLayoutVars>
          <dgm:chMax/>
          <dgm:chPref val="3"/>
        </dgm:presLayoutVars>
      </dgm:prSet>
      <dgm:spPr/>
    </dgm:pt>
    <dgm:pt modelId="{BD5AA47B-D9DE-4AF0-8930-4471769ABB12}" type="pres">
      <dgm:prSet presAssocID="{C058E24A-E281-481E-ABCA-FE409969F054}" presName="titleText2" presStyleLbl="fgAcc1" presStyleIdx="16" presStyleCnt="18">
        <dgm:presLayoutVars>
          <dgm:chMax val="0"/>
          <dgm:chPref val="0"/>
        </dgm:presLayoutVars>
      </dgm:prSet>
      <dgm:spPr/>
    </dgm:pt>
    <dgm:pt modelId="{F2C23A1E-97E9-4488-9049-1F96667289F1}" type="pres">
      <dgm:prSet presAssocID="{C058E24A-E281-481E-ABCA-FE409969F054}" presName="rootConnector" presStyleLbl="node4" presStyleIdx="0" presStyleCnt="0"/>
      <dgm:spPr/>
    </dgm:pt>
    <dgm:pt modelId="{EB1B1DC0-79C5-43A4-963C-6A36984E3D78}" type="pres">
      <dgm:prSet presAssocID="{C058E24A-E281-481E-ABCA-FE409969F054}" presName="hierChild4" presStyleCnt="0"/>
      <dgm:spPr/>
    </dgm:pt>
    <dgm:pt modelId="{160EB155-AB75-4BB9-8EFA-998C7073DC06}" type="pres">
      <dgm:prSet presAssocID="{C058E24A-E281-481E-ABCA-FE409969F054}" presName="hierChild5" presStyleCnt="0"/>
      <dgm:spPr/>
    </dgm:pt>
    <dgm:pt modelId="{5F885C07-ACB3-4FB0-805C-B3D3205E3129}" type="pres">
      <dgm:prSet presAssocID="{9BEAD537-0D46-4E2A-B4F5-21B6CFE41C3A}" presName="hierChild5" presStyleCnt="0"/>
      <dgm:spPr/>
    </dgm:pt>
    <dgm:pt modelId="{855FF536-C3FD-48E2-B093-7276751C4050}" type="pres">
      <dgm:prSet presAssocID="{6D7F4810-364C-4502-A9C9-4026C1A7D931}" presName="hierChild5" presStyleCnt="0"/>
      <dgm:spPr/>
    </dgm:pt>
    <dgm:pt modelId="{61238213-89E8-478D-8EE7-DDC4093E6F2D}" type="pres">
      <dgm:prSet presAssocID="{CD9AF3F7-3912-40B1-B42B-2BA72EFF10EA}" presName="Name37" presStyleLbl="parChTrans1D2" presStyleIdx="2" presStyleCnt="5"/>
      <dgm:spPr/>
    </dgm:pt>
    <dgm:pt modelId="{207C73C9-6572-4838-883A-4B268FE823F3}" type="pres">
      <dgm:prSet presAssocID="{98C1C053-E651-4D3B-A67F-D75A3CA910BE}" presName="hierRoot2" presStyleCnt="0">
        <dgm:presLayoutVars>
          <dgm:hierBranch val="init"/>
        </dgm:presLayoutVars>
      </dgm:prSet>
      <dgm:spPr/>
    </dgm:pt>
    <dgm:pt modelId="{6D1F7914-39F0-44F1-AB97-92887FA5F18F}" type="pres">
      <dgm:prSet presAssocID="{98C1C053-E651-4D3B-A67F-D75A3CA910BE}" presName="rootComposite" presStyleCnt="0"/>
      <dgm:spPr/>
    </dgm:pt>
    <dgm:pt modelId="{9015B52F-AF84-4C4D-9F40-2B90305A8A6B}" type="pres">
      <dgm:prSet presAssocID="{98C1C053-E651-4D3B-A67F-D75A3CA910BE}" presName="rootText" presStyleLbl="node1" presStyleIdx="17" presStyleCnt="18">
        <dgm:presLayoutVars>
          <dgm:chMax/>
          <dgm:chPref val="3"/>
        </dgm:presLayoutVars>
      </dgm:prSet>
      <dgm:spPr/>
    </dgm:pt>
    <dgm:pt modelId="{1CE1945E-61E1-4667-BDC0-1AFE60015A26}" type="pres">
      <dgm:prSet presAssocID="{98C1C053-E651-4D3B-A67F-D75A3CA910BE}" presName="titleText2" presStyleLbl="fgAcc1" presStyleIdx="17" presStyleCnt="18" custScaleY="123949">
        <dgm:presLayoutVars>
          <dgm:chMax val="0"/>
          <dgm:chPref val="0"/>
        </dgm:presLayoutVars>
      </dgm:prSet>
      <dgm:spPr/>
    </dgm:pt>
    <dgm:pt modelId="{8CAFF437-A0A5-4D53-B612-4FD6261A5B08}" type="pres">
      <dgm:prSet presAssocID="{98C1C053-E651-4D3B-A67F-D75A3CA910BE}" presName="rootConnector" presStyleLbl="node2" presStyleIdx="0" presStyleCnt="0"/>
      <dgm:spPr/>
    </dgm:pt>
    <dgm:pt modelId="{1F9DBA73-0979-47B3-9F13-6A2A9BB25723}" type="pres">
      <dgm:prSet presAssocID="{98C1C053-E651-4D3B-A67F-D75A3CA910BE}" presName="hierChild4" presStyleCnt="0"/>
      <dgm:spPr/>
    </dgm:pt>
    <dgm:pt modelId="{26453D61-64E5-472E-BE2A-393A0DF325C6}" type="pres">
      <dgm:prSet presAssocID="{98C1C053-E651-4D3B-A67F-D75A3CA910BE}" presName="hierChild5" presStyleCnt="0"/>
      <dgm:spPr/>
    </dgm:pt>
    <dgm:pt modelId="{F93013A5-A316-49E0-A839-DDE11F48A5C1}" type="pres">
      <dgm:prSet presAssocID="{98B58556-C34E-49DC-8836-14EB07B8BD2E}" presName="hierChild3" presStyleCnt="0"/>
      <dgm:spPr/>
    </dgm:pt>
    <dgm:pt modelId="{00F60C26-A746-4BB0-99DE-ECCD974FCA9C}" type="pres">
      <dgm:prSet presAssocID="{FC31E5DD-402D-4DA5-A794-356E5C9189EB}" presName="Name96" presStyleLbl="parChTrans1D2" presStyleIdx="3" presStyleCnt="5"/>
      <dgm:spPr/>
    </dgm:pt>
    <dgm:pt modelId="{E5ECC5CE-D7B8-46A1-9CDD-A7572902CD0F}" type="pres">
      <dgm:prSet presAssocID="{684FA6F4-778D-4F94-99CE-3D414F2F859E}" presName="hierRoot3" presStyleCnt="0">
        <dgm:presLayoutVars>
          <dgm:hierBranch val="init"/>
        </dgm:presLayoutVars>
      </dgm:prSet>
      <dgm:spPr/>
    </dgm:pt>
    <dgm:pt modelId="{3BFB88DC-0A2A-465E-B632-3C52495E7C2D}" type="pres">
      <dgm:prSet presAssocID="{684FA6F4-778D-4F94-99CE-3D414F2F859E}" presName="rootComposite3" presStyleCnt="0"/>
      <dgm:spPr/>
    </dgm:pt>
    <dgm:pt modelId="{D41EB415-63FC-4295-9F1F-DD98CD9C6866}" type="pres">
      <dgm:prSet presAssocID="{684FA6F4-778D-4F94-99CE-3D414F2F859E}" presName="rootText3" presStyleLbl="asst1" presStyleIdx="0" presStyleCnt="2">
        <dgm:presLayoutVars>
          <dgm:chPref val="3"/>
        </dgm:presLayoutVars>
      </dgm:prSet>
      <dgm:spPr/>
    </dgm:pt>
    <dgm:pt modelId="{D9DCCA32-A69B-4886-8212-CE9B9C1D6EE3}" type="pres">
      <dgm:prSet presAssocID="{684FA6F4-778D-4F94-99CE-3D414F2F859E}" presName="titleText3" presStyleLbl="fgAcc2" presStyleIdx="0" presStyleCnt="2" custScaleY="111187">
        <dgm:presLayoutVars>
          <dgm:chMax val="0"/>
          <dgm:chPref val="0"/>
        </dgm:presLayoutVars>
      </dgm:prSet>
      <dgm:spPr/>
    </dgm:pt>
    <dgm:pt modelId="{E91337B1-BD4D-4DBE-B492-F5C9F8F54E0D}" type="pres">
      <dgm:prSet presAssocID="{684FA6F4-778D-4F94-99CE-3D414F2F859E}" presName="rootConnector3" presStyleLbl="asst1" presStyleIdx="0" presStyleCnt="2"/>
      <dgm:spPr/>
    </dgm:pt>
    <dgm:pt modelId="{3FAA9437-DAC2-4752-8650-ABE0D892417D}" type="pres">
      <dgm:prSet presAssocID="{684FA6F4-778D-4F94-99CE-3D414F2F859E}" presName="hierChild6" presStyleCnt="0"/>
      <dgm:spPr/>
    </dgm:pt>
    <dgm:pt modelId="{600C16CA-C00D-4501-ACE4-9268EE147FE2}" type="pres">
      <dgm:prSet presAssocID="{684FA6F4-778D-4F94-99CE-3D414F2F859E}" presName="hierChild7" presStyleCnt="0"/>
      <dgm:spPr/>
    </dgm:pt>
    <dgm:pt modelId="{7257BF26-AD1D-4F34-95CE-21ACFA1F0931}" type="pres">
      <dgm:prSet presAssocID="{4F723B7B-855E-4DC1-B59A-A1E3E4138DE1}" presName="Name96" presStyleLbl="parChTrans1D2" presStyleIdx="4" presStyleCnt="5"/>
      <dgm:spPr/>
    </dgm:pt>
    <dgm:pt modelId="{5A860DA4-9A2B-496F-8EAB-1F6068B4810D}" type="pres">
      <dgm:prSet presAssocID="{AE4102F9-B132-44AE-B627-13FC033BBF66}" presName="hierRoot3" presStyleCnt="0">
        <dgm:presLayoutVars>
          <dgm:hierBranch val="init"/>
        </dgm:presLayoutVars>
      </dgm:prSet>
      <dgm:spPr/>
    </dgm:pt>
    <dgm:pt modelId="{CE2B687D-F1CD-480C-BAD8-1CF34729D752}" type="pres">
      <dgm:prSet presAssocID="{AE4102F9-B132-44AE-B627-13FC033BBF66}" presName="rootComposite3" presStyleCnt="0"/>
      <dgm:spPr/>
    </dgm:pt>
    <dgm:pt modelId="{72B65D9F-7D9A-4E3D-8485-A128CD04F079}" type="pres">
      <dgm:prSet presAssocID="{AE4102F9-B132-44AE-B627-13FC033BBF66}" presName="rootText3" presStyleLbl="asst1" presStyleIdx="1" presStyleCnt="2">
        <dgm:presLayoutVars>
          <dgm:chPref val="3"/>
        </dgm:presLayoutVars>
      </dgm:prSet>
      <dgm:spPr/>
    </dgm:pt>
    <dgm:pt modelId="{88589DE9-49C9-4E98-B90C-EBA7E7A25EF9}" type="pres">
      <dgm:prSet presAssocID="{AE4102F9-B132-44AE-B627-13FC033BBF66}" presName="titleText3" presStyleLbl="fgAcc2" presStyleIdx="1" presStyleCnt="2">
        <dgm:presLayoutVars>
          <dgm:chMax val="0"/>
          <dgm:chPref val="0"/>
        </dgm:presLayoutVars>
      </dgm:prSet>
      <dgm:spPr/>
    </dgm:pt>
    <dgm:pt modelId="{C83F17F4-B552-4B68-A70E-482F0FEDC36D}" type="pres">
      <dgm:prSet presAssocID="{AE4102F9-B132-44AE-B627-13FC033BBF66}" presName="rootConnector3" presStyleLbl="asst1" presStyleIdx="1" presStyleCnt="2"/>
      <dgm:spPr/>
    </dgm:pt>
    <dgm:pt modelId="{94C5563B-B135-4E75-837A-9EDB1704BEC1}" type="pres">
      <dgm:prSet presAssocID="{AE4102F9-B132-44AE-B627-13FC033BBF66}" presName="hierChild6" presStyleCnt="0"/>
      <dgm:spPr/>
    </dgm:pt>
    <dgm:pt modelId="{2A60B743-46C3-43EA-95E1-C17A943843A0}" type="pres">
      <dgm:prSet presAssocID="{AE4102F9-B132-44AE-B627-13FC033BBF66}" presName="hierChild7" presStyleCnt="0"/>
      <dgm:spPr/>
    </dgm:pt>
  </dgm:ptLst>
  <dgm:cxnLst>
    <dgm:cxn modelId="{C915B400-A58A-41CD-AB1A-90CEF5E6A794}" type="presOf" srcId="{9CC94A0E-991B-45B9-A6BE-A0EB4218C225}" destId="{3E55E246-4AF1-4722-BA7E-8F9A2FA6FDFA}" srcOrd="0" destOrd="0" presId="urn:microsoft.com/office/officeart/2008/layout/NameandTitleOrganizationalChart"/>
    <dgm:cxn modelId="{7A28FE01-80C4-4664-ABAE-A62FDEB97FCE}" srcId="{98B58556-C34E-49DC-8836-14EB07B8BD2E}" destId="{98C1C053-E651-4D3B-A67F-D75A3CA910BE}" srcOrd="3" destOrd="0" parTransId="{CD9AF3F7-3912-40B1-B42B-2BA72EFF10EA}" sibTransId="{578E1576-5195-4F52-8EC1-4B1E8BAF4803}"/>
    <dgm:cxn modelId="{71552003-7F08-4DB9-B40A-A54C7E30B1C3}" srcId="{D66EA6A6-CDDF-4A54-912E-913DEC0146F0}" destId="{27B608BA-F2AC-4F27-8AD9-01C08ECADA8B}" srcOrd="0" destOrd="0" parTransId="{1DB20928-0D9F-4D9E-BE71-4FAB0EA36985}" sibTransId="{3F1C0528-5364-475D-A8A0-79F67D661B31}"/>
    <dgm:cxn modelId="{5DDB4D03-B26F-4898-B153-3A65FB234E73}" type="presOf" srcId="{4BEB2ADA-D633-42B9-A3CC-EDBEED73D8D9}" destId="{8C18927E-D63F-4AAD-BFFB-5282F50B6E65}" srcOrd="1" destOrd="0" presId="urn:microsoft.com/office/officeart/2008/layout/NameandTitleOrganizationalChart"/>
    <dgm:cxn modelId="{49356604-7609-409D-AAC8-22E1ED6B7208}" type="presOf" srcId="{01060F98-CBF8-47BB-A7EE-C73FA34A46FD}" destId="{89905DEE-C2F8-472B-B27B-40751982C7E8}" srcOrd="0" destOrd="0" presId="urn:microsoft.com/office/officeart/2008/layout/NameandTitleOrganizationalChart"/>
    <dgm:cxn modelId="{D49E6405-1748-437F-B51C-C52B5A601566}" srcId="{5FE159A5-6617-4907-845F-C02E5BCD0866}" destId="{4BEB2ADA-D633-42B9-A3CC-EDBEED73D8D9}" srcOrd="0" destOrd="0" parTransId="{8E13C3EA-3BD3-4FEF-9816-FEB882EB93A4}" sibTransId="{D58BCFA9-0367-46EC-B608-22EA1FCCE03C}"/>
    <dgm:cxn modelId="{E2EF5C07-5676-4F3C-AFF9-9F766EA4FAAB}" type="presOf" srcId="{E023E790-B605-48DC-A61D-BECF20E1718B}" destId="{47DD2B1F-28F0-443F-B053-6EAFD972A470}" srcOrd="0" destOrd="0" presId="urn:microsoft.com/office/officeart/2008/layout/NameandTitleOrganizationalChart"/>
    <dgm:cxn modelId="{7AB26807-4085-497D-892D-D44B1085A272}" type="presOf" srcId="{60DC6E82-A001-430D-82FF-8A8C7558CC5E}" destId="{B2B21650-D109-4627-8165-3D0FAF9FD2F8}" srcOrd="0" destOrd="0" presId="urn:microsoft.com/office/officeart/2008/layout/NameandTitleOrganizationalChart"/>
    <dgm:cxn modelId="{F69EC407-06A0-4A15-8999-5084591678B7}" type="presOf" srcId="{8E1FF9F2-46E2-498C-B673-63C19A0F537D}" destId="{1984477E-CBDD-408D-AB65-8E2A594E503C}" srcOrd="0" destOrd="0" presId="urn:microsoft.com/office/officeart/2008/layout/NameandTitleOrganizationalChart"/>
    <dgm:cxn modelId="{4D033708-26B5-498A-A5CC-200CDFAF9440}" type="presOf" srcId="{9BEAD537-0D46-4E2A-B4F5-21B6CFE41C3A}" destId="{291C9A06-F5B3-4B83-94A1-85DA1A7C00D4}" srcOrd="1" destOrd="0" presId="urn:microsoft.com/office/officeart/2008/layout/NameandTitleOrganizationalChart"/>
    <dgm:cxn modelId="{4687BB0A-BC0F-45BA-A7EF-0884EFA87A23}" type="presOf" srcId="{9C8C43C9-F8B3-493A-937E-807E1B90A856}" destId="{408FACAA-3267-4A36-ADFD-BE179EA50224}" srcOrd="0" destOrd="0" presId="urn:microsoft.com/office/officeart/2008/layout/NameandTitleOrganizationalChart"/>
    <dgm:cxn modelId="{9F9E430B-EC92-4354-9A5D-60C727668079}" type="presOf" srcId="{5FE159A5-6617-4907-845F-C02E5BCD0866}" destId="{A2846059-1716-4FC0-965E-7B01FA8A9CB5}" srcOrd="0" destOrd="0" presId="urn:microsoft.com/office/officeart/2008/layout/NameandTitleOrganizationalChart"/>
    <dgm:cxn modelId="{AC831C0C-7064-431D-BDD7-0B8D23A20826}" type="presOf" srcId="{D66EA6A6-CDDF-4A54-912E-913DEC0146F0}" destId="{6F58F8D5-6CA2-4070-A013-1D70C12118AD}" srcOrd="1" destOrd="0" presId="urn:microsoft.com/office/officeart/2008/layout/NameandTitleOrganizationalChart"/>
    <dgm:cxn modelId="{0CD40C0E-4FC8-4933-8276-86ED9E1EA657}" type="presOf" srcId="{21F98F8A-0D7F-49A6-96ED-F1BC3D086A09}" destId="{49A6145A-AFB2-459D-BAC9-5FA6D3AB58B1}" srcOrd="0" destOrd="0" presId="urn:microsoft.com/office/officeart/2008/layout/NameandTitleOrganizationalChart"/>
    <dgm:cxn modelId="{91BC4310-BB23-4911-8490-5296BBB4C499}" srcId="{D66EA6A6-CDDF-4A54-912E-913DEC0146F0}" destId="{14D6B61C-6EEC-4658-AD40-0FAA6AD54EEA}" srcOrd="2" destOrd="0" parTransId="{E1287FDE-283E-431C-B4B2-ABA7B90032F9}" sibTransId="{E6A53B3D-9806-45C0-BD6A-7CACFA0688EA}"/>
    <dgm:cxn modelId="{EA314D11-27C9-49F8-B081-7F3B434D2D0B}" type="presOf" srcId="{14D6B61C-6EEC-4658-AD40-0FAA6AD54EEA}" destId="{02EBEC3F-0105-49C2-94CF-65F5D983819C}" srcOrd="0" destOrd="0" presId="urn:microsoft.com/office/officeart/2008/layout/NameandTitleOrganizationalChart"/>
    <dgm:cxn modelId="{6037BB14-C258-4CEB-91B3-190B19835C3C}" type="presOf" srcId="{47587A88-AEA9-4ADF-83BC-817D591D10D0}" destId="{5C673CD2-F985-469E-BAE8-D8FB157397E7}" srcOrd="0" destOrd="0" presId="urn:microsoft.com/office/officeart/2008/layout/NameandTitleOrganizationalChart"/>
    <dgm:cxn modelId="{98C8A715-2B97-4F34-965F-4928763D2DDD}" type="presOf" srcId="{D3A78ADA-C0EE-4DB0-87F2-6FA2E0F3EB2F}" destId="{28545DE4-8FBC-4103-A25A-5EC5B2899BC0}" srcOrd="0" destOrd="0" presId="urn:microsoft.com/office/officeart/2008/layout/NameandTitleOrganizationalChart"/>
    <dgm:cxn modelId="{F4C02519-2FB1-4A86-93ED-6A51AC5C85FE}" srcId="{6D7F4810-364C-4502-A9C9-4026C1A7D931}" destId="{5FE159A5-6617-4907-845F-C02E5BCD0866}" srcOrd="1" destOrd="0" parTransId="{9CC94A0E-991B-45B9-A6BE-A0EB4218C225}" sibTransId="{BEE545C8-05ED-403D-936B-519C4471E3C5}"/>
    <dgm:cxn modelId="{6550221A-5217-47BC-98D4-912DCA0FD701}" type="presOf" srcId="{8E13C3EA-3BD3-4FEF-9816-FEB882EB93A4}" destId="{64E42D98-728F-4FB6-B9E1-211D210B7117}" srcOrd="0" destOrd="0" presId="urn:microsoft.com/office/officeart/2008/layout/NameandTitleOrganizationalChart"/>
    <dgm:cxn modelId="{C2151D1B-AB04-4FC6-8AB4-5597BFDD1BF1}" type="presOf" srcId="{D9AEAB97-A833-4ACD-A573-CB30D7D478B9}" destId="{3A5C48B4-8B14-4315-B502-39AF35565E48}" srcOrd="0" destOrd="0" presId="urn:microsoft.com/office/officeart/2008/layout/NameandTitleOrganizationalChart"/>
    <dgm:cxn modelId="{84B1971B-D0DA-45A4-AA4F-DDE48E6DAC40}" type="presOf" srcId="{5DD4D302-7598-4C6C-87A8-8BFE2016A81C}" destId="{E6AC6B13-4A2E-4382-88C2-BA7A97595BEF}" srcOrd="1" destOrd="0" presId="urn:microsoft.com/office/officeart/2008/layout/NameandTitleOrganizationalChart"/>
    <dgm:cxn modelId="{EB516B1F-AF5B-43FC-890D-293A3DB0D299}" type="presOf" srcId="{AE4102F9-B132-44AE-B627-13FC033BBF66}" destId="{C83F17F4-B552-4B68-A70E-482F0FEDC36D}" srcOrd="1" destOrd="0" presId="urn:microsoft.com/office/officeart/2008/layout/NameandTitleOrganizationalChart"/>
    <dgm:cxn modelId="{C488B622-E1BC-493D-A120-80D471BCAA74}" type="presOf" srcId="{EB1DD754-525F-4520-87FF-E641C6AA862A}" destId="{4EDCE90F-4010-4838-8AF5-CABF047AB4C3}" srcOrd="0" destOrd="0" presId="urn:microsoft.com/office/officeart/2008/layout/NameandTitleOrganizationalChart"/>
    <dgm:cxn modelId="{BE76FE22-48D7-49C0-92B8-C0BFA7ADF357}" type="presOf" srcId="{6F7D17F7-40B7-45C9-873F-2A71D96D3286}" destId="{B3771EF1-F0A5-453D-92C5-B14EF8B72903}" srcOrd="0" destOrd="0" presId="urn:microsoft.com/office/officeart/2008/layout/NameandTitleOrganizationalChart"/>
    <dgm:cxn modelId="{86B29223-2602-4CBF-82D5-11EE1A84FCBD}" type="presOf" srcId="{98B58556-C34E-49DC-8836-14EB07B8BD2E}" destId="{0D9727B9-93B9-412A-89C3-3F93136592BE}" srcOrd="1" destOrd="0" presId="urn:microsoft.com/office/officeart/2008/layout/NameandTitleOrganizationalChart"/>
    <dgm:cxn modelId="{42729324-E34D-4615-A224-C7C745A8D6B8}" type="presOf" srcId="{D9AEAB97-A833-4ACD-A573-CB30D7D478B9}" destId="{D484E2A0-38C1-4B00-A267-594C2928271D}" srcOrd="1" destOrd="0" presId="urn:microsoft.com/office/officeart/2008/layout/NameandTitleOrganizationalChart"/>
    <dgm:cxn modelId="{7D542F25-E703-4D76-8167-B27FCAB2522D}" srcId="{0FE51F7B-497D-47E9-93BC-55CF354053BF}" destId="{98B58556-C34E-49DC-8836-14EB07B8BD2E}" srcOrd="0" destOrd="0" parTransId="{FE53D204-2697-4200-B633-E69AEF58D8E5}" sibTransId="{6F7D17F7-40B7-45C9-873F-2A71D96D3286}"/>
    <dgm:cxn modelId="{0DE8F427-5A11-4753-97CB-E32E7F89AC8A}" type="presOf" srcId="{55BE1280-937E-46A5-A3D9-77E35D671F70}" destId="{6C08E620-9B06-4C1C-AD6C-F6FFA260E017}" srcOrd="1" destOrd="0" presId="urn:microsoft.com/office/officeart/2008/layout/NameandTitleOrganizationalChart"/>
    <dgm:cxn modelId="{25EA622D-8C08-4C78-8928-BE1FDB17213B}" type="presOf" srcId="{684FA6F4-778D-4F94-99CE-3D414F2F859E}" destId="{E91337B1-BD4D-4DBE-B492-F5C9F8F54E0D}" srcOrd="1" destOrd="0" presId="urn:microsoft.com/office/officeart/2008/layout/NameandTitleOrganizationalChart"/>
    <dgm:cxn modelId="{50499A2D-2448-471D-BF0B-7C651F0DA5C6}" type="presOf" srcId="{FA8EDAB1-9681-44C1-850E-3BA26F3F021F}" destId="{AE63524B-8EFC-43D5-A137-3595F475EF90}" srcOrd="0" destOrd="0" presId="urn:microsoft.com/office/officeart/2008/layout/NameandTitleOrganizationalChart"/>
    <dgm:cxn modelId="{7DD33837-70EB-46CB-A79F-801073024CC4}" srcId="{9BEAD537-0D46-4E2A-B4F5-21B6CFE41C3A}" destId="{6C2DD519-7830-4BD9-A380-6A217AB21677}" srcOrd="0" destOrd="0" parTransId="{502AA85C-0045-48BF-985B-721F20AD06F1}" sibTransId="{4FB25D3B-6E3D-44F9-9BB7-E24B95FE0F13}"/>
    <dgm:cxn modelId="{8E70C137-0025-4485-A3D9-FA3861884EFE}" type="presOf" srcId="{C058E24A-E281-481E-ABCA-FE409969F054}" destId="{EFA76AC3-FDE6-4E06-88F4-E3E9653078B6}" srcOrd="0" destOrd="0" presId="urn:microsoft.com/office/officeart/2008/layout/NameandTitleOrganizationalChart"/>
    <dgm:cxn modelId="{8A183B39-3538-474A-98C0-C329FD82B094}" type="presOf" srcId="{EEED1736-6815-4B34-86F1-C421A3CCF3FF}" destId="{4FDF6FC1-17D1-43FE-8B09-2C3860D6199A}" srcOrd="0" destOrd="0" presId="urn:microsoft.com/office/officeart/2008/layout/NameandTitleOrganizationalChart"/>
    <dgm:cxn modelId="{EC9F7339-CC42-44BC-9BCF-3BAA626671FB}" type="presOf" srcId="{A54AC34B-9A07-48B0-896B-167119F96C61}" destId="{F3DF8121-15ED-4379-950E-D8AB19B7C738}" srcOrd="0" destOrd="0" presId="urn:microsoft.com/office/officeart/2008/layout/NameandTitleOrganizationalChart"/>
    <dgm:cxn modelId="{54EEF13A-7A6E-402D-86F8-585CA0DFFE14}" type="presOf" srcId="{C058E24A-E281-481E-ABCA-FE409969F054}" destId="{F2C23A1E-97E9-4488-9049-1F96667289F1}" srcOrd="1" destOrd="0" presId="urn:microsoft.com/office/officeart/2008/layout/NameandTitleOrganizationalChart"/>
    <dgm:cxn modelId="{F7059940-3BCA-49D9-BB9E-BC945970F115}" type="presOf" srcId="{98B58556-C34E-49DC-8836-14EB07B8BD2E}" destId="{5F2ADF64-F15F-4BFF-B69F-D9E964420A48}" srcOrd="0" destOrd="0" presId="urn:microsoft.com/office/officeart/2008/layout/NameandTitleOrganizationalChart"/>
    <dgm:cxn modelId="{9B50DC40-DA0B-4DE6-B49F-C49A25659956}" type="presOf" srcId="{6D7F4810-364C-4502-A9C9-4026C1A7D931}" destId="{DAF257D2-7060-4AF3-9C34-4D23B8053722}" srcOrd="0" destOrd="0" presId="urn:microsoft.com/office/officeart/2008/layout/NameandTitleOrganizationalChart"/>
    <dgm:cxn modelId="{BAEAF75F-D462-4D91-9C9A-F4BC424C2022}" type="presOf" srcId="{3AAC6080-648F-49C0-AB0A-2CBBA69F0878}" destId="{A19E1740-331D-4BD4-A188-C44893B513C5}" srcOrd="1" destOrd="0" presId="urn:microsoft.com/office/officeart/2008/layout/NameandTitleOrganizationalChart"/>
    <dgm:cxn modelId="{39B6F260-211F-4A27-9687-F01D7DB32740}" type="presOf" srcId="{1E35AE0C-91F0-460A-9626-F07FDBD96C18}" destId="{92E043EF-CE5D-47B9-A3AD-455E5ED4E5D4}" srcOrd="0" destOrd="0" presId="urn:microsoft.com/office/officeart/2008/layout/NameandTitleOrganizationalChart"/>
    <dgm:cxn modelId="{700B8D61-F8F1-4D2B-B32F-570E80B21DF3}" type="presOf" srcId="{3AAC6080-648F-49C0-AB0A-2CBBA69F0878}" destId="{BD61C973-D977-41D7-8477-8EA78D5AB621}" srcOrd="0" destOrd="0" presId="urn:microsoft.com/office/officeart/2008/layout/NameandTitleOrganizationalChart"/>
    <dgm:cxn modelId="{2C0C3445-15B2-49A3-90C9-0C4620A78F65}" type="presOf" srcId="{637F35AB-F188-42C7-A559-928E7B2AFC1C}" destId="{D9DCCA32-A69B-4886-8212-CE9B9C1D6EE3}" srcOrd="0" destOrd="0" presId="urn:microsoft.com/office/officeart/2008/layout/NameandTitleOrganizationalChart"/>
    <dgm:cxn modelId="{1E711346-DBBB-4B90-8583-6925CDA706D5}" type="presOf" srcId="{502AA85C-0045-48BF-985B-721F20AD06F1}" destId="{C4E17831-0616-42CD-859F-94DFDD50C978}" srcOrd="0" destOrd="0" presId="urn:microsoft.com/office/officeart/2008/layout/NameandTitleOrganizationalChart"/>
    <dgm:cxn modelId="{A00DCA4A-C0F5-4FFB-B004-9A1C0CE1BC8E}" type="presOf" srcId="{3F1C0528-5364-475D-A8A0-79F67D661B31}" destId="{F3D45DDC-7F3E-411C-BDB0-A4D7E62E5447}" srcOrd="0" destOrd="0" presId="urn:microsoft.com/office/officeart/2008/layout/NameandTitleOrganizationalChart"/>
    <dgm:cxn modelId="{48D6E64C-F52F-457C-B6DF-259D6E99B168}" srcId="{9BEAD537-0D46-4E2A-B4F5-21B6CFE41C3A}" destId="{01060F98-CBF8-47BB-A7EE-C73FA34A46FD}" srcOrd="2" destOrd="0" parTransId="{B91E0793-6613-4676-9D2E-63575DB59AFF}" sibTransId="{8E1FF9F2-46E2-498C-B673-63C19A0F537D}"/>
    <dgm:cxn modelId="{B1F0094D-E288-4224-BF06-87324F4523C1}" type="presOf" srcId="{684FA6F4-778D-4F94-99CE-3D414F2F859E}" destId="{D41EB415-63FC-4295-9F1F-DD98CD9C6866}" srcOrd="0" destOrd="0" presId="urn:microsoft.com/office/officeart/2008/layout/NameandTitleOrganizationalChart"/>
    <dgm:cxn modelId="{83440B4F-5037-4492-8C8A-F08F50C227EA}" type="presOf" srcId="{E6A53B3D-9806-45C0-BD6A-7CACFA0688EA}" destId="{8422C3C2-359A-4718-83F6-7120E85E2788}" srcOrd="0" destOrd="0" presId="urn:microsoft.com/office/officeart/2008/layout/NameandTitleOrganizationalChart"/>
    <dgm:cxn modelId="{D6DA7D6F-D6A4-4492-825A-2F3E1A283704}" type="presOf" srcId="{98C1C053-E651-4D3B-A67F-D75A3CA910BE}" destId="{9015B52F-AF84-4C4D-9F40-2B90305A8A6B}" srcOrd="0" destOrd="0" presId="urn:microsoft.com/office/officeart/2008/layout/NameandTitleOrganizationalChart"/>
    <dgm:cxn modelId="{9BD3DB50-933C-4ADF-A930-38F25C298BFA}" type="presOf" srcId="{98C1C053-E651-4D3B-A67F-D75A3CA910BE}" destId="{8CAFF437-A0A5-4D53-B612-4FD6261A5B08}" srcOrd="1" destOrd="0" presId="urn:microsoft.com/office/officeart/2008/layout/NameandTitleOrganizationalChart"/>
    <dgm:cxn modelId="{B399DB74-36C4-45C3-88F9-E64720F380CE}" type="presOf" srcId="{D4F04A41-446C-4FFB-8096-1E3A3FBD6F73}" destId="{2B3554C3-7978-439E-B825-AFFB6DD25BF4}" srcOrd="1" destOrd="0" presId="urn:microsoft.com/office/officeart/2008/layout/NameandTitleOrganizationalChart"/>
    <dgm:cxn modelId="{C361DB75-7C48-4AC2-9AD9-054F4394870B}" type="presOf" srcId="{3F92ADE2-4A77-4B91-B5D8-B04D6CC01B29}" destId="{A3AC6583-A4FE-4C53-AB8A-32442C7DEFD3}" srcOrd="0" destOrd="0" presId="urn:microsoft.com/office/officeart/2008/layout/NameandTitleOrganizationalChart"/>
    <dgm:cxn modelId="{FC906257-1CA6-4BD8-A12E-A3BD9D0122A9}" type="presOf" srcId="{ED6BD71C-87DB-4E00-B8E5-579636C30358}" destId="{D45FBC0A-4C48-4EDE-B547-8C4615C79025}" srcOrd="0" destOrd="0" presId="urn:microsoft.com/office/officeart/2008/layout/NameandTitleOrganizationalChart"/>
    <dgm:cxn modelId="{0A0EB677-B6C6-4355-A59E-ED52D17AD89F}" type="presOf" srcId="{FC31E5DD-402D-4DA5-A794-356E5C9189EB}" destId="{00F60C26-A746-4BB0-99DE-ECCD974FCA9C}" srcOrd="0" destOrd="0" presId="urn:microsoft.com/office/officeart/2008/layout/NameandTitleOrganizationalChart"/>
    <dgm:cxn modelId="{F98FCF79-4CFB-42A1-A2B8-120C486F49B1}" type="presOf" srcId="{5DD4D302-7598-4C6C-87A8-8BFE2016A81C}" destId="{F0811FD6-7DD4-4E01-959B-CBC7D61BFC0A}" srcOrd="0" destOrd="0" presId="urn:microsoft.com/office/officeart/2008/layout/NameandTitleOrganizationalChart"/>
    <dgm:cxn modelId="{5724F57A-FF40-45E9-B4A7-927E8E864945}" type="presOf" srcId="{3F92ADE2-4A77-4B91-B5D8-B04D6CC01B29}" destId="{EB0EEE7E-74F7-4B62-8614-827A3585AEDD}" srcOrd="1" destOrd="0" presId="urn:microsoft.com/office/officeart/2008/layout/NameandTitleOrganizationalChart"/>
    <dgm:cxn modelId="{982CAD7C-2165-45D7-BFCA-79E3F79236BB}" type="presOf" srcId="{A1FF447F-8181-4B19-B0F9-D8A674BF468E}" destId="{624A07B9-87D3-43CF-8A40-BDCC28EA0060}" srcOrd="1" destOrd="0" presId="urn:microsoft.com/office/officeart/2008/layout/NameandTitleOrganizationalChart"/>
    <dgm:cxn modelId="{BCC07E7D-C1D1-42DF-AC64-16548DA1BACF}" type="presOf" srcId="{32B89D1C-D7E0-4C60-8DFF-1CA7EA1834F0}" destId="{38872165-FD17-4593-99AB-91721E30D510}" srcOrd="0" destOrd="0" presId="urn:microsoft.com/office/officeart/2008/layout/NameandTitleOrganizationalChart"/>
    <dgm:cxn modelId="{EEAB087E-D98E-4316-AC90-C467624CAC97}" srcId="{6D7F4810-364C-4502-A9C9-4026C1A7D931}" destId="{9BEAD537-0D46-4E2A-B4F5-21B6CFE41C3A}" srcOrd="2" destOrd="0" parTransId="{08B73D17-A4DA-43CC-8FCB-0F74926C75CC}" sibTransId="{9C8C43C9-F8B3-493A-937E-807E1B90A856}"/>
    <dgm:cxn modelId="{2720647F-1C75-439D-9700-032450FCB84D}" type="presOf" srcId="{AE4102F9-B132-44AE-B627-13FC033BBF66}" destId="{72B65D9F-7D9A-4E3D-8485-A128CD04F079}" srcOrd="0" destOrd="0" presId="urn:microsoft.com/office/officeart/2008/layout/NameandTitleOrganizationalChart"/>
    <dgm:cxn modelId="{E0ED8C80-FA97-4FE7-931A-4418DA5F8189}" type="presOf" srcId="{CD9AF3F7-3912-40B1-B42B-2BA72EFF10EA}" destId="{61238213-89E8-478D-8EE7-DDC4093E6F2D}" srcOrd="0" destOrd="0" presId="urn:microsoft.com/office/officeart/2008/layout/NameandTitleOrganizationalChart"/>
    <dgm:cxn modelId="{3BE65B81-3C83-40CE-8A4D-C4928F18AD59}" type="presOf" srcId="{9BEAD537-0D46-4E2A-B4F5-21B6CFE41C3A}" destId="{C4E6F3F2-D781-4D11-B287-8D0E36944A78}" srcOrd="0" destOrd="0" presId="urn:microsoft.com/office/officeart/2008/layout/NameandTitleOrganizationalChart"/>
    <dgm:cxn modelId="{46279481-F3C4-4634-96D1-FE28E746E656}" type="presOf" srcId="{0B3ABDBF-C4F0-4201-8060-D28BA2496B6C}" destId="{24F9629C-796A-449D-9ADF-095F51C0A67B}" srcOrd="0" destOrd="0" presId="urn:microsoft.com/office/officeart/2008/layout/NameandTitleOrganizationalChart"/>
    <dgm:cxn modelId="{82A3BA82-B474-4F3E-9A96-1283BD14A5F0}" srcId="{98B58556-C34E-49DC-8836-14EB07B8BD2E}" destId="{A1FF447F-8181-4B19-B0F9-D8A674BF468E}" srcOrd="0" destOrd="0" parTransId="{D3A78ADA-C0EE-4DB0-87F2-6FA2E0F3EB2F}" sibTransId="{72A9CB0D-0088-4A4A-91DC-339202972045}"/>
    <dgm:cxn modelId="{C84F1984-AC6A-40C4-9B89-6B2D0BFBDDBB}" type="presOf" srcId="{0FE51F7B-497D-47E9-93BC-55CF354053BF}" destId="{04C825C6-60B4-48C3-B96F-0D8B9F5B3BD5}" srcOrd="0" destOrd="0" presId="urn:microsoft.com/office/officeart/2008/layout/NameandTitleOrganizationalChart"/>
    <dgm:cxn modelId="{BB7C0387-736A-40FC-A1E5-4726B662BD92}" type="presOf" srcId="{EC107386-EF1D-46AD-80F4-839F05F1544E}" destId="{A677295A-5E3E-436F-9258-6EC4C5EC3E5E}" srcOrd="0" destOrd="0" presId="urn:microsoft.com/office/officeart/2008/layout/NameandTitleOrganizationalChart"/>
    <dgm:cxn modelId="{1E4A4187-4228-4182-8204-BBD37C9E5364}" type="presOf" srcId="{BEE545C8-05ED-403D-936B-519C4471E3C5}" destId="{C0865C7A-4CF9-412C-A20B-3301907A8EBC}" srcOrd="0" destOrd="0" presId="urn:microsoft.com/office/officeart/2008/layout/NameandTitleOrganizationalChart"/>
    <dgm:cxn modelId="{BB92FD89-97F1-4B71-8931-8E726171CF9E}" type="presOf" srcId="{4F723B7B-855E-4DC1-B59A-A1E3E4138DE1}" destId="{7257BF26-AD1D-4F34-95CE-21ACFA1F0931}" srcOrd="0" destOrd="0" presId="urn:microsoft.com/office/officeart/2008/layout/NameandTitleOrganizationalChart"/>
    <dgm:cxn modelId="{CA76468A-CA7B-41AD-B9CF-4AF212949789}" srcId="{98B58556-C34E-49DC-8836-14EB07B8BD2E}" destId="{AE4102F9-B132-44AE-B627-13FC033BBF66}" srcOrd="4" destOrd="0" parTransId="{4F723B7B-855E-4DC1-B59A-A1E3E4138DE1}" sibTransId="{4FF427E3-5650-407D-9F85-10628B5B4BF8}"/>
    <dgm:cxn modelId="{073D2E8B-6D15-420F-8B27-6070E30A418D}" srcId="{6D7F4810-364C-4502-A9C9-4026C1A7D931}" destId="{D66EA6A6-CDDF-4A54-912E-913DEC0146F0}" srcOrd="0" destOrd="0" parTransId="{47587A88-AEA9-4ADF-83BC-817D591D10D0}" sibTransId="{EC107386-EF1D-46AD-80F4-839F05F1544E}"/>
    <dgm:cxn modelId="{7C9C428B-5F91-43AE-9EC4-A333406A42AB}" type="presOf" srcId="{4CBC49A8-2DCF-4410-A34E-C055FA851251}" destId="{1430A061-66C7-4517-9DDC-58E09D6860F7}" srcOrd="0" destOrd="0" presId="urn:microsoft.com/office/officeart/2008/layout/NameandTitleOrganizationalChart"/>
    <dgm:cxn modelId="{F3189F8C-28E3-47B7-97C1-5AC815EF95C1}" type="presOf" srcId="{27B608BA-F2AC-4F27-8AD9-01C08ECADA8B}" destId="{B3C583E5-B836-4FD5-B38D-B3DBB092864B}" srcOrd="1" destOrd="0" presId="urn:microsoft.com/office/officeart/2008/layout/NameandTitleOrganizationalChart"/>
    <dgm:cxn modelId="{8C5ABB8C-6F12-4525-8F88-D0EF36E29FE8}" type="presOf" srcId="{DEC8C6FF-0B91-4327-8A21-852428467256}" destId="{7A4A8E62-3F90-44E7-9D58-61E09DB0912A}" srcOrd="0" destOrd="0" presId="urn:microsoft.com/office/officeart/2008/layout/NameandTitleOrganizationalChart"/>
    <dgm:cxn modelId="{958AFC8F-747F-4002-B51E-A05D35F62776}" type="presOf" srcId="{6C2DD519-7830-4BD9-A380-6A217AB21677}" destId="{E8F14982-AD5A-4420-98A6-83E33B00460E}" srcOrd="1" destOrd="0" presId="urn:microsoft.com/office/officeart/2008/layout/NameandTitleOrganizationalChart"/>
    <dgm:cxn modelId="{2544DA97-C5B0-418B-84B9-806A6FF8DB17}" type="presOf" srcId="{4FF427E3-5650-407D-9F85-10628B5B4BF8}" destId="{88589DE9-49C9-4E98-B90C-EBA7E7A25EF9}" srcOrd="0" destOrd="0" presId="urn:microsoft.com/office/officeart/2008/layout/NameandTitleOrganizationalChart"/>
    <dgm:cxn modelId="{949EB798-73D7-46BA-B922-DE5E8FB26CDC}" type="presOf" srcId="{D66EA6A6-CDDF-4A54-912E-913DEC0146F0}" destId="{06F26286-4C92-441D-8F31-C2911D2E8C60}" srcOrd="0" destOrd="0" presId="urn:microsoft.com/office/officeart/2008/layout/NameandTitleOrganizationalChart"/>
    <dgm:cxn modelId="{E771D59B-16AD-4AF3-A8D6-B4D2B096362A}" type="presOf" srcId="{1DB20928-0D9F-4D9E-BE71-4FAB0EA36985}" destId="{C0B2A1DD-EC8C-4776-AD8F-D9391DBDA0D6}" srcOrd="0" destOrd="0" presId="urn:microsoft.com/office/officeart/2008/layout/NameandTitleOrganizationalChart"/>
    <dgm:cxn modelId="{76C2E59B-20B4-45B6-8EDD-78340A8E2F1D}" type="presOf" srcId="{6C2DD519-7830-4BD9-A380-6A217AB21677}" destId="{B4C7AB6A-38D8-4EA3-8143-CE68E6345E5D}" srcOrd="0" destOrd="0" presId="urn:microsoft.com/office/officeart/2008/layout/NameandTitleOrganizationalChart"/>
    <dgm:cxn modelId="{2EC4379E-6095-4025-AD5E-794859138916}" type="presOf" srcId="{E1287FDE-283E-431C-B4B2-ABA7B90032F9}" destId="{A3FBA00E-F17A-458C-A49D-20EC1B97FBFC}" srcOrd="0" destOrd="0" presId="urn:microsoft.com/office/officeart/2008/layout/NameandTitleOrganizationalChart"/>
    <dgm:cxn modelId="{8F2B699E-C4D9-462A-B7DC-C21621E152A9}" type="presOf" srcId="{4BEB2ADA-D633-42B9-A3CC-EDBEED73D8D9}" destId="{10BC4846-62C6-432A-9561-1D1A535D561F}" srcOrd="0" destOrd="0" presId="urn:microsoft.com/office/officeart/2008/layout/NameandTitleOrganizationalChart"/>
    <dgm:cxn modelId="{114CB4A2-2A82-42A6-8314-5A9B7F2D3F80}" srcId="{5FE159A5-6617-4907-845F-C02E5BCD0866}" destId="{55BE1280-937E-46A5-A3D9-77E35D671F70}" srcOrd="2" destOrd="0" parTransId="{32B89D1C-D7E0-4C60-8DFF-1CA7EA1834F0}" sibTransId="{1E35AE0C-91F0-460A-9626-F07FDBD96C18}"/>
    <dgm:cxn modelId="{6CD91BA4-3F0C-486C-A1C1-E688B9FDBB36}" srcId="{9BEAD537-0D46-4E2A-B4F5-21B6CFE41C3A}" destId="{C058E24A-E281-481E-ABCA-FE409969F054}" srcOrd="3" destOrd="0" parTransId="{21F98F8A-0D7F-49A6-96ED-F1BC3D086A09}" sibTransId="{E62D02C2-BB45-4605-9A15-50BDE335E182}"/>
    <dgm:cxn modelId="{49F551A5-526B-4C04-9840-AB42F7E73C85}" type="presOf" srcId="{E62D02C2-BB45-4605-9A15-50BDE335E182}" destId="{BD5AA47B-D9DE-4AF0-8930-4471769ABB12}" srcOrd="0" destOrd="0" presId="urn:microsoft.com/office/officeart/2008/layout/NameandTitleOrganizationalChart"/>
    <dgm:cxn modelId="{71AA3AA8-A3A9-4ABF-9E46-1EBCE19C1AAB}" type="presOf" srcId="{6D7F4810-364C-4502-A9C9-4026C1A7D931}" destId="{5BF1C2AC-B3D1-4663-8196-D163293803E5}" srcOrd="1" destOrd="0" presId="urn:microsoft.com/office/officeart/2008/layout/NameandTitleOrganizationalChart"/>
    <dgm:cxn modelId="{A0AE5FA9-9C23-4576-A9CD-61CA52B8C791}" type="presOf" srcId="{14D6B61C-6EEC-4658-AD40-0FAA6AD54EEA}" destId="{EF52B27D-F412-40DB-802B-CD37D3FDACA6}" srcOrd="1" destOrd="0" presId="urn:microsoft.com/office/officeart/2008/layout/NameandTitleOrganizationalChart"/>
    <dgm:cxn modelId="{D39579AE-AF9B-46EF-A72E-7A6E9611FE96}" type="presOf" srcId="{B91E0793-6613-4676-9D2E-63575DB59AFF}" destId="{D1C96E8B-0FCD-42F0-BFA3-C3015AA4306B}" srcOrd="0" destOrd="0" presId="urn:microsoft.com/office/officeart/2008/layout/NameandTitleOrganizationalChart"/>
    <dgm:cxn modelId="{7AB280B0-B8E1-4D88-AE22-0537FCD2D7DC}" srcId="{D66EA6A6-CDDF-4A54-912E-913DEC0146F0}" destId="{3F92ADE2-4A77-4B91-B5D8-B04D6CC01B29}" srcOrd="4" destOrd="0" parTransId="{ED6BD71C-87DB-4E00-B8E5-579636C30358}" sibTransId="{E6C8E53B-555D-411E-9B74-1B5881171C1E}"/>
    <dgm:cxn modelId="{C76328B7-E3A6-484E-8AC1-8846C64B7C99}" type="presOf" srcId="{08B73D17-A4DA-43CC-8FCB-0F74926C75CC}" destId="{BF2D61EC-B02C-41EF-9B0C-434CE6D34D7C}" srcOrd="0" destOrd="0" presId="urn:microsoft.com/office/officeart/2008/layout/NameandTitleOrganizationalChart"/>
    <dgm:cxn modelId="{D98D06C1-DA53-4712-8627-5FEE3499A240}" type="presOf" srcId="{D4F04A41-446C-4FFB-8096-1E3A3FBD6F73}" destId="{4A422C5D-35E7-449E-A272-C3152C767E78}" srcOrd="0" destOrd="0" presId="urn:microsoft.com/office/officeart/2008/layout/NameandTitleOrganizationalChart"/>
    <dgm:cxn modelId="{DD5A02C3-0897-460B-852D-A23203AE1C30}" type="presOf" srcId="{EE480627-F130-48E7-9DE1-08171873EDE9}" destId="{FA855629-FEF9-4C93-AADF-3E9F637BEBA7}" srcOrd="0" destOrd="0" presId="urn:microsoft.com/office/officeart/2008/layout/NameandTitleOrganizationalChart"/>
    <dgm:cxn modelId="{AEE8ADC7-BAA3-47BF-8E41-47E0906B5128}" type="presOf" srcId="{E6C8E53B-555D-411E-9B74-1B5881171C1E}" destId="{7DE887CE-B823-4E1D-B697-2E715631E122}" srcOrd="0" destOrd="0" presId="urn:microsoft.com/office/officeart/2008/layout/NameandTitleOrganizationalChart"/>
    <dgm:cxn modelId="{725118CA-8707-4308-BFA5-57174F5CC370}" srcId="{5FE159A5-6617-4907-845F-C02E5BCD0866}" destId="{5DD4D302-7598-4C6C-87A8-8BFE2016A81C}" srcOrd="1" destOrd="0" parTransId="{EEED1736-6815-4B34-86F1-C421A3CCF3FF}" sibTransId="{EB1DD754-525F-4520-87FF-E641C6AA862A}"/>
    <dgm:cxn modelId="{98A686CB-A51B-43F9-BDEF-A895C7B6FDA1}" type="presOf" srcId="{27B608BA-F2AC-4F27-8AD9-01C08ECADA8B}" destId="{F39358BA-3699-45CC-A904-71D1DBB9F9B7}" srcOrd="0" destOrd="0" presId="urn:microsoft.com/office/officeart/2008/layout/NameandTitleOrganizationalChart"/>
    <dgm:cxn modelId="{403CC9CE-ED69-4333-9B9D-E668D42BDFAF}" type="presOf" srcId="{01060F98-CBF8-47BB-A7EE-C73FA34A46FD}" destId="{57773A29-8B27-4035-81F8-79CCC53CF9E7}" srcOrd="1" destOrd="0" presId="urn:microsoft.com/office/officeart/2008/layout/NameandTitleOrganizationalChart"/>
    <dgm:cxn modelId="{FC1ED4D1-9658-43DF-B0C6-3388236F0908}" type="presOf" srcId="{55BE1280-937E-46A5-A3D9-77E35D671F70}" destId="{7A3AFCD8-B938-404B-AD8C-2ADE59E3AD30}" srcOrd="0" destOrd="0" presId="urn:microsoft.com/office/officeart/2008/layout/NameandTitleOrganizationalChart"/>
    <dgm:cxn modelId="{89FDB5D2-78F5-4917-A68F-E0C2CDAA4517}" srcId="{D66EA6A6-CDDF-4A54-912E-913DEC0146F0}" destId="{D4F04A41-446C-4FFB-8096-1E3A3FBD6F73}" srcOrd="1" destOrd="0" parTransId="{EE480627-F130-48E7-9DE1-08171873EDE9}" sibTransId="{E023E790-B605-48DC-A61D-BECF20E1718B}"/>
    <dgm:cxn modelId="{7D770DD6-4519-4C23-8D80-298A42B3069A}" srcId="{98B58556-C34E-49DC-8836-14EB07B8BD2E}" destId="{6D7F4810-364C-4502-A9C9-4026C1A7D931}" srcOrd="1" destOrd="0" parTransId="{DEC8C6FF-0B91-4327-8A21-852428467256}" sibTransId="{A54AC34B-9A07-48B0-896B-167119F96C61}"/>
    <dgm:cxn modelId="{694E35D7-C443-447E-8FDC-57F62CF9237D}" type="presOf" srcId="{D58BCFA9-0367-46EC-B608-22EA1FCCE03C}" destId="{4A579450-DB4B-4B40-B5AE-58D71F3D6ED6}" srcOrd="0" destOrd="0" presId="urn:microsoft.com/office/officeart/2008/layout/NameandTitleOrganizationalChart"/>
    <dgm:cxn modelId="{73DE3BD7-499B-4344-81B6-EB79EC9C80B2}" type="presOf" srcId="{A1FF447F-8181-4B19-B0F9-D8A674BF468E}" destId="{2734C53D-2F98-40B7-9D97-0B156C4CADA0}" srcOrd="0" destOrd="0" presId="urn:microsoft.com/office/officeart/2008/layout/NameandTitleOrganizationalChart"/>
    <dgm:cxn modelId="{255779D8-2783-44A7-B9D4-0E6E2B08C19C}" srcId="{9BEAD537-0D46-4E2A-B4F5-21B6CFE41C3A}" destId="{3AAC6080-648F-49C0-AB0A-2CBBA69F0878}" srcOrd="1" destOrd="0" parTransId="{60DC6E82-A001-430D-82FF-8A8C7558CC5E}" sibTransId="{0B3ABDBF-C4F0-4201-8060-D28BA2496B6C}"/>
    <dgm:cxn modelId="{74FE4CDA-3E9C-4883-BC75-26B2BB5C7D17}" type="presOf" srcId="{578E1576-5195-4F52-8EC1-4B1E8BAF4803}" destId="{1CE1945E-61E1-4667-BDC0-1AFE60015A26}" srcOrd="0" destOrd="0" presId="urn:microsoft.com/office/officeart/2008/layout/NameandTitleOrganizationalChart"/>
    <dgm:cxn modelId="{074BB9DE-F05D-4EC1-A83E-822235493EB8}" type="presOf" srcId="{72A9CB0D-0088-4A4A-91DC-339202972045}" destId="{D8CF91A9-3B32-4255-9036-0ED8FDBF3DCD}" srcOrd="0" destOrd="0" presId="urn:microsoft.com/office/officeart/2008/layout/NameandTitleOrganizationalChart"/>
    <dgm:cxn modelId="{6AEBF7E1-FE3C-450F-9C1E-B748EC6369DB}" type="presOf" srcId="{5FE159A5-6617-4907-845F-C02E5BCD0866}" destId="{B294ACAE-7F2D-46D9-B1E0-FFFA330B1B7A}" srcOrd="1" destOrd="0" presId="urn:microsoft.com/office/officeart/2008/layout/NameandTitleOrganizationalChart"/>
    <dgm:cxn modelId="{712FE8E6-BE3F-478E-A499-5AA5D87C4B84}" type="presOf" srcId="{4FB25D3B-6E3D-44F9-9BB7-E24B95FE0F13}" destId="{537B5D26-DACF-48B2-8252-5F8B6617273C}" srcOrd="0" destOrd="0" presId="urn:microsoft.com/office/officeart/2008/layout/NameandTitleOrganizationalChart"/>
    <dgm:cxn modelId="{391E6AF5-3381-4332-BFAA-D3E1C2D8E2FA}" srcId="{98B58556-C34E-49DC-8836-14EB07B8BD2E}" destId="{684FA6F4-778D-4F94-99CE-3D414F2F859E}" srcOrd="2" destOrd="0" parTransId="{FC31E5DD-402D-4DA5-A794-356E5C9189EB}" sibTransId="{637F35AB-F188-42C7-A559-928E7B2AFC1C}"/>
    <dgm:cxn modelId="{1BAF33F8-089F-44AC-BB7F-2E3395BB5ED2}" srcId="{D66EA6A6-CDDF-4A54-912E-913DEC0146F0}" destId="{D9AEAB97-A833-4ACD-A573-CB30D7D478B9}" srcOrd="3" destOrd="0" parTransId="{FA8EDAB1-9681-44C1-850E-3BA26F3F021F}" sibTransId="{4CBC49A8-2DCF-4410-A34E-C055FA851251}"/>
    <dgm:cxn modelId="{F8A7F4F7-D3EC-4C2D-B9DC-227A44864840}" type="presParOf" srcId="{04C825C6-60B4-48C3-B96F-0D8B9F5B3BD5}" destId="{BF5BEF03-CD09-4D10-9219-50F8F3DDAEF9}" srcOrd="0" destOrd="0" presId="urn:microsoft.com/office/officeart/2008/layout/NameandTitleOrganizationalChart"/>
    <dgm:cxn modelId="{83E31144-30F2-45E4-A034-C5C459E57116}" type="presParOf" srcId="{BF5BEF03-CD09-4D10-9219-50F8F3DDAEF9}" destId="{36ED768E-B6A2-4193-9FB1-22A10D5FF58E}" srcOrd="0" destOrd="0" presId="urn:microsoft.com/office/officeart/2008/layout/NameandTitleOrganizationalChart"/>
    <dgm:cxn modelId="{8DA4B21F-CDF4-4E04-93D3-A0E08BE6E3E0}" type="presParOf" srcId="{36ED768E-B6A2-4193-9FB1-22A10D5FF58E}" destId="{5F2ADF64-F15F-4BFF-B69F-D9E964420A48}" srcOrd="0" destOrd="0" presId="urn:microsoft.com/office/officeart/2008/layout/NameandTitleOrganizationalChart"/>
    <dgm:cxn modelId="{8310A98D-E069-4946-87D4-503EB6592178}" type="presParOf" srcId="{36ED768E-B6A2-4193-9FB1-22A10D5FF58E}" destId="{B3771EF1-F0A5-453D-92C5-B14EF8B72903}" srcOrd="1" destOrd="0" presId="urn:microsoft.com/office/officeart/2008/layout/NameandTitleOrganizationalChart"/>
    <dgm:cxn modelId="{6E6BF9C9-4A27-4FAD-87D9-ACED7BA8E920}" type="presParOf" srcId="{36ED768E-B6A2-4193-9FB1-22A10D5FF58E}" destId="{0D9727B9-93B9-412A-89C3-3F93136592BE}" srcOrd="2" destOrd="0" presId="urn:microsoft.com/office/officeart/2008/layout/NameandTitleOrganizationalChart"/>
    <dgm:cxn modelId="{AB192FE1-FDBF-4BB2-A7FD-0AA533CBEB7A}" type="presParOf" srcId="{BF5BEF03-CD09-4D10-9219-50F8F3DDAEF9}" destId="{FCF6AB38-1F7B-4BDB-A702-23A07D2135DC}" srcOrd="1" destOrd="0" presId="urn:microsoft.com/office/officeart/2008/layout/NameandTitleOrganizationalChart"/>
    <dgm:cxn modelId="{44D4AB7A-1615-454E-98B9-A5527D4D2465}" type="presParOf" srcId="{FCF6AB38-1F7B-4BDB-A702-23A07D2135DC}" destId="{28545DE4-8FBC-4103-A25A-5EC5B2899BC0}" srcOrd="0" destOrd="0" presId="urn:microsoft.com/office/officeart/2008/layout/NameandTitleOrganizationalChart"/>
    <dgm:cxn modelId="{33230824-AF97-48CC-90BC-36378B0AD3DD}" type="presParOf" srcId="{FCF6AB38-1F7B-4BDB-A702-23A07D2135DC}" destId="{40E50089-0B42-4C32-8352-7E7D58F65870}" srcOrd="1" destOrd="0" presId="urn:microsoft.com/office/officeart/2008/layout/NameandTitleOrganizationalChart"/>
    <dgm:cxn modelId="{B03EB0FA-DC74-4FE9-ABE6-FA50FE4FD987}" type="presParOf" srcId="{40E50089-0B42-4C32-8352-7E7D58F65870}" destId="{6CBA7638-A091-4354-BC45-B187952D7493}" srcOrd="0" destOrd="0" presId="urn:microsoft.com/office/officeart/2008/layout/NameandTitleOrganizationalChart"/>
    <dgm:cxn modelId="{8F887984-61D3-485C-98CB-A89E138382F4}" type="presParOf" srcId="{6CBA7638-A091-4354-BC45-B187952D7493}" destId="{2734C53D-2F98-40B7-9D97-0B156C4CADA0}" srcOrd="0" destOrd="0" presId="urn:microsoft.com/office/officeart/2008/layout/NameandTitleOrganizationalChart"/>
    <dgm:cxn modelId="{B896BEF2-8F51-4341-A31F-583BBC0C897B}" type="presParOf" srcId="{6CBA7638-A091-4354-BC45-B187952D7493}" destId="{D8CF91A9-3B32-4255-9036-0ED8FDBF3DCD}" srcOrd="1" destOrd="0" presId="urn:microsoft.com/office/officeart/2008/layout/NameandTitleOrganizationalChart"/>
    <dgm:cxn modelId="{0A0EF176-B84A-4FC6-AAA6-EC269DF3F2EF}" type="presParOf" srcId="{6CBA7638-A091-4354-BC45-B187952D7493}" destId="{624A07B9-87D3-43CF-8A40-BDCC28EA0060}" srcOrd="2" destOrd="0" presId="urn:microsoft.com/office/officeart/2008/layout/NameandTitleOrganizationalChart"/>
    <dgm:cxn modelId="{55A75814-5415-4ED0-9226-96A8C60C000B}" type="presParOf" srcId="{40E50089-0B42-4C32-8352-7E7D58F65870}" destId="{83728C69-C54A-486A-A692-AD89192DE123}" srcOrd="1" destOrd="0" presId="urn:microsoft.com/office/officeart/2008/layout/NameandTitleOrganizationalChart"/>
    <dgm:cxn modelId="{DB97A7F2-BB65-4027-AE35-7BA28B5DFEED}" type="presParOf" srcId="{40E50089-0B42-4C32-8352-7E7D58F65870}" destId="{51694827-6508-4AD7-855C-73761BD0F471}" srcOrd="2" destOrd="0" presId="urn:microsoft.com/office/officeart/2008/layout/NameandTitleOrganizationalChart"/>
    <dgm:cxn modelId="{9F07E068-ED7D-4809-9938-4A70215CBBCC}" type="presParOf" srcId="{FCF6AB38-1F7B-4BDB-A702-23A07D2135DC}" destId="{7A4A8E62-3F90-44E7-9D58-61E09DB0912A}" srcOrd="2" destOrd="0" presId="urn:microsoft.com/office/officeart/2008/layout/NameandTitleOrganizationalChart"/>
    <dgm:cxn modelId="{C2703394-F979-4335-B5E1-7CCFE7E9C5AA}" type="presParOf" srcId="{FCF6AB38-1F7B-4BDB-A702-23A07D2135DC}" destId="{7FA64B75-58E5-458D-8C9C-2FDD68527FA5}" srcOrd="3" destOrd="0" presId="urn:microsoft.com/office/officeart/2008/layout/NameandTitleOrganizationalChart"/>
    <dgm:cxn modelId="{4E06E037-B5FD-4682-AECF-304364FFCFEE}" type="presParOf" srcId="{7FA64B75-58E5-458D-8C9C-2FDD68527FA5}" destId="{0D1962A6-5E99-4BF5-9981-AA0AC2227478}" srcOrd="0" destOrd="0" presId="urn:microsoft.com/office/officeart/2008/layout/NameandTitleOrganizationalChart"/>
    <dgm:cxn modelId="{9777C8D3-ACE7-4EE4-9828-AF65963DBF3C}" type="presParOf" srcId="{0D1962A6-5E99-4BF5-9981-AA0AC2227478}" destId="{DAF257D2-7060-4AF3-9C34-4D23B8053722}" srcOrd="0" destOrd="0" presId="urn:microsoft.com/office/officeart/2008/layout/NameandTitleOrganizationalChart"/>
    <dgm:cxn modelId="{21C40BDF-5D0C-430A-90BD-94C37D5D415B}" type="presParOf" srcId="{0D1962A6-5E99-4BF5-9981-AA0AC2227478}" destId="{F3DF8121-15ED-4379-950E-D8AB19B7C738}" srcOrd="1" destOrd="0" presId="urn:microsoft.com/office/officeart/2008/layout/NameandTitleOrganizationalChart"/>
    <dgm:cxn modelId="{05B2F7E0-C104-4D12-A1F3-5B3057D1FA44}" type="presParOf" srcId="{0D1962A6-5E99-4BF5-9981-AA0AC2227478}" destId="{5BF1C2AC-B3D1-4663-8196-D163293803E5}" srcOrd="2" destOrd="0" presId="urn:microsoft.com/office/officeart/2008/layout/NameandTitleOrganizationalChart"/>
    <dgm:cxn modelId="{A311E36E-939F-47D8-9BF9-E2B51FF75F84}" type="presParOf" srcId="{7FA64B75-58E5-458D-8C9C-2FDD68527FA5}" destId="{CED1A6F0-DCB8-4056-9AC0-2DAAC62AAC05}" srcOrd="1" destOrd="0" presId="urn:microsoft.com/office/officeart/2008/layout/NameandTitleOrganizationalChart"/>
    <dgm:cxn modelId="{93C437D9-C98E-44DD-A29E-92A9FEABE6A4}" type="presParOf" srcId="{CED1A6F0-DCB8-4056-9AC0-2DAAC62AAC05}" destId="{5C673CD2-F985-469E-BAE8-D8FB157397E7}" srcOrd="0" destOrd="0" presId="urn:microsoft.com/office/officeart/2008/layout/NameandTitleOrganizationalChart"/>
    <dgm:cxn modelId="{DBC254A3-C784-473D-9AA4-8FB4C7E0A360}" type="presParOf" srcId="{CED1A6F0-DCB8-4056-9AC0-2DAAC62AAC05}" destId="{0E8E42E1-130F-4C86-B231-0E12C2119175}" srcOrd="1" destOrd="0" presId="urn:microsoft.com/office/officeart/2008/layout/NameandTitleOrganizationalChart"/>
    <dgm:cxn modelId="{3C6171CC-2A02-49CD-90AD-02ECFB8D4A68}" type="presParOf" srcId="{0E8E42E1-130F-4C86-B231-0E12C2119175}" destId="{9DEBA4D1-8E9D-4C05-85F6-7D36F070826F}" srcOrd="0" destOrd="0" presId="urn:microsoft.com/office/officeart/2008/layout/NameandTitleOrganizationalChart"/>
    <dgm:cxn modelId="{7CF6AA2D-228A-40A3-A0C7-FF8D024FEC1C}" type="presParOf" srcId="{9DEBA4D1-8E9D-4C05-85F6-7D36F070826F}" destId="{06F26286-4C92-441D-8F31-C2911D2E8C60}" srcOrd="0" destOrd="0" presId="urn:microsoft.com/office/officeart/2008/layout/NameandTitleOrganizationalChart"/>
    <dgm:cxn modelId="{B8C08114-7314-4CAC-B56D-478163225DA2}" type="presParOf" srcId="{9DEBA4D1-8E9D-4C05-85F6-7D36F070826F}" destId="{A677295A-5E3E-436F-9258-6EC4C5EC3E5E}" srcOrd="1" destOrd="0" presId="urn:microsoft.com/office/officeart/2008/layout/NameandTitleOrganizationalChart"/>
    <dgm:cxn modelId="{8F959DC4-D060-45D2-87AF-01E13A869D89}" type="presParOf" srcId="{9DEBA4D1-8E9D-4C05-85F6-7D36F070826F}" destId="{6F58F8D5-6CA2-4070-A013-1D70C12118AD}" srcOrd="2" destOrd="0" presId="urn:microsoft.com/office/officeart/2008/layout/NameandTitleOrganizationalChart"/>
    <dgm:cxn modelId="{0B721454-AB41-442B-B356-4C1E022B96B8}" type="presParOf" srcId="{0E8E42E1-130F-4C86-B231-0E12C2119175}" destId="{59203746-302A-41A9-9412-D4CF77B094A7}" srcOrd="1" destOrd="0" presId="urn:microsoft.com/office/officeart/2008/layout/NameandTitleOrganizationalChart"/>
    <dgm:cxn modelId="{10CDEEB7-70F7-4B25-BDB1-8AF8F8AEEEA9}" type="presParOf" srcId="{59203746-302A-41A9-9412-D4CF77B094A7}" destId="{C0B2A1DD-EC8C-4776-AD8F-D9391DBDA0D6}" srcOrd="0" destOrd="0" presId="urn:microsoft.com/office/officeart/2008/layout/NameandTitleOrganizationalChart"/>
    <dgm:cxn modelId="{D54284E6-6812-4665-BB8D-D5CE8141C5FC}" type="presParOf" srcId="{59203746-302A-41A9-9412-D4CF77B094A7}" destId="{18788E21-88BF-49E1-8AAD-F43B5D7DCC49}" srcOrd="1" destOrd="0" presId="urn:microsoft.com/office/officeart/2008/layout/NameandTitleOrganizationalChart"/>
    <dgm:cxn modelId="{32FD3543-EBFF-4325-85DF-5295F8D67129}" type="presParOf" srcId="{18788E21-88BF-49E1-8AAD-F43B5D7DCC49}" destId="{C256440C-4C7F-4935-941F-1098B2BD8DBE}" srcOrd="0" destOrd="0" presId="urn:microsoft.com/office/officeart/2008/layout/NameandTitleOrganizationalChart"/>
    <dgm:cxn modelId="{EE86806F-366A-4F21-876A-D12E094654BE}" type="presParOf" srcId="{C256440C-4C7F-4935-941F-1098B2BD8DBE}" destId="{F39358BA-3699-45CC-A904-71D1DBB9F9B7}" srcOrd="0" destOrd="0" presId="urn:microsoft.com/office/officeart/2008/layout/NameandTitleOrganizationalChart"/>
    <dgm:cxn modelId="{F6AAF5C3-4FB8-4F7A-9486-DDB9B64473BF}" type="presParOf" srcId="{C256440C-4C7F-4935-941F-1098B2BD8DBE}" destId="{F3D45DDC-7F3E-411C-BDB0-A4D7E62E5447}" srcOrd="1" destOrd="0" presId="urn:microsoft.com/office/officeart/2008/layout/NameandTitleOrganizationalChart"/>
    <dgm:cxn modelId="{66961C5A-637C-422E-B33A-C6E43C8E4EF7}" type="presParOf" srcId="{C256440C-4C7F-4935-941F-1098B2BD8DBE}" destId="{B3C583E5-B836-4FD5-B38D-B3DBB092864B}" srcOrd="2" destOrd="0" presId="urn:microsoft.com/office/officeart/2008/layout/NameandTitleOrganizationalChart"/>
    <dgm:cxn modelId="{A9EA63BB-FBCB-489C-B562-44718D9540F7}" type="presParOf" srcId="{18788E21-88BF-49E1-8AAD-F43B5D7DCC49}" destId="{3093029F-8220-44A7-9C16-3322091BE2A1}" srcOrd="1" destOrd="0" presId="urn:microsoft.com/office/officeart/2008/layout/NameandTitleOrganizationalChart"/>
    <dgm:cxn modelId="{0F4423D3-3346-4161-88A0-80B5256862BB}" type="presParOf" srcId="{18788E21-88BF-49E1-8AAD-F43B5D7DCC49}" destId="{074873DD-F390-47BF-99D2-20C71F134643}" srcOrd="2" destOrd="0" presId="urn:microsoft.com/office/officeart/2008/layout/NameandTitleOrganizationalChart"/>
    <dgm:cxn modelId="{10E0B01E-319C-43E3-961F-2EB763EF1920}" type="presParOf" srcId="{59203746-302A-41A9-9412-D4CF77B094A7}" destId="{FA855629-FEF9-4C93-AADF-3E9F637BEBA7}" srcOrd="2" destOrd="0" presId="urn:microsoft.com/office/officeart/2008/layout/NameandTitleOrganizationalChart"/>
    <dgm:cxn modelId="{FAB52B73-E25D-4965-85E1-46D4BCCEBC0A}" type="presParOf" srcId="{59203746-302A-41A9-9412-D4CF77B094A7}" destId="{4CE22416-E9AF-4869-BCBB-A4EAD659A536}" srcOrd="3" destOrd="0" presId="urn:microsoft.com/office/officeart/2008/layout/NameandTitleOrganizationalChart"/>
    <dgm:cxn modelId="{6918BA1D-C890-44BA-9E6E-2122D5523C95}" type="presParOf" srcId="{4CE22416-E9AF-4869-BCBB-A4EAD659A536}" destId="{861B6256-1AC2-4482-9BC5-1CA1A600FE8D}" srcOrd="0" destOrd="0" presId="urn:microsoft.com/office/officeart/2008/layout/NameandTitleOrganizationalChart"/>
    <dgm:cxn modelId="{0F50AE6A-4D3D-46FF-85A0-02DB42D874FA}" type="presParOf" srcId="{861B6256-1AC2-4482-9BC5-1CA1A600FE8D}" destId="{4A422C5D-35E7-449E-A272-C3152C767E78}" srcOrd="0" destOrd="0" presId="urn:microsoft.com/office/officeart/2008/layout/NameandTitleOrganizationalChart"/>
    <dgm:cxn modelId="{125E8D07-495F-4076-AE58-B571D50C8113}" type="presParOf" srcId="{861B6256-1AC2-4482-9BC5-1CA1A600FE8D}" destId="{47DD2B1F-28F0-443F-B053-6EAFD972A470}" srcOrd="1" destOrd="0" presId="urn:microsoft.com/office/officeart/2008/layout/NameandTitleOrganizationalChart"/>
    <dgm:cxn modelId="{B838A6B2-ACD1-4D65-BFA4-FF5CCB219C83}" type="presParOf" srcId="{861B6256-1AC2-4482-9BC5-1CA1A600FE8D}" destId="{2B3554C3-7978-439E-B825-AFFB6DD25BF4}" srcOrd="2" destOrd="0" presId="urn:microsoft.com/office/officeart/2008/layout/NameandTitleOrganizationalChart"/>
    <dgm:cxn modelId="{BF45E188-DC4B-4F81-B1DE-38A60A4D220B}" type="presParOf" srcId="{4CE22416-E9AF-4869-BCBB-A4EAD659A536}" destId="{75D1791C-F2E4-46CF-99A7-439D52AFB08C}" srcOrd="1" destOrd="0" presId="urn:microsoft.com/office/officeart/2008/layout/NameandTitleOrganizationalChart"/>
    <dgm:cxn modelId="{ADDD258A-DB2D-4725-9AD2-69E3D9F7BB4F}" type="presParOf" srcId="{4CE22416-E9AF-4869-BCBB-A4EAD659A536}" destId="{229208A7-F449-4BE1-BB4C-76FDF41F7E31}" srcOrd="2" destOrd="0" presId="urn:microsoft.com/office/officeart/2008/layout/NameandTitleOrganizationalChart"/>
    <dgm:cxn modelId="{3893A8FD-3E24-4075-89D4-68060CF3841D}" type="presParOf" srcId="{59203746-302A-41A9-9412-D4CF77B094A7}" destId="{A3FBA00E-F17A-458C-A49D-20EC1B97FBFC}" srcOrd="4" destOrd="0" presId="urn:microsoft.com/office/officeart/2008/layout/NameandTitleOrganizationalChart"/>
    <dgm:cxn modelId="{214EED05-C71A-40C1-91BA-254F09F04BDC}" type="presParOf" srcId="{59203746-302A-41A9-9412-D4CF77B094A7}" destId="{E78E4F95-399D-4A7D-900C-C92D1DEF37CA}" srcOrd="5" destOrd="0" presId="urn:microsoft.com/office/officeart/2008/layout/NameandTitleOrganizationalChart"/>
    <dgm:cxn modelId="{704BBFFD-DC02-49A9-A9D3-050E6D9984FD}" type="presParOf" srcId="{E78E4F95-399D-4A7D-900C-C92D1DEF37CA}" destId="{08D18FAF-A819-4378-9FD0-5F667A99AA21}" srcOrd="0" destOrd="0" presId="urn:microsoft.com/office/officeart/2008/layout/NameandTitleOrganizationalChart"/>
    <dgm:cxn modelId="{BEE3E9F1-31A1-4ED1-B54E-E9475642D0BD}" type="presParOf" srcId="{08D18FAF-A819-4378-9FD0-5F667A99AA21}" destId="{02EBEC3F-0105-49C2-94CF-65F5D983819C}" srcOrd="0" destOrd="0" presId="urn:microsoft.com/office/officeart/2008/layout/NameandTitleOrganizationalChart"/>
    <dgm:cxn modelId="{639CBE33-1325-4CC2-A4E6-965D594213CA}" type="presParOf" srcId="{08D18FAF-A819-4378-9FD0-5F667A99AA21}" destId="{8422C3C2-359A-4718-83F6-7120E85E2788}" srcOrd="1" destOrd="0" presId="urn:microsoft.com/office/officeart/2008/layout/NameandTitleOrganizationalChart"/>
    <dgm:cxn modelId="{327FF574-013A-4DC7-B0F0-B906683E014A}" type="presParOf" srcId="{08D18FAF-A819-4378-9FD0-5F667A99AA21}" destId="{EF52B27D-F412-40DB-802B-CD37D3FDACA6}" srcOrd="2" destOrd="0" presId="urn:microsoft.com/office/officeart/2008/layout/NameandTitleOrganizationalChart"/>
    <dgm:cxn modelId="{F6BE927E-92B2-4286-AB6D-416C6A4BD051}" type="presParOf" srcId="{E78E4F95-399D-4A7D-900C-C92D1DEF37CA}" destId="{94267851-91B3-4DAA-92FB-3B2741B18056}" srcOrd="1" destOrd="0" presId="urn:microsoft.com/office/officeart/2008/layout/NameandTitleOrganizationalChart"/>
    <dgm:cxn modelId="{8E4D2A46-549B-4597-A7B8-A534B37F0234}" type="presParOf" srcId="{E78E4F95-399D-4A7D-900C-C92D1DEF37CA}" destId="{68850FD9-B83E-4D9A-A6C6-A7C674E3B982}" srcOrd="2" destOrd="0" presId="urn:microsoft.com/office/officeart/2008/layout/NameandTitleOrganizationalChart"/>
    <dgm:cxn modelId="{1BAF797D-F8B4-45B2-80E0-D9B40EB15110}" type="presParOf" srcId="{59203746-302A-41A9-9412-D4CF77B094A7}" destId="{AE63524B-8EFC-43D5-A137-3595F475EF90}" srcOrd="6" destOrd="0" presId="urn:microsoft.com/office/officeart/2008/layout/NameandTitleOrganizationalChart"/>
    <dgm:cxn modelId="{CE64433E-4D1A-4D2E-BB2D-30DABC84BCCB}" type="presParOf" srcId="{59203746-302A-41A9-9412-D4CF77B094A7}" destId="{F4C26070-C5AE-4343-AF97-6C6F3A9BAC4E}" srcOrd="7" destOrd="0" presId="urn:microsoft.com/office/officeart/2008/layout/NameandTitleOrganizationalChart"/>
    <dgm:cxn modelId="{1DFA9FE8-88BC-44B6-BFAA-11F7352B2BD3}" type="presParOf" srcId="{F4C26070-C5AE-4343-AF97-6C6F3A9BAC4E}" destId="{67311A07-D740-437E-94CB-C6D052DF344C}" srcOrd="0" destOrd="0" presId="urn:microsoft.com/office/officeart/2008/layout/NameandTitleOrganizationalChart"/>
    <dgm:cxn modelId="{1389358F-AB5F-4422-99C7-9DFB200B7DD0}" type="presParOf" srcId="{67311A07-D740-437E-94CB-C6D052DF344C}" destId="{3A5C48B4-8B14-4315-B502-39AF35565E48}" srcOrd="0" destOrd="0" presId="urn:microsoft.com/office/officeart/2008/layout/NameandTitleOrganizationalChart"/>
    <dgm:cxn modelId="{764347DE-5BBA-4A5D-A2DD-986E6D9E5E2D}" type="presParOf" srcId="{67311A07-D740-437E-94CB-C6D052DF344C}" destId="{1430A061-66C7-4517-9DDC-58E09D6860F7}" srcOrd="1" destOrd="0" presId="urn:microsoft.com/office/officeart/2008/layout/NameandTitleOrganizationalChart"/>
    <dgm:cxn modelId="{11AE7A16-1A9B-4ECB-811A-0830C82CF836}" type="presParOf" srcId="{67311A07-D740-437E-94CB-C6D052DF344C}" destId="{D484E2A0-38C1-4B00-A267-594C2928271D}" srcOrd="2" destOrd="0" presId="urn:microsoft.com/office/officeart/2008/layout/NameandTitleOrganizationalChart"/>
    <dgm:cxn modelId="{CBECE211-A402-48F1-8D8D-E24DBB201DB2}" type="presParOf" srcId="{F4C26070-C5AE-4343-AF97-6C6F3A9BAC4E}" destId="{C594571D-8A0C-4B9B-86B0-0DB70E4CDFD5}" srcOrd="1" destOrd="0" presId="urn:microsoft.com/office/officeart/2008/layout/NameandTitleOrganizationalChart"/>
    <dgm:cxn modelId="{4B36C158-EC4D-4868-A436-D93AB15CF3CB}" type="presParOf" srcId="{F4C26070-C5AE-4343-AF97-6C6F3A9BAC4E}" destId="{FCDEBCD9-184B-408B-8C7B-228E515BB9B8}" srcOrd="2" destOrd="0" presId="urn:microsoft.com/office/officeart/2008/layout/NameandTitleOrganizationalChart"/>
    <dgm:cxn modelId="{C2DFF9C0-3291-4B35-8BF0-297D4AC07A14}" type="presParOf" srcId="{59203746-302A-41A9-9412-D4CF77B094A7}" destId="{D45FBC0A-4C48-4EDE-B547-8C4615C79025}" srcOrd="8" destOrd="0" presId="urn:microsoft.com/office/officeart/2008/layout/NameandTitleOrganizationalChart"/>
    <dgm:cxn modelId="{43A26EE4-C26E-467B-B70C-F9768D71AD4B}" type="presParOf" srcId="{59203746-302A-41A9-9412-D4CF77B094A7}" destId="{26470970-6C06-4FDB-89F4-F4182E2567F4}" srcOrd="9" destOrd="0" presId="urn:microsoft.com/office/officeart/2008/layout/NameandTitleOrganizationalChart"/>
    <dgm:cxn modelId="{00000BCE-FE82-4D15-8991-DA4F962B6C84}" type="presParOf" srcId="{26470970-6C06-4FDB-89F4-F4182E2567F4}" destId="{718DF52D-E522-48D8-9E27-1A8E82D2809A}" srcOrd="0" destOrd="0" presId="urn:microsoft.com/office/officeart/2008/layout/NameandTitleOrganizationalChart"/>
    <dgm:cxn modelId="{ABFD20CA-4A11-4324-87EB-1C18151622AB}" type="presParOf" srcId="{718DF52D-E522-48D8-9E27-1A8E82D2809A}" destId="{A3AC6583-A4FE-4C53-AB8A-32442C7DEFD3}" srcOrd="0" destOrd="0" presId="urn:microsoft.com/office/officeart/2008/layout/NameandTitleOrganizationalChart"/>
    <dgm:cxn modelId="{0E9B10B2-ECBC-41EE-BD5B-F798C62B4227}" type="presParOf" srcId="{718DF52D-E522-48D8-9E27-1A8E82D2809A}" destId="{7DE887CE-B823-4E1D-B697-2E715631E122}" srcOrd="1" destOrd="0" presId="urn:microsoft.com/office/officeart/2008/layout/NameandTitleOrganizationalChart"/>
    <dgm:cxn modelId="{5A9B1A50-C492-41A4-8F4F-DDF2ED43D433}" type="presParOf" srcId="{718DF52D-E522-48D8-9E27-1A8E82D2809A}" destId="{EB0EEE7E-74F7-4B62-8614-827A3585AEDD}" srcOrd="2" destOrd="0" presId="urn:microsoft.com/office/officeart/2008/layout/NameandTitleOrganizationalChart"/>
    <dgm:cxn modelId="{A367EBCD-A96C-4BB7-9250-8F766F898EDB}" type="presParOf" srcId="{26470970-6C06-4FDB-89F4-F4182E2567F4}" destId="{DE8A8C0F-CC74-43B3-834F-43434E19D4F9}" srcOrd="1" destOrd="0" presId="urn:microsoft.com/office/officeart/2008/layout/NameandTitleOrganizationalChart"/>
    <dgm:cxn modelId="{371D11FB-565D-4D80-82B7-40600B1D7710}" type="presParOf" srcId="{26470970-6C06-4FDB-89F4-F4182E2567F4}" destId="{72E58183-BDF0-49DA-800A-742269E1DFBC}" srcOrd="2" destOrd="0" presId="urn:microsoft.com/office/officeart/2008/layout/NameandTitleOrganizationalChart"/>
    <dgm:cxn modelId="{B643A322-A259-4EA6-9B5A-7889469FFC1E}" type="presParOf" srcId="{0E8E42E1-130F-4C86-B231-0E12C2119175}" destId="{C4DB8B39-927C-461C-8C7E-695B547CAFE8}" srcOrd="2" destOrd="0" presId="urn:microsoft.com/office/officeart/2008/layout/NameandTitleOrganizationalChart"/>
    <dgm:cxn modelId="{6FBE5305-D66D-47E8-BDC9-73673A00AEE6}" type="presParOf" srcId="{CED1A6F0-DCB8-4056-9AC0-2DAAC62AAC05}" destId="{3E55E246-4AF1-4722-BA7E-8F9A2FA6FDFA}" srcOrd="2" destOrd="0" presId="urn:microsoft.com/office/officeart/2008/layout/NameandTitleOrganizationalChart"/>
    <dgm:cxn modelId="{CEF60E29-73EF-4788-9A26-69407C40E0CB}" type="presParOf" srcId="{CED1A6F0-DCB8-4056-9AC0-2DAAC62AAC05}" destId="{65B31A90-E779-4922-B368-F81C40B2C852}" srcOrd="3" destOrd="0" presId="urn:microsoft.com/office/officeart/2008/layout/NameandTitleOrganizationalChart"/>
    <dgm:cxn modelId="{BDFD0B4B-7ED0-431D-9612-62F1BA5048CD}" type="presParOf" srcId="{65B31A90-E779-4922-B368-F81C40B2C852}" destId="{5464CDC9-9F50-40CB-8C8E-5B9B50999A1D}" srcOrd="0" destOrd="0" presId="urn:microsoft.com/office/officeart/2008/layout/NameandTitleOrganizationalChart"/>
    <dgm:cxn modelId="{96BE8732-517E-4C60-99A7-B89B189CC4CA}" type="presParOf" srcId="{5464CDC9-9F50-40CB-8C8E-5B9B50999A1D}" destId="{A2846059-1716-4FC0-965E-7B01FA8A9CB5}" srcOrd="0" destOrd="0" presId="urn:microsoft.com/office/officeart/2008/layout/NameandTitleOrganizationalChart"/>
    <dgm:cxn modelId="{463251DC-7C89-484C-B861-15B8A88F5422}" type="presParOf" srcId="{5464CDC9-9F50-40CB-8C8E-5B9B50999A1D}" destId="{C0865C7A-4CF9-412C-A20B-3301907A8EBC}" srcOrd="1" destOrd="0" presId="urn:microsoft.com/office/officeart/2008/layout/NameandTitleOrganizationalChart"/>
    <dgm:cxn modelId="{6BC29265-2DEB-413B-8A5B-53A7429008B9}" type="presParOf" srcId="{5464CDC9-9F50-40CB-8C8E-5B9B50999A1D}" destId="{B294ACAE-7F2D-46D9-B1E0-FFFA330B1B7A}" srcOrd="2" destOrd="0" presId="urn:microsoft.com/office/officeart/2008/layout/NameandTitleOrganizationalChart"/>
    <dgm:cxn modelId="{3E2234A1-0C7D-4FED-940B-D0E71796CC57}" type="presParOf" srcId="{65B31A90-E779-4922-B368-F81C40B2C852}" destId="{8646D4F7-6E76-4B90-97DC-625AFCBBAF96}" srcOrd="1" destOrd="0" presId="urn:microsoft.com/office/officeart/2008/layout/NameandTitleOrganizationalChart"/>
    <dgm:cxn modelId="{92F8FF39-BBA5-4FE7-A8A0-A1A8E9F76727}" type="presParOf" srcId="{8646D4F7-6E76-4B90-97DC-625AFCBBAF96}" destId="{64E42D98-728F-4FB6-B9E1-211D210B7117}" srcOrd="0" destOrd="0" presId="urn:microsoft.com/office/officeart/2008/layout/NameandTitleOrganizationalChart"/>
    <dgm:cxn modelId="{714397CA-F4CB-48D0-B29A-8FC49894094C}" type="presParOf" srcId="{8646D4F7-6E76-4B90-97DC-625AFCBBAF96}" destId="{209084CD-A461-48D3-827B-BD345070EFC4}" srcOrd="1" destOrd="0" presId="urn:microsoft.com/office/officeart/2008/layout/NameandTitleOrganizationalChart"/>
    <dgm:cxn modelId="{32024F65-7594-4D4F-A192-D3E1B8834AAB}" type="presParOf" srcId="{209084CD-A461-48D3-827B-BD345070EFC4}" destId="{65621280-FB61-4EE8-B166-E97CB93DA669}" srcOrd="0" destOrd="0" presId="urn:microsoft.com/office/officeart/2008/layout/NameandTitleOrganizationalChart"/>
    <dgm:cxn modelId="{02E343D4-37E0-4E96-9456-6229EBA8B1E5}" type="presParOf" srcId="{65621280-FB61-4EE8-B166-E97CB93DA669}" destId="{10BC4846-62C6-432A-9561-1D1A535D561F}" srcOrd="0" destOrd="0" presId="urn:microsoft.com/office/officeart/2008/layout/NameandTitleOrganizationalChart"/>
    <dgm:cxn modelId="{334BF4CB-9C36-4234-A3D0-482845A359F2}" type="presParOf" srcId="{65621280-FB61-4EE8-B166-E97CB93DA669}" destId="{4A579450-DB4B-4B40-B5AE-58D71F3D6ED6}" srcOrd="1" destOrd="0" presId="urn:microsoft.com/office/officeart/2008/layout/NameandTitleOrganizationalChart"/>
    <dgm:cxn modelId="{D137BCA2-462C-4A80-9A64-42DD2759886E}" type="presParOf" srcId="{65621280-FB61-4EE8-B166-E97CB93DA669}" destId="{8C18927E-D63F-4AAD-BFFB-5282F50B6E65}" srcOrd="2" destOrd="0" presId="urn:microsoft.com/office/officeart/2008/layout/NameandTitleOrganizationalChart"/>
    <dgm:cxn modelId="{9ED5DEED-FDC7-4ABC-A6F1-96259930D3C4}" type="presParOf" srcId="{209084CD-A461-48D3-827B-BD345070EFC4}" destId="{60D275D9-3480-4ADD-BDBE-61B0ABF00BDF}" srcOrd="1" destOrd="0" presId="urn:microsoft.com/office/officeart/2008/layout/NameandTitleOrganizationalChart"/>
    <dgm:cxn modelId="{8DC303BC-4E4C-494F-87B4-4075C4752DFA}" type="presParOf" srcId="{209084CD-A461-48D3-827B-BD345070EFC4}" destId="{8E872FF2-F8D3-432E-A2BE-09D54596726A}" srcOrd="2" destOrd="0" presId="urn:microsoft.com/office/officeart/2008/layout/NameandTitleOrganizationalChart"/>
    <dgm:cxn modelId="{D40D8E02-35E1-4953-9ADF-4FF3B65C18C9}" type="presParOf" srcId="{8646D4F7-6E76-4B90-97DC-625AFCBBAF96}" destId="{4FDF6FC1-17D1-43FE-8B09-2C3860D6199A}" srcOrd="2" destOrd="0" presId="urn:microsoft.com/office/officeart/2008/layout/NameandTitleOrganizationalChart"/>
    <dgm:cxn modelId="{33CA2D49-5478-4691-9963-9030C095E47E}" type="presParOf" srcId="{8646D4F7-6E76-4B90-97DC-625AFCBBAF96}" destId="{BEC8E55D-526F-4419-89B9-4AE45B497986}" srcOrd="3" destOrd="0" presId="urn:microsoft.com/office/officeart/2008/layout/NameandTitleOrganizationalChart"/>
    <dgm:cxn modelId="{4B1965F2-FF86-4A9B-9124-1FD133683B9D}" type="presParOf" srcId="{BEC8E55D-526F-4419-89B9-4AE45B497986}" destId="{33F788C0-9B82-41B2-8D33-990A7F93717F}" srcOrd="0" destOrd="0" presId="urn:microsoft.com/office/officeart/2008/layout/NameandTitleOrganizationalChart"/>
    <dgm:cxn modelId="{CE681899-9BF8-441D-83D6-5EB95FD1FC43}" type="presParOf" srcId="{33F788C0-9B82-41B2-8D33-990A7F93717F}" destId="{F0811FD6-7DD4-4E01-959B-CBC7D61BFC0A}" srcOrd="0" destOrd="0" presId="urn:microsoft.com/office/officeart/2008/layout/NameandTitleOrganizationalChart"/>
    <dgm:cxn modelId="{9D937EE2-3D66-4D0E-BF54-CF5B662ED4E8}" type="presParOf" srcId="{33F788C0-9B82-41B2-8D33-990A7F93717F}" destId="{4EDCE90F-4010-4838-8AF5-CABF047AB4C3}" srcOrd="1" destOrd="0" presId="urn:microsoft.com/office/officeart/2008/layout/NameandTitleOrganizationalChart"/>
    <dgm:cxn modelId="{4BFF258E-C2B2-4534-85AC-E0F6393247CE}" type="presParOf" srcId="{33F788C0-9B82-41B2-8D33-990A7F93717F}" destId="{E6AC6B13-4A2E-4382-88C2-BA7A97595BEF}" srcOrd="2" destOrd="0" presId="urn:microsoft.com/office/officeart/2008/layout/NameandTitleOrganizationalChart"/>
    <dgm:cxn modelId="{DD912DDF-D700-4398-8B98-E9FECE900666}" type="presParOf" srcId="{BEC8E55D-526F-4419-89B9-4AE45B497986}" destId="{2BF3AE32-559D-47C4-8A39-501C8CC5F6B6}" srcOrd="1" destOrd="0" presId="urn:microsoft.com/office/officeart/2008/layout/NameandTitleOrganizationalChart"/>
    <dgm:cxn modelId="{8C097709-58C0-423B-9FD1-5ACE86BC73B5}" type="presParOf" srcId="{BEC8E55D-526F-4419-89B9-4AE45B497986}" destId="{771EAA77-EA39-47CF-8B9F-1FD93E74945F}" srcOrd="2" destOrd="0" presId="urn:microsoft.com/office/officeart/2008/layout/NameandTitleOrganizationalChart"/>
    <dgm:cxn modelId="{5A2B4B74-B658-486E-A733-663AA6A7D9D8}" type="presParOf" srcId="{8646D4F7-6E76-4B90-97DC-625AFCBBAF96}" destId="{38872165-FD17-4593-99AB-91721E30D510}" srcOrd="4" destOrd="0" presId="urn:microsoft.com/office/officeart/2008/layout/NameandTitleOrganizationalChart"/>
    <dgm:cxn modelId="{D08FA837-B96C-4223-A7A3-9A53B44B4905}" type="presParOf" srcId="{8646D4F7-6E76-4B90-97DC-625AFCBBAF96}" destId="{B3A286E3-2B18-4CA7-A0BE-1F9FA6E70AEF}" srcOrd="5" destOrd="0" presId="urn:microsoft.com/office/officeart/2008/layout/NameandTitleOrganizationalChart"/>
    <dgm:cxn modelId="{77699BF5-AC5B-4B7B-90DE-0F2D30860484}" type="presParOf" srcId="{B3A286E3-2B18-4CA7-A0BE-1F9FA6E70AEF}" destId="{839BFCDE-F862-49E9-B9E3-A1566AE41648}" srcOrd="0" destOrd="0" presId="urn:microsoft.com/office/officeart/2008/layout/NameandTitleOrganizationalChart"/>
    <dgm:cxn modelId="{342D60AB-AC1F-4CA2-AAF3-88DD756E60C1}" type="presParOf" srcId="{839BFCDE-F862-49E9-B9E3-A1566AE41648}" destId="{7A3AFCD8-B938-404B-AD8C-2ADE59E3AD30}" srcOrd="0" destOrd="0" presId="urn:microsoft.com/office/officeart/2008/layout/NameandTitleOrganizationalChart"/>
    <dgm:cxn modelId="{BF9CD409-3A8B-4EA4-B04F-C04CC5FC0A77}" type="presParOf" srcId="{839BFCDE-F862-49E9-B9E3-A1566AE41648}" destId="{92E043EF-CE5D-47B9-A3AD-455E5ED4E5D4}" srcOrd="1" destOrd="0" presId="urn:microsoft.com/office/officeart/2008/layout/NameandTitleOrganizationalChart"/>
    <dgm:cxn modelId="{69C5BD11-C8BF-4794-9232-CA6301CDD5DC}" type="presParOf" srcId="{839BFCDE-F862-49E9-B9E3-A1566AE41648}" destId="{6C08E620-9B06-4C1C-AD6C-F6FFA260E017}" srcOrd="2" destOrd="0" presId="urn:microsoft.com/office/officeart/2008/layout/NameandTitleOrganizationalChart"/>
    <dgm:cxn modelId="{229BDB5C-3E0B-41D1-8DC0-FB9AF7A7EA17}" type="presParOf" srcId="{B3A286E3-2B18-4CA7-A0BE-1F9FA6E70AEF}" destId="{A396BBB5-97E6-4D2C-9D0F-1BD6FA210F31}" srcOrd="1" destOrd="0" presId="urn:microsoft.com/office/officeart/2008/layout/NameandTitleOrganizationalChart"/>
    <dgm:cxn modelId="{60728340-D243-42C5-9534-6B1438AF9D4C}" type="presParOf" srcId="{B3A286E3-2B18-4CA7-A0BE-1F9FA6E70AEF}" destId="{3C3E7891-1968-4ED8-B712-CE52CC1ACA91}" srcOrd="2" destOrd="0" presId="urn:microsoft.com/office/officeart/2008/layout/NameandTitleOrganizationalChart"/>
    <dgm:cxn modelId="{06BBBF8D-EAC1-479E-820F-3F87CD477DD1}" type="presParOf" srcId="{65B31A90-E779-4922-B368-F81C40B2C852}" destId="{B232D042-C4C3-48E3-A550-0FB1ADF629EC}" srcOrd="2" destOrd="0" presId="urn:microsoft.com/office/officeart/2008/layout/NameandTitleOrganizationalChart"/>
    <dgm:cxn modelId="{DD41FBC0-F133-4858-A31D-FE92C3D6BBAC}" type="presParOf" srcId="{CED1A6F0-DCB8-4056-9AC0-2DAAC62AAC05}" destId="{BF2D61EC-B02C-41EF-9B0C-434CE6D34D7C}" srcOrd="4" destOrd="0" presId="urn:microsoft.com/office/officeart/2008/layout/NameandTitleOrganizationalChart"/>
    <dgm:cxn modelId="{C8E7D9C3-16E4-4179-B09C-FBD2E9D5AF51}" type="presParOf" srcId="{CED1A6F0-DCB8-4056-9AC0-2DAAC62AAC05}" destId="{851CA4EB-7240-45E0-8D11-D2720699757B}" srcOrd="5" destOrd="0" presId="urn:microsoft.com/office/officeart/2008/layout/NameandTitleOrganizationalChart"/>
    <dgm:cxn modelId="{365996D3-E667-4953-ABD0-423838356E91}" type="presParOf" srcId="{851CA4EB-7240-45E0-8D11-D2720699757B}" destId="{0F8B605B-3E18-4280-BC58-319EA95E41FB}" srcOrd="0" destOrd="0" presId="urn:microsoft.com/office/officeart/2008/layout/NameandTitleOrganizationalChart"/>
    <dgm:cxn modelId="{33F24AE8-5E1D-492F-89CB-B9BB2F8F0F7A}" type="presParOf" srcId="{0F8B605B-3E18-4280-BC58-319EA95E41FB}" destId="{C4E6F3F2-D781-4D11-B287-8D0E36944A78}" srcOrd="0" destOrd="0" presId="urn:microsoft.com/office/officeart/2008/layout/NameandTitleOrganizationalChart"/>
    <dgm:cxn modelId="{AAFC648E-9B39-4946-AB52-8A1C7BE1E136}" type="presParOf" srcId="{0F8B605B-3E18-4280-BC58-319EA95E41FB}" destId="{408FACAA-3267-4A36-ADFD-BE179EA50224}" srcOrd="1" destOrd="0" presId="urn:microsoft.com/office/officeart/2008/layout/NameandTitleOrganizationalChart"/>
    <dgm:cxn modelId="{16AA970E-C2A0-44AE-9CF7-F0123D2E35F2}" type="presParOf" srcId="{0F8B605B-3E18-4280-BC58-319EA95E41FB}" destId="{291C9A06-F5B3-4B83-94A1-85DA1A7C00D4}" srcOrd="2" destOrd="0" presId="urn:microsoft.com/office/officeart/2008/layout/NameandTitleOrganizationalChart"/>
    <dgm:cxn modelId="{5819DF50-0723-4897-A447-3BF57B33BA92}" type="presParOf" srcId="{851CA4EB-7240-45E0-8D11-D2720699757B}" destId="{4D1AD090-F20E-4508-99B3-593AE3ACEC8E}" srcOrd="1" destOrd="0" presId="urn:microsoft.com/office/officeart/2008/layout/NameandTitleOrganizationalChart"/>
    <dgm:cxn modelId="{69BF1847-EC37-4061-B1FA-B5CBBFCE9057}" type="presParOf" srcId="{4D1AD090-F20E-4508-99B3-593AE3ACEC8E}" destId="{C4E17831-0616-42CD-859F-94DFDD50C978}" srcOrd="0" destOrd="0" presId="urn:microsoft.com/office/officeart/2008/layout/NameandTitleOrganizationalChart"/>
    <dgm:cxn modelId="{26F45679-836D-441E-8C95-D7B374BFA148}" type="presParOf" srcId="{4D1AD090-F20E-4508-99B3-593AE3ACEC8E}" destId="{34B41EE0-B035-450F-956C-8E726FDDA596}" srcOrd="1" destOrd="0" presId="urn:microsoft.com/office/officeart/2008/layout/NameandTitleOrganizationalChart"/>
    <dgm:cxn modelId="{FFB09AD8-7B16-4E36-BE0B-EED69A3D2DB0}" type="presParOf" srcId="{34B41EE0-B035-450F-956C-8E726FDDA596}" destId="{CE4B2894-DE2F-4565-9B0F-2F59E84F84BC}" srcOrd="0" destOrd="0" presId="urn:microsoft.com/office/officeart/2008/layout/NameandTitleOrganizationalChart"/>
    <dgm:cxn modelId="{189B3A2D-A5A1-4692-950E-4E292DB62A82}" type="presParOf" srcId="{CE4B2894-DE2F-4565-9B0F-2F59E84F84BC}" destId="{B4C7AB6A-38D8-4EA3-8143-CE68E6345E5D}" srcOrd="0" destOrd="0" presId="urn:microsoft.com/office/officeart/2008/layout/NameandTitleOrganizationalChart"/>
    <dgm:cxn modelId="{86965F98-20F3-4B99-AD40-CEEEB4093307}" type="presParOf" srcId="{CE4B2894-DE2F-4565-9B0F-2F59E84F84BC}" destId="{537B5D26-DACF-48B2-8252-5F8B6617273C}" srcOrd="1" destOrd="0" presId="urn:microsoft.com/office/officeart/2008/layout/NameandTitleOrganizationalChart"/>
    <dgm:cxn modelId="{A0490356-2BE7-444E-9FED-4BDB3D04E98F}" type="presParOf" srcId="{CE4B2894-DE2F-4565-9B0F-2F59E84F84BC}" destId="{E8F14982-AD5A-4420-98A6-83E33B00460E}" srcOrd="2" destOrd="0" presId="urn:microsoft.com/office/officeart/2008/layout/NameandTitleOrganizationalChart"/>
    <dgm:cxn modelId="{12375ABC-61AE-494C-B2D4-1C9201B6EFD9}" type="presParOf" srcId="{34B41EE0-B035-450F-956C-8E726FDDA596}" destId="{2982028C-A4AE-4738-B19F-2AE9678CB13B}" srcOrd="1" destOrd="0" presId="urn:microsoft.com/office/officeart/2008/layout/NameandTitleOrganizationalChart"/>
    <dgm:cxn modelId="{1623F7D8-4F2B-4C6D-BD44-873E33EFBC7C}" type="presParOf" srcId="{34B41EE0-B035-450F-956C-8E726FDDA596}" destId="{CC448109-6B8F-448A-BECA-8ED6151A2362}" srcOrd="2" destOrd="0" presId="urn:microsoft.com/office/officeart/2008/layout/NameandTitleOrganizationalChart"/>
    <dgm:cxn modelId="{48AC2552-00D5-4181-9151-A5F06821356E}" type="presParOf" srcId="{4D1AD090-F20E-4508-99B3-593AE3ACEC8E}" destId="{B2B21650-D109-4627-8165-3D0FAF9FD2F8}" srcOrd="2" destOrd="0" presId="urn:microsoft.com/office/officeart/2008/layout/NameandTitleOrganizationalChart"/>
    <dgm:cxn modelId="{8776E3BB-A202-4F67-939F-1C5AD125470F}" type="presParOf" srcId="{4D1AD090-F20E-4508-99B3-593AE3ACEC8E}" destId="{605D376D-89F8-42D7-BDDC-39ECAD08B9B4}" srcOrd="3" destOrd="0" presId="urn:microsoft.com/office/officeart/2008/layout/NameandTitleOrganizationalChart"/>
    <dgm:cxn modelId="{A463FF93-BEA7-4DA6-B4A2-5F27D0272172}" type="presParOf" srcId="{605D376D-89F8-42D7-BDDC-39ECAD08B9B4}" destId="{2A4B7630-2AEE-4B66-A996-A435B49887CA}" srcOrd="0" destOrd="0" presId="urn:microsoft.com/office/officeart/2008/layout/NameandTitleOrganizationalChart"/>
    <dgm:cxn modelId="{3F08C7DD-3849-460A-96E9-21C8A5168711}" type="presParOf" srcId="{2A4B7630-2AEE-4B66-A996-A435B49887CA}" destId="{BD61C973-D977-41D7-8477-8EA78D5AB621}" srcOrd="0" destOrd="0" presId="urn:microsoft.com/office/officeart/2008/layout/NameandTitleOrganizationalChart"/>
    <dgm:cxn modelId="{63F01FCE-0F4C-4048-9FDE-AAB796E2BC13}" type="presParOf" srcId="{2A4B7630-2AEE-4B66-A996-A435B49887CA}" destId="{24F9629C-796A-449D-9ADF-095F51C0A67B}" srcOrd="1" destOrd="0" presId="urn:microsoft.com/office/officeart/2008/layout/NameandTitleOrganizationalChart"/>
    <dgm:cxn modelId="{DD8B7327-DF76-494C-8B14-824F947B6AEE}" type="presParOf" srcId="{2A4B7630-2AEE-4B66-A996-A435B49887CA}" destId="{A19E1740-331D-4BD4-A188-C44893B513C5}" srcOrd="2" destOrd="0" presId="urn:microsoft.com/office/officeart/2008/layout/NameandTitleOrganizationalChart"/>
    <dgm:cxn modelId="{388776DD-99C0-4F29-9E31-CA1D86A82216}" type="presParOf" srcId="{605D376D-89F8-42D7-BDDC-39ECAD08B9B4}" destId="{EEDF87E4-6A5B-4B76-96ED-D286F9A9956E}" srcOrd="1" destOrd="0" presId="urn:microsoft.com/office/officeart/2008/layout/NameandTitleOrganizationalChart"/>
    <dgm:cxn modelId="{4FA64D5F-385A-4459-B29C-D6669DCE1F72}" type="presParOf" srcId="{605D376D-89F8-42D7-BDDC-39ECAD08B9B4}" destId="{FC579C7E-9071-4D02-810B-C600EEDBB15B}" srcOrd="2" destOrd="0" presId="urn:microsoft.com/office/officeart/2008/layout/NameandTitleOrganizationalChart"/>
    <dgm:cxn modelId="{52AEEF5D-A794-4E02-B02F-2C5C29AA2C21}" type="presParOf" srcId="{4D1AD090-F20E-4508-99B3-593AE3ACEC8E}" destId="{D1C96E8B-0FCD-42F0-BFA3-C3015AA4306B}" srcOrd="4" destOrd="0" presId="urn:microsoft.com/office/officeart/2008/layout/NameandTitleOrganizationalChart"/>
    <dgm:cxn modelId="{2B333D9D-F176-4917-949B-7C71DEC12464}" type="presParOf" srcId="{4D1AD090-F20E-4508-99B3-593AE3ACEC8E}" destId="{82F800AB-7F62-4006-9508-EC284B535F1E}" srcOrd="5" destOrd="0" presId="urn:microsoft.com/office/officeart/2008/layout/NameandTitleOrganizationalChart"/>
    <dgm:cxn modelId="{14617FE9-CA18-4CA8-9335-709F9CC3C007}" type="presParOf" srcId="{82F800AB-7F62-4006-9508-EC284B535F1E}" destId="{29B4027B-67B3-4B1B-B226-55DDE41360EF}" srcOrd="0" destOrd="0" presId="urn:microsoft.com/office/officeart/2008/layout/NameandTitleOrganizationalChart"/>
    <dgm:cxn modelId="{E75762BE-27A4-495D-8992-18BF0C7DB129}" type="presParOf" srcId="{29B4027B-67B3-4B1B-B226-55DDE41360EF}" destId="{89905DEE-C2F8-472B-B27B-40751982C7E8}" srcOrd="0" destOrd="0" presId="urn:microsoft.com/office/officeart/2008/layout/NameandTitleOrganizationalChart"/>
    <dgm:cxn modelId="{AF04DE58-DC46-4F23-A59F-64264D788EA6}" type="presParOf" srcId="{29B4027B-67B3-4B1B-B226-55DDE41360EF}" destId="{1984477E-CBDD-408D-AB65-8E2A594E503C}" srcOrd="1" destOrd="0" presId="urn:microsoft.com/office/officeart/2008/layout/NameandTitleOrganizationalChart"/>
    <dgm:cxn modelId="{BE005D89-9EC4-471F-A6FA-5FE921AF9436}" type="presParOf" srcId="{29B4027B-67B3-4B1B-B226-55DDE41360EF}" destId="{57773A29-8B27-4035-81F8-79CCC53CF9E7}" srcOrd="2" destOrd="0" presId="urn:microsoft.com/office/officeart/2008/layout/NameandTitleOrganizationalChart"/>
    <dgm:cxn modelId="{C18DA695-4771-4B1C-8E85-85AA60D92617}" type="presParOf" srcId="{82F800AB-7F62-4006-9508-EC284B535F1E}" destId="{C9C4FCA1-F83B-4767-96CA-2BD4E6B71C80}" srcOrd="1" destOrd="0" presId="urn:microsoft.com/office/officeart/2008/layout/NameandTitleOrganizationalChart"/>
    <dgm:cxn modelId="{B5E7A78B-5B4A-4017-AFB1-279B5C72E9C4}" type="presParOf" srcId="{82F800AB-7F62-4006-9508-EC284B535F1E}" destId="{42D7A486-7163-458A-958B-1A5DA2F2B3D3}" srcOrd="2" destOrd="0" presId="urn:microsoft.com/office/officeart/2008/layout/NameandTitleOrganizationalChart"/>
    <dgm:cxn modelId="{11E88BE6-ADAB-4805-874E-9F96825D49F7}" type="presParOf" srcId="{4D1AD090-F20E-4508-99B3-593AE3ACEC8E}" destId="{49A6145A-AFB2-459D-BAC9-5FA6D3AB58B1}" srcOrd="6" destOrd="0" presId="urn:microsoft.com/office/officeart/2008/layout/NameandTitleOrganizationalChart"/>
    <dgm:cxn modelId="{2D257736-3DF7-43B2-B612-7AAB9CE591C2}" type="presParOf" srcId="{4D1AD090-F20E-4508-99B3-593AE3ACEC8E}" destId="{E04A7316-7CDD-4EBF-9F46-53ED2EDFB3FD}" srcOrd="7" destOrd="0" presId="urn:microsoft.com/office/officeart/2008/layout/NameandTitleOrganizationalChart"/>
    <dgm:cxn modelId="{44A8B396-9312-4007-9E0F-8D6BFB2943C5}" type="presParOf" srcId="{E04A7316-7CDD-4EBF-9F46-53ED2EDFB3FD}" destId="{A68F691E-A781-4995-BC39-5F80C3B34D31}" srcOrd="0" destOrd="0" presId="urn:microsoft.com/office/officeart/2008/layout/NameandTitleOrganizationalChart"/>
    <dgm:cxn modelId="{598BE875-87EE-4218-A8A4-D63FFFBD042D}" type="presParOf" srcId="{A68F691E-A781-4995-BC39-5F80C3B34D31}" destId="{EFA76AC3-FDE6-4E06-88F4-E3E9653078B6}" srcOrd="0" destOrd="0" presId="urn:microsoft.com/office/officeart/2008/layout/NameandTitleOrganizationalChart"/>
    <dgm:cxn modelId="{CBB50A6D-0452-47E4-B585-0B5A031B1D87}" type="presParOf" srcId="{A68F691E-A781-4995-BC39-5F80C3B34D31}" destId="{BD5AA47B-D9DE-4AF0-8930-4471769ABB12}" srcOrd="1" destOrd="0" presId="urn:microsoft.com/office/officeart/2008/layout/NameandTitleOrganizationalChart"/>
    <dgm:cxn modelId="{1F2F0F9D-B8B5-415C-9EBB-F69A34A3E787}" type="presParOf" srcId="{A68F691E-A781-4995-BC39-5F80C3B34D31}" destId="{F2C23A1E-97E9-4488-9049-1F96667289F1}" srcOrd="2" destOrd="0" presId="urn:microsoft.com/office/officeart/2008/layout/NameandTitleOrganizationalChart"/>
    <dgm:cxn modelId="{6CC6611B-7E45-4F99-AFC8-EE0DC2D81D5A}" type="presParOf" srcId="{E04A7316-7CDD-4EBF-9F46-53ED2EDFB3FD}" destId="{EB1B1DC0-79C5-43A4-963C-6A36984E3D78}" srcOrd="1" destOrd="0" presId="urn:microsoft.com/office/officeart/2008/layout/NameandTitleOrganizationalChart"/>
    <dgm:cxn modelId="{B4459116-9BEA-4A96-A49D-BF5EA08E9446}" type="presParOf" srcId="{E04A7316-7CDD-4EBF-9F46-53ED2EDFB3FD}" destId="{160EB155-AB75-4BB9-8EFA-998C7073DC06}" srcOrd="2" destOrd="0" presId="urn:microsoft.com/office/officeart/2008/layout/NameandTitleOrganizationalChart"/>
    <dgm:cxn modelId="{E5FA2C37-8EA9-4914-AEE9-BA29841F3945}" type="presParOf" srcId="{851CA4EB-7240-45E0-8D11-D2720699757B}" destId="{5F885C07-ACB3-4FB0-805C-B3D3205E3129}" srcOrd="2" destOrd="0" presId="urn:microsoft.com/office/officeart/2008/layout/NameandTitleOrganizationalChart"/>
    <dgm:cxn modelId="{7F284781-6D9E-4D67-A658-D9311FEC41BE}" type="presParOf" srcId="{7FA64B75-58E5-458D-8C9C-2FDD68527FA5}" destId="{855FF536-C3FD-48E2-B093-7276751C4050}" srcOrd="2" destOrd="0" presId="urn:microsoft.com/office/officeart/2008/layout/NameandTitleOrganizationalChart"/>
    <dgm:cxn modelId="{64CADE0D-31B6-4CF3-B235-061137F22A00}" type="presParOf" srcId="{FCF6AB38-1F7B-4BDB-A702-23A07D2135DC}" destId="{61238213-89E8-478D-8EE7-DDC4093E6F2D}" srcOrd="4" destOrd="0" presId="urn:microsoft.com/office/officeart/2008/layout/NameandTitleOrganizationalChart"/>
    <dgm:cxn modelId="{69552B8B-2BC6-4C0D-A159-7CDD44CB2683}" type="presParOf" srcId="{FCF6AB38-1F7B-4BDB-A702-23A07D2135DC}" destId="{207C73C9-6572-4838-883A-4B268FE823F3}" srcOrd="5" destOrd="0" presId="urn:microsoft.com/office/officeart/2008/layout/NameandTitleOrganizationalChart"/>
    <dgm:cxn modelId="{8ACCE33C-335C-4693-AB8F-0F02F59A4730}" type="presParOf" srcId="{207C73C9-6572-4838-883A-4B268FE823F3}" destId="{6D1F7914-39F0-44F1-AB97-92887FA5F18F}" srcOrd="0" destOrd="0" presId="urn:microsoft.com/office/officeart/2008/layout/NameandTitleOrganizationalChart"/>
    <dgm:cxn modelId="{C28B3809-17CA-4ECD-A2EE-0E0CB800DAD1}" type="presParOf" srcId="{6D1F7914-39F0-44F1-AB97-92887FA5F18F}" destId="{9015B52F-AF84-4C4D-9F40-2B90305A8A6B}" srcOrd="0" destOrd="0" presId="urn:microsoft.com/office/officeart/2008/layout/NameandTitleOrganizationalChart"/>
    <dgm:cxn modelId="{A3179210-F517-4997-B967-D2B60A92858F}" type="presParOf" srcId="{6D1F7914-39F0-44F1-AB97-92887FA5F18F}" destId="{1CE1945E-61E1-4667-BDC0-1AFE60015A26}" srcOrd="1" destOrd="0" presId="urn:microsoft.com/office/officeart/2008/layout/NameandTitleOrganizationalChart"/>
    <dgm:cxn modelId="{3788B87C-A4D3-4D4B-BBBA-81FD393104AD}" type="presParOf" srcId="{6D1F7914-39F0-44F1-AB97-92887FA5F18F}" destId="{8CAFF437-A0A5-4D53-B612-4FD6261A5B08}" srcOrd="2" destOrd="0" presId="urn:microsoft.com/office/officeart/2008/layout/NameandTitleOrganizationalChart"/>
    <dgm:cxn modelId="{0E66FAF7-465B-435B-A184-491DCF455A1B}" type="presParOf" srcId="{207C73C9-6572-4838-883A-4B268FE823F3}" destId="{1F9DBA73-0979-47B3-9F13-6A2A9BB25723}" srcOrd="1" destOrd="0" presId="urn:microsoft.com/office/officeart/2008/layout/NameandTitleOrganizationalChart"/>
    <dgm:cxn modelId="{27F601CD-B493-4BD6-8212-BC6E9673860C}" type="presParOf" srcId="{207C73C9-6572-4838-883A-4B268FE823F3}" destId="{26453D61-64E5-472E-BE2A-393A0DF325C6}" srcOrd="2" destOrd="0" presId="urn:microsoft.com/office/officeart/2008/layout/NameandTitleOrganizationalChart"/>
    <dgm:cxn modelId="{6E4B9822-E8E5-4255-BD9D-C56086F26043}" type="presParOf" srcId="{BF5BEF03-CD09-4D10-9219-50F8F3DDAEF9}" destId="{F93013A5-A316-49E0-A839-DDE11F48A5C1}" srcOrd="2" destOrd="0" presId="urn:microsoft.com/office/officeart/2008/layout/NameandTitleOrganizationalChart"/>
    <dgm:cxn modelId="{108DFD92-DCEC-4378-8654-5ECF8553A523}" type="presParOf" srcId="{F93013A5-A316-49E0-A839-DDE11F48A5C1}" destId="{00F60C26-A746-4BB0-99DE-ECCD974FCA9C}" srcOrd="0" destOrd="0" presId="urn:microsoft.com/office/officeart/2008/layout/NameandTitleOrganizationalChart"/>
    <dgm:cxn modelId="{BA70B857-77A2-4887-9B77-AA4A1C331F54}" type="presParOf" srcId="{F93013A5-A316-49E0-A839-DDE11F48A5C1}" destId="{E5ECC5CE-D7B8-46A1-9CDD-A7572902CD0F}" srcOrd="1" destOrd="0" presId="urn:microsoft.com/office/officeart/2008/layout/NameandTitleOrganizationalChart"/>
    <dgm:cxn modelId="{C1168A99-C5B6-45AB-9E80-A866ECA0BA9B}" type="presParOf" srcId="{E5ECC5CE-D7B8-46A1-9CDD-A7572902CD0F}" destId="{3BFB88DC-0A2A-465E-B632-3C52495E7C2D}" srcOrd="0" destOrd="0" presId="urn:microsoft.com/office/officeart/2008/layout/NameandTitleOrganizationalChart"/>
    <dgm:cxn modelId="{24D4FC58-4FB6-4B32-8123-AD827EAF0417}" type="presParOf" srcId="{3BFB88DC-0A2A-465E-B632-3C52495E7C2D}" destId="{D41EB415-63FC-4295-9F1F-DD98CD9C6866}" srcOrd="0" destOrd="0" presId="urn:microsoft.com/office/officeart/2008/layout/NameandTitleOrganizationalChart"/>
    <dgm:cxn modelId="{A6748FFC-6A07-46C1-9D48-56ABF7538138}" type="presParOf" srcId="{3BFB88DC-0A2A-465E-B632-3C52495E7C2D}" destId="{D9DCCA32-A69B-4886-8212-CE9B9C1D6EE3}" srcOrd="1" destOrd="0" presId="urn:microsoft.com/office/officeart/2008/layout/NameandTitleOrganizationalChart"/>
    <dgm:cxn modelId="{3BDE6346-3CC1-4CF5-91DE-CAD3C7958290}" type="presParOf" srcId="{3BFB88DC-0A2A-465E-B632-3C52495E7C2D}" destId="{E91337B1-BD4D-4DBE-B492-F5C9F8F54E0D}" srcOrd="2" destOrd="0" presId="urn:microsoft.com/office/officeart/2008/layout/NameandTitleOrganizationalChart"/>
    <dgm:cxn modelId="{E94F1C9D-6D3C-4EC2-8927-E45929DA877B}" type="presParOf" srcId="{E5ECC5CE-D7B8-46A1-9CDD-A7572902CD0F}" destId="{3FAA9437-DAC2-4752-8650-ABE0D892417D}" srcOrd="1" destOrd="0" presId="urn:microsoft.com/office/officeart/2008/layout/NameandTitleOrganizationalChart"/>
    <dgm:cxn modelId="{55ABF34F-61AB-4125-AF95-2173BB2E8E21}" type="presParOf" srcId="{E5ECC5CE-D7B8-46A1-9CDD-A7572902CD0F}" destId="{600C16CA-C00D-4501-ACE4-9268EE147FE2}" srcOrd="2" destOrd="0" presId="urn:microsoft.com/office/officeart/2008/layout/NameandTitleOrganizationalChart"/>
    <dgm:cxn modelId="{2C4D1A93-BF71-4B4C-A19C-4AF627DEA8EB}" type="presParOf" srcId="{F93013A5-A316-49E0-A839-DDE11F48A5C1}" destId="{7257BF26-AD1D-4F34-95CE-21ACFA1F0931}" srcOrd="2" destOrd="0" presId="urn:microsoft.com/office/officeart/2008/layout/NameandTitleOrganizationalChart"/>
    <dgm:cxn modelId="{C39501DC-5CF5-4A3B-9DC0-DD9E7CB9B84F}" type="presParOf" srcId="{F93013A5-A316-49E0-A839-DDE11F48A5C1}" destId="{5A860DA4-9A2B-496F-8EAB-1F6068B4810D}" srcOrd="3" destOrd="0" presId="urn:microsoft.com/office/officeart/2008/layout/NameandTitleOrganizationalChart"/>
    <dgm:cxn modelId="{6A3FFCA6-4215-45CB-9832-68978851740F}" type="presParOf" srcId="{5A860DA4-9A2B-496F-8EAB-1F6068B4810D}" destId="{CE2B687D-F1CD-480C-BAD8-1CF34729D752}" srcOrd="0" destOrd="0" presId="urn:microsoft.com/office/officeart/2008/layout/NameandTitleOrganizationalChart"/>
    <dgm:cxn modelId="{CF31B6C1-5DD7-4F91-BE32-6426995258C8}" type="presParOf" srcId="{CE2B687D-F1CD-480C-BAD8-1CF34729D752}" destId="{72B65D9F-7D9A-4E3D-8485-A128CD04F079}" srcOrd="0" destOrd="0" presId="urn:microsoft.com/office/officeart/2008/layout/NameandTitleOrganizationalChart"/>
    <dgm:cxn modelId="{A12FE1BC-120F-4E0F-A1AE-B23C472B08BA}" type="presParOf" srcId="{CE2B687D-F1CD-480C-BAD8-1CF34729D752}" destId="{88589DE9-49C9-4E98-B90C-EBA7E7A25EF9}" srcOrd="1" destOrd="0" presId="urn:microsoft.com/office/officeart/2008/layout/NameandTitleOrganizationalChart"/>
    <dgm:cxn modelId="{F7ED342E-D6FC-48B5-83A8-5DDEA7289DFB}" type="presParOf" srcId="{CE2B687D-F1CD-480C-BAD8-1CF34729D752}" destId="{C83F17F4-B552-4B68-A70E-482F0FEDC36D}" srcOrd="2" destOrd="0" presId="urn:microsoft.com/office/officeart/2008/layout/NameandTitleOrganizationalChart"/>
    <dgm:cxn modelId="{775E24DD-DBE7-4E8A-A600-0CAF2D2AC51B}" type="presParOf" srcId="{5A860DA4-9A2B-496F-8EAB-1F6068B4810D}" destId="{94C5563B-B135-4E75-837A-9EDB1704BEC1}" srcOrd="1" destOrd="0" presId="urn:microsoft.com/office/officeart/2008/layout/NameandTitleOrganizationalChart"/>
    <dgm:cxn modelId="{196BC091-939E-4710-BEC1-7BAA5CCC7A58}" type="presParOf" srcId="{5A860DA4-9A2B-496F-8EAB-1F6068B4810D}" destId="{2A60B743-46C3-43EA-95E1-C17A943843A0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0FE51F7B-497D-47E9-93BC-55CF354053BF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98B58556-C34E-49DC-8836-14EB07B8BD2E}">
      <dgm:prSet phldrT="[Texte]"/>
      <dgm:spPr/>
      <dgm:t>
        <a:bodyPr/>
        <a:lstStyle/>
        <a:p>
          <a:r>
            <a:rPr lang="fr-FR" dirty="0"/>
            <a:t>Responsable Soins</a:t>
          </a:r>
        </a:p>
      </dgm:t>
    </dgm:pt>
    <dgm:pt modelId="{FE53D204-2697-4200-B633-E69AEF58D8E5}" type="parTrans" cxnId="{7D542F25-E703-4D76-8167-B27FCAB2522D}">
      <dgm:prSet/>
      <dgm:spPr/>
      <dgm:t>
        <a:bodyPr/>
        <a:lstStyle/>
        <a:p>
          <a:endParaRPr lang="fr-FR"/>
        </a:p>
      </dgm:t>
    </dgm:pt>
    <dgm:pt modelId="{6F7D17F7-40B7-45C9-873F-2A71D96D3286}" type="sibTrans" cxnId="{7D542F25-E703-4D76-8167-B27FCAB2522D}">
      <dgm:prSet custT="1"/>
      <dgm:spPr/>
      <dgm:t>
        <a:bodyPr/>
        <a:lstStyle/>
        <a:p>
          <a:endParaRPr lang="fr-FR" sz="700" dirty="0"/>
        </a:p>
        <a:p>
          <a:r>
            <a:rPr lang="fr-FR" sz="1000" dirty="0"/>
            <a:t>Docteur Jean DERMAT</a:t>
          </a:r>
        </a:p>
      </dgm:t>
    </dgm:pt>
    <dgm:pt modelId="{A1FF447F-8181-4B19-B0F9-D8A674BF468E}">
      <dgm:prSet/>
      <dgm:spPr/>
      <dgm:t>
        <a:bodyPr/>
        <a:lstStyle/>
        <a:p>
          <a:r>
            <a:rPr lang="fr-FR" dirty="0"/>
            <a:t>Chef du département Médecine</a:t>
          </a:r>
        </a:p>
      </dgm:t>
    </dgm:pt>
    <dgm:pt modelId="{D3A78ADA-C0EE-4DB0-87F2-6FA2E0F3EB2F}" type="parTrans" cxnId="{82A3BA82-B474-4F3E-9A96-1283BD14A5F0}">
      <dgm:prSet/>
      <dgm:spPr/>
      <dgm:t>
        <a:bodyPr/>
        <a:lstStyle/>
        <a:p>
          <a:endParaRPr lang="fr-FR"/>
        </a:p>
      </dgm:t>
    </dgm:pt>
    <dgm:pt modelId="{72A9CB0D-0088-4A4A-91DC-339202972045}" type="sibTrans" cxnId="{82A3BA82-B474-4F3E-9A96-1283BD14A5F0}">
      <dgm:prSet/>
      <dgm:spPr/>
      <dgm:t>
        <a:bodyPr/>
        <a:lstStyle/>
        <a:p>
          <a:r>
            <a:rPr lang="fr-FR" dirty="0"/>
            <a:t>Dr Jean DORLANE</a:t>
          </a:r>
        </a:p>
      </dgm:t>
    </dgm:pt>
    <dgm:pt modelId="{6D7F4810-364C-4502-A9C9-4026C1A7D931}">
      <dgm:prSet/>
      <dgm:spPr/>
      <dgm:t>
        <a:bodyPr/>
        <a:lstStyle/>
        <a:p>
          <a:r>
            <a:rPr lang="fr-FR" dirty="0"/>
            <a:t>Chef du département obstétrique</a:t>
          </a:r>
        </a:p>
      </dgm:t>
    </dgm:pt>
    <dgm:pt modelId="{DEC8C6FF-0B91-4327-8A21-852428467256}" type="parTrans" cxnId="{7D770DD6-4519-4C23-8D80-298A42B3069A}">
      <dgm:prSet/>
      <dgm:spPr/>
      <dgm:t>
        <a:bodyPr/>
        <a:lstStyle/>
        <a:p>
          <a:endParaRPr lang="fr-FR"/>
        </a:p>
      </dgm:t>
    </dgm:pt>
    <dgm:pt modelId="{A54AC34B-9A07-48B0-896B-167119F96C61}" type="sibTrans" cxnId="{7D770DD6-4519-4C23-8D80-298A42B3069A}">
      <dgm:prSet/>
      <dgm:spPr/>
      <dgm:t>
        <a:bodyPr/>
        <a:lstStyle/>
        <a:p>
          <a:r>
            <a:rPr lang="fr-FR" dirty="0"/>
            <a:t>Dr Helen ASSEMAT</a:t>
          </a:r>
        </a:p>
      </dgm:t>
    </dgm:pt>
    <dgm:pt modelId="{684FA6F4-778D-4F94-99CE-3D414F2F859E}" type="asst">
      <dgm:prSet/>
      <dgm:spPr/>
      <dgm:t>
        <a:bodyPr/>
        <a:lstStyle/>
        <a:p>
          <a:r>
            <a:rPr lang="fr-FR" dirty="0"/>
            <a:t>IDE- Infirmière Chef Coordonnatrice des soins</a:t>
          </a:r>
        </a:p>
      </dgm:t>
    </dgm:pt>
    <dgm:pt modelId="{FC31E5DD-402D-4DA5-A794-356E5C9189EB}" type="parTrans" cxnId="{391E6AF5-3381-4332-BFAA-D3E1C2D8E2FA}">
      <dgm:prSet/>
      <dgm:spPr/>
      <dgm:t>
        <a:bodyPr/>
        <a:lstStyle/>
        <a:p>
          <a:endParaRPr lang="fr-FR"/>
        </a:p>
      </dgm:t>
    </dgm:pt>
    <dgm:pt modelId="{637F35AB-F188-42C7-A559-928E7B2AFC1C}" type="sibTrans" cxnId="{391E6AF5-3381-4332-BFAA-D3E1C2D8E2FA}">
      <dgm:prSet/>
      <dgm:spPr/>
      <dgm:t>
        <a:bodyPr/>
        <a:lstStyle/>
        <a:p>
          <a:r>
            <a:rPr lang="fr-FR" dirty="0"/>
            <a:t>Audrey FLORIAN</a:t>
          </a:r>
        </a:p>
      </dgm:t>
    </dgm:pt>
    <dgm:pt modelId="{98C1C053-E651-4D3B-A67F-D75A3CA910BE}">
      <dgm:prSet/>
      <dgm:spPr/>
      <dgm:t>
        <a:bodyPr/>
        <a:lstStyle/>
        <a:p>
          <a:r>
            <a:rPr lang="fr-FR" dirty="0"/>
            <a:t>Chef du département Chirurgie</a:t>
          </a:r>
        </a:p>
      </dgm:t>
    </dgm:pt>
    <dgm:pt modelId="{CD9AF3F7-3912-40B1-B42B-2BA72EFF10EA}" type="parTrans" cxnId="{7A28FE01-80C4-4664-ABAE-A62FDEB97FCE}">
      <dgm:prSet/>
      <dgm:spPr/>
      <dgm:t>
        <a:bodyPr/>
        <a:lstStyle/>
        <a:p>
          <a:endParaRPr lang="fr-FR"/>
        </a:p>
      </dgm:t>
    </dgm:pt>
    <dgm:pt modelId="{578E1576-5195-4F52-8EC1-4B1E8BAF4803}" type="sibTrans" cxnId="{7A28FE01-80C4-4664-ABAE-A62FDEB97FCE}">
      <dgm:prSet/>
      <dgm:spPr/>
      <dgm:t>
        <a:bodyPr/>
        <a:lstStyle/>
        <a:p>
          <a:r>
            <a:rPr lang="fr-FR" dirty="0"/>
            <a:t>Dr Jean-François GALLAUD</a:t>
          </a:r>
        </a:p>
      </dgm:t>
    </dgm:pt>
    <dgm:pt modelId="{2CD9F9E4-431C-4E67-82EF-40B6EF4D20D5}">
      <dgm:prSet/>
      <dgm:spPr/>
      <dgm:t>
        <a:bodyPr/>
        <a:lstStyle/>
        <a:p>
          <a:r>
            <a:rPr lang="fr-FR" dirty="0"/>
            <a:t>Chef du service Chirurgie orthopédique et traumatologique</a:t>
          </a:r>
        </a:p>
      </dgm:t>
    </dgm:pt>
    <dgm:pt modelId="{C64E5B3A-3981-4564-ACAE-F5F803D8F364}" type="parTrans" cxnId="{204DF608-C7C6-4DA9-9CBC-9F73F28A7E2B}">
      <dgm:prSet/>
      <dgm:spPr/>
      <dgm:t>
        <a:bodyPr/>
        <a:lstStyle/>
        <a:p>
          <a:endParaRPr lang="fr-FR"/>
        </a:p>
      </dgm:t>
    </dgm:pt>
    <dgm:pt modelId="{8FDD6063-3771-4899-8EED-B02957551CDF}" type="sibTrans" cxnId="{204DF608-C7C6-4DA9-9CBC-9F73F28A7E2B}">
      <dgm:prSet/>
      <dgm:spPr/>
      <dgm:t>
        <a:bodyPr/>
        <a:lstStyle/>
        <a:p>
          <a:r>
            <a:rPr lang="fr-FR" dirty="0"/>
            <a:t>Dr </a:t>
          </a:r>
          <a:r>
            <a:rPr lang="fr-FR" dirty="0" err="1"/>
            <a:t>Benoït</a:t>
          </a:r>
          <a:r>
            <a:rPr lang="fr-FR" dirty="0"/>
            <a:t> PETERSEN</a:t>
          </a:r>
        </a:p>
      </dgm:t>
    </dgm:pt>
    <dgm:pt modelId="{55A23994-6CC5-46BA-99A8-27E30D78BC2F}">
      <dgm:prSet/>
      <dgm:spPr/>
      <dgm:t>
        <a:bodyPr/>
        <a:lstStyle/>
        <a:p>
          <a:r>
            <a:rPr lang="fr-FR" dirty="0"/>
            <a:t>Chef du service chirurgie vasculaire</a:t>
          </a:r>
        </a:p>
      </dgm:t>
    </dgm:pt>
    <dgm:pt modelId="{8E294888-44C3-4C1B-97EC-16F3DAF7CBD6}" type="parTrans" cxnId="{13AF0B89-A223-46F0-8887-B9FB11802A8B}">
      <dgm:prSet/>
      <dgm:spPr/>
      <dgm:t>
        <a:bodyPr/>
        <a:lstStyle/>
        <a:p>
          <a:endParaRPr lang="fr-FR"/>
        </a:p>
      </dgm:t>
    </dgm:pt>
    <dgm:pt modelId="{872D6A7D-24EF-44A4-AC42-0C33211E0AD4}" type="sibTrans" cxnId="{13AF0B89-A223-46F0-8887-B9FB11802A8B}">
      <dgm:prSet/>
      <dgm:spPr/>
      <dgm:t>
        <a:bodyPr/>
        <a:lstStyle/>
        <a:p>
          <a:r>
            <a:rPr lang="fr-FR" dirty="0"/>
            <a:t>Dr </a:t>
          </a:r>
          <a:r>
            <a:rPr lang="fr-FR" dirty="0" err="1"/>
            <a:t>Adelaide</a:t>
          </a:r>
          <a:r>
            <a:rPr lang="fr-FR" dirty="0"/>
            <a:t> MARMILLE</a:t>
          </a:r>
        </a:p>
      </dgm:t>
    </dgm:pt>
    <dgm:pt modelId="{740EFC41-00A7-4094-AC1F-1B32DFA2B114}">
      <dgm:prSet/>
      <dgm:spPr/>
      <dgm:t>
        <a:bodyPr/>
        <a:lstStyle/>
        <a:p>
          <a:r>
            <a:rPr lang="fr-FR" dirty="0"/>
            <a:t>Chef du service Chirurgie ORL</a:t>
          </a:r>
        </a:p>
      </dgm:t>
    </dgm:pt>
    <dgm:pt modelId="{7296161F-1EB7-403D-A703-1F06BAC4B1D5}" type="parTrans" cxnId="{3585F9A4-CCE1-4FDC-BFAE-C6A13ED66189}">
      <dgm:prSet/>
      <dgm:spPr/>
      <dgm:t>
        <a:bodyPr/>
        <a:lstStyle/>
        <a:p>
          <a:endParaRPr lang="fr-FR"/>
        </a:p>
      </dgm:t>
    </dgm:pt>
    <dgm:pt modelId="{2A5B430B-1B71-4C0C-A51B-BB3621343205}" type="sibTrans" cxnId="{3585F9A4-CCE1-4FDC-BFAE-C6A13ED66189}">
      <dgm:prSet/>
      <dgm:spPr/>
      <dgm:t>
        <a:bodyPr/>
        <a:lstStyle/>
        <a:p>
          <a:r>
            <a:rPr lang="fr-FR" dirty="0"/>
            <a:t>Dr Marc DE OLIVEIRI</a:t>
          </a:r>
        </a:p>
      </dgm:t>
    </dgm:pt>
    <dgm:pt modelId="{2ED79359-E82A-4AA0-BA94-D057C4D0962F}">
      <dgm:prSet/>
      <dgm:spPr/>
      <dgm:t>
        <a:bodyPr/>
        <a:lstStyle/>
        <a:p>
          <a:r>
            <a:rPr lang="fr-FR" dirty="0"/>
            <a:t>Chef du service Chirurgie ambulatoire</a:t>
          </a:r>
        </a:p>
      </dgm:t>
    </dgm:pt>
    <dgm:pt modelId="{6DAF0E15-F19E-47D7-AFB4-3F541F5B6F77}" type="parTrans" cxnId="{88A3F1BF-D935-4DEA-8B63-CE0128F45BEB}">
      <dgm:prSet/>
      <dgm:spPr/>
      <dgm:t>
        <a:bodyPr/>
        <a:lstStyle/>
        <a:p>
          <a:endParaRPr lang="fr-FR"/>
        </a:p>
      </dgm:t>
    </dgm:pt>
    <dgm:pt modelId="{55EF3DFE-89EA-42A0-97CC-12635723DF35}" type="sibTrans" cxnId="{88A3F1BF-D935-4DEA-8B63-CE0128F45BEB}">
      <dgm:prSet/>
      <dgm:spPr/>
      <dgm:t>
        <a:bodyPr/>
        <a:lstStyle/>
        <a:p>
          <a:r>
            <a:rPr lang="fr-FR" dirty="0"/>
            <a:t>Dr Sébastien COMBES</a:t>
          </a:r>
        </a:p>
      </dgm:t>
    </dgm:pt>
    <dgm:pt modelId="{FD269232-C820-4B9F-B4C0-A4EA35143443}">
      <dgm:prSet/>
      <dgm:spPr/>
      <dgm:t>
        <a:bodyPr/>
        <a:lstStyle/>
        <a:p>
          <a:r>
            <a:rPr lang="fr-FR" dirty="0"/>
            <a:t>5 médecins</a:t>
          </a:r>
        </a:p>
      </dgm:t>
    </dgm:pt>
    <dgm:pt modelId="{93A87AB0-C70B-40AD-BC51-69E6E68752B2}" type="parTrans" cxnId="{C56D2329-9049-4AEE-81CD-DADC93784127}">
      <dgm:prSet/>
      <dgm:spPr/>
      <dgm:t>
        <a:bodyPr/>
        <a:lstStyle/>
        <a:p>
          <a:endParaRPr lang="fr-FR"/>
        </a:p>
      </dgm:t>
    </dgm:pt>
    <dgm:pt modelId="{B71918B3-CA04-448A-A5BE-171A319E02A1}" type="sibTrans" cxnId="{C56D2329-9049-4AEE-81CD-DADC93784127}">
      <dgm:prSet/>
      <dgm:spPr/>
      <dgm:t>
        <a:bodyPr/>
        <a:lstStyle/>
        <a:p>
          <a:endParaRPr lang="fr-FR"/>
        </a:p>
      </dgm:t>
    </dgm:pt>
    <dgm:pt modelId="{DB4FEF10-F149-425D-B6ED-1F937D0D003A}">
      <dgm:prSet/>
      <dgm:spPr/>
      <dgm:t>
        <a:bodyPr/>
        <a:lstStyle/>
        <a:p>
          <a:r>
            <a:rPr lang="fr-FR" dirty="0"/>
            <a:t>4 médecins</a:t>
          </a:r>
        </a:p>
      </dgm:t>
    </dgm:pt>
    <dgm:pt modelId="{3B036582-B46A-40CF-B5E6-0EBD031619AB}" type="parTrans" cxnId="{F94E0CFC-F2FB-4F0D-9662-AC3D8BE18F5D}">
      <dgm:prSet/>
      <dgm:spPr/>
      <dgm:t>
        <a:bodyPr/>
        <a:lstStyle/>
        <a:p>
          <a:endParaRPr lang="fr-FR"/>
        </a:p>
      </dgm:t>
    </dgm:pt>
    <dgm:pt modelId="{AED35696-28D9-4D15-B978-9AF6F8307F18}" type="sibTrans" cxnId="{F94E0CFC-F2FB-4F0D-9662-AC3D8BE18F5D}">
      <dgm:prSet/>
      <dgm:spPr/>
      <dgm:t>
        <a:bodyPr/>
        <a:lstStyle/>
        <a:p>
          <a:r>
            <a:rPr lang="fr-FR" dirty="0"/>
            <a:t>Vincent DUROLER</a:t>
          </a:r>
        </a:p>
        <a:p>
          <a:r>
            <a:rPr lang="fr-FR" dirty="0"/>
            <a:t>Laurent VERNEUIL</a:t>
          </a:r>
        </a:p>
        <a:p>
          <a:r>
            <a:rPr lang="fr-FR" dirty="0"/>
            <a:t>Elisabeth DE VELMONT</a:t>
          </a:r>
        </a:p>
        <a:p>
          <a:r>
            <a:rPr lang="fr-FR" dirty="0"/>
            <a:t>Antoine CARFANTIN</a:t>
          </a:r>
        </a:p>
      </dgm:t>
    </dgm:pt>
    <dgm:pt modelId="{52414328-FE78-49FF-8367-B26655BED483}">
      <dgm:prSet/>
      <dgm:spPr/>
      <dgm:t>
        <a:bodyPr/>
        <a:lstStyle/>
        <a:p>
          <a:r>
            <a:rPr lang="fr-FR" dirty="0"/>
            <a:t>3 médecins</a:t>
          </a:r>
        </a:p>
      </dgm:t>
    </dgm:pt>
    <dgm:pt modelId="{A47CDB11-A2DC-4391-A23C-766D99584B8A}" type="parTrans" cxnId="{423DC6C8-68B9-40A1-8283-A7649596E678}">
      <dgm:prSet/>
      <dgm:spPr/>
      <dgm:t>
        <a:bodyPr/>
        <a:lstStyle/>
        <a:p>
          <a:endParaRPr lang="fr-FR"/>
        </a:p>
      </dgm:t>
    </dgm:pt>
    <dgm:pt modelId="{FE1B7A25-4BC5-447C-B711-F3B1E69358D4}" type="sibTrans" cxnId="{423DC6C8-68B9-40A1-8283-A7649596E678}">
      <dgm:prSet/>
      <dgm:spPr/>
      <dgm:t>
        <a:bodyPr/>
        <a:lstStyle/>
        <a:p>
          <a:r>
            <a:rPr lang="fr-FR" dirty="0"/>
            <a:t>Docteur Alban KREMER</a:t>
          </a:r>
        </a:p>
        <a:p>
          <a:r>
            <a:rPr lang="fr-FR" dirty="0"/>
            <a:t>Docteur Sofia KAYAT</a:t>
          </a:r>
        </a:p>
        <a:p>
          <a:r>
            <a:rPr lang="fr-FR" dirty="0"/>
            <a:t>Docteur Nadia BENHAFI</a:t>
          </a:r>
        </a:p>
      </dgm:t>
    </dgm:pt>
    <dgm:pt modelId="{E7B23796-401F-4970-A5A3-4CDACC465378}">
      <dgm:prSet/>
      <dgm:spPr/>
      <dgm:t>
        <a:bodyPr/>
        <a:lstStyle/>
        <a:p>
          <a:r>
            <a:rPr lang="fr-FR" dirty="0"/>
            <a:t>9 infirmiers</a:t>
          </a:r>
        </a:p>
      </dgm:t>
    </dgm:pt>
    <dgm:pt modelId="{A1A2D4E9-A4D1-4AEA-A51D-DA73157227DE}" type="parTrans" cxnId="{D430614D-6E3B-47DE-A552-EC549458260A}">
      <dgm:prSet/>
      <dgm:spPr/>
      <dgm:t>
        <a:bodyPr/>
        <a:lstStyle/>
        <a:p>
          <a:endParaRPr lang="fr-FR"/>
        </a:p>
      </dgm:t>
    </dgm:pt>
    <dgm:pt modelId="{BA11F5AA-3EFE-47BC-BB36-A1F6E9329839}" type="sibTrans" cxnId="{D430614D-6E3B-47DE-A552-EC549458260A}">
      <dgm:prSet/>
      <dgm:spPr/>
      <dgm:t>
        <a:bodyPr/>
        <a:lstStyle/>
        <a:p>
          <a:endParaRPr lang="fr-FR"/>
        </a:p>
      </dgm:t>
    </dgm:pt>
    <dgm:pt modelId="{A2041699-1768-4650-B3B1-3BCD7BA6382D}">
      <dgm:prSet/>
      <dgm:spPr/>
      <dgm:t>
        <a:bodyPr/>
        <a:lstStyle/>
        <a:p>
          <a:r>
            <a:rPr lang="fr-FR" dirty="0"/>
            <a:t>8  infirmiers</a:t>
          </a:r>
        </a:p>
      </dgm:t>
    </dgm:pt>
    <dgm:pt modelId="{1513AD44-5570-4FD5-897B-05682ACC8E86}" type="parTrans" cxnId="{70479A61-C483-44BB-BD07-AFCD7BBF05BE}">
      <dgm:prSet/>
      <dgm:spPr/>
      <dgm:t>
        <a:bodyPr/>
        <a:lstStyle/>
        <a:p>
          <a:endParaRPr lang="fr-FR"/>
        </a:p>
      </dgm:t>
    </dgm:pt>
    <dgm:pt modelId="{EF915C7A-0857-41D7-AA60-BB3DA9F69FBB}" type="sibTrans" cxnId="{70479A61-C483-44BB-BD07-AFCD7BBF05BE}">
      <dgm:prSet/>
      <dgm:spPr/>
      <dgm:t>
        <a:bodyPr/>
        <a:lstStyle/>
        <a:p>
          <a:endParaRPr lang="fr-FR"/>
        </a:p>
      </dgm:t>
    </dgm:pt>
    <dgm:pt modelId="{6D77CB04-EF86-4464-80C4-F75059D91117}">
      <dgm:prSet/>
      <dgm:spPr/>
      <dgm:t>
        <a:bodyPr/>
        <a:lstStyle/>
        <a:p>
          <a:r>
            <a:rPr lang="fr-FR" dirty="0"/>
            <a:t>7  infirmiers</a:t>
          </a:r>
        </a:p>
      </dgm:t>
    </dgm:pt>
    <dgm:pt modelId="{4F8F80CA-2697-482F-8E52-1953ADA43186}" type="parTrans" cxnId="{7CCB23B6-3964-4CEB-BDFB-7F64E4A9E123}">
      <dgm:prSet/>
      <dgm:spPr/>
      <dgm:t>
        <a:bodyPr/>
        <a:lstStyle/>
        <a:p>
          <a:endParaRPr lang="fr-FR"/>
        </a:p>
      </dgm:t>
    </dgm:pt>
    <dgm:pt modelId="{4B4DAAA3-9BDA-4A2A-8B12-34070AF4DB46}" type="sibTrans" cxnId="{7CCB23B6-3964-4CEB-BDFB-7F64E4A9E123}">
      <dgm:prSet/>
      <dgm:spPr/>
      <dgm:t>
        <a:bodyPr/>
        <a:lstStyle/>
        <a:p>
          <a:endParaRPr lang="fr-FR"/>
        </a:p>
      </dgm:t>
    </dgm:pt>
    <dgm:pt modelId="{A56324CD-6CF5-4A10-82D3-3A7BBB83DF7B}">
      <dgm:prSet/>
      <dgm:spPr/>
      <dgm:t>
        <a:bodyPr/>
        <a:lstStyle/>
        <a:p>
          <a:r>
            <a:rPr lang="fr-FR" dirty="0"/>
            <a:t>10 aides </a:t>
          </a:r>
          <a:r>
            <a:rPr lang="fr-FR" dirty="0" err="1"/>
            <a:t>soigants</a:t>
          </a:r>
          <a:endParaRPr lang="fr-FR" dirty="0"/>
        </a:p>
      </dgm:t>
    </dgm:pt>
    <dgm:pt modelId="{A3C1EB2E-0F2F-4A56-9CB4-8FCD5F31B772}" type="parTrans" cxnId="{0679F645-7352-46CF-8217-59940475126A}">
      <dgm:prSet/>
      <dgm:spPr/>
      <dgm:t>
        <a:bodyPr/>
        <a:lstStyle/>
        <a:p>
          <a:endParaRPr lang="fr-FR"/>
        </a:p>
      </dgm:t>
    </dgm:pt>
    <dgm:pt modelId="{BE2A5971-68F6-4CAC-9401-325FA09F594A}" type="sibTrans" cxnId="{0679F645-7352-46CF-8217-59940475126A}">
      <dgm:prSet/>
      <dgm:spPr/>
      <dgm:t>
        <a:bodyPr/>
        <a:lstStyle/>
        <a:p>
          <a:endParaRPr lang="fr-FR"/>
        </a:p>
      </dgm:t>
    </dgm:pt>
    <dgm:pt modelId="{F01B3A32-F87A-46F1-A109-33F4EEF845A0}">
      <dgm:prSet/>
      <dgm:spPr/>
      <dgm:t>
        <a:bodyPr/>
        <a:lstStyle/>
        <a:p>
          <a:r>
            <a:rPr lang="fr-FR" dirty="0"/>
            <a:t>10 aides </a:t>
          </a:r>
          <a:r>
            <a:rPr lang="fr-FR" dirty="0" err="1"/>
            <a:t>soigants</a:t>
          </a:r>
          <a:endParaRPr lang="fr-FR" dirty="0"/>
        </a:p>
      </dgm:t>
    </dgm:pt>
    <dgm:pt modelId="{43FA706D-8114-46D6-8A0C-BA4FE232A6FD}" type="parTrans" cxnId="{6937B83C-52A4-45FF-815F-224FCFBBD01D}">
      <dgm:prSet/>
      <dgm:spPr/>
      <dgm:t>
        <a:bodyPr/>
        <a:lstStyle/>
        <a:p>
          <a:endParaRPr lang="fr-FR"/>
        </a:p>
      </dgm:t>
    </dgm:pt>
    <dgm:pt modelId="{34F50026-B5C0-4A06-BEBE-6D2C6368773B}" type="sibTrans" cxnId="{6937B83C-52A4-45FF-815F-224FCFBBD01D}">
      <dgm:prSet/>
      <dgm:spPr/>
      <dgm:t>
        <a:bodyPr/>
        <a:lstStyle/>
        <a:p>
          <a:endParaRPr lang="fr-FR"/>
        </a:p>
      </dgm:t>
    </dgm:pt>
    <dgm:pt modelId="{022EB22B-4DDB-4718-B17E-B5008508491B}">
      <dgm:prSet/>
      <dgm:spPr/>
      <dgm:t>
        <a:bodyPr/>
        <a:lstStyle/>
        <a:p>
          <a:r>
            <a:rPr lang="fr-FR" dirty="0"/>
            <a:t>8 aides; soignants</a:t>
          </a:r>
        </a:p>
      </dgm:t>
    </dgm:pt>
    <dgm:pt modelId="{CD604EA1-9E89-4175-8C36-FC2CB8BD865F}" type="parTrans" cxnId="{7ACDBF0A-724E-4BDD-A831-567407D15972}">
      <dgm:prSet/>
      <dgm:spPr/>
      <dgm:t>
        <a:bodyPr/>
        <a:lstStyle/>
        <a:p>
          <a:endParaRPr lang="fr-FR"/>
        </a:p>
      </dgm:t>
    </dgm:pt>
    <dgm:pt modelId="{165D1254-C698-4C0D-844F-E0CBF09ECAC3}" type="sibTrans" cxnId="{7ACDBF0A-724E-4BDD-A831-567407D15972}">
      <dgm:prSet/>
      <dgm:spPr/>
      <dgm:t>
        <a:bodyPr/>
        <a:lstStyle/>
        <a:p>
          <a:endParaRPr lang="fr-FR"/>
        </a:p>
      </dgm:t>
    </dgm:pt>
    <dgm:pt modelId="{C1A1F8E1-2263-42F3-8080-48F62160CB97}" type="asst">
      <dgm:prSet/>
      <dgm:spPr/>
      <dgm:t>
        <a:bodyPr/>
        <a:lstStyle/>
        <a:p>
          <a:r>
            <a:rPr lang="fr-FR" dirty="0"/>
            <a:t>Office Manager</a:t>
          </a:r>
        </a:p>
      </dgm:t>
    </dgm:pt>
    <dgm:pt modelId="{3FBD60F2-5A0B-402F-8021-B79D987F2670}" type="parTrans" cxnId="{81AB0008-4BFA-4B37-83AC-FCBE9F880BB2}">
      <dgm:prSet/>
      <dgm:spPr/>
      <dgm:t>
        <a:bodyPr/>
        <a:lstStyle/>
        <a:p>
          <a:endParaRPr lang="fr-FR"/>
        </a:p>
      </dgm:t>
    </dgm:pt>
    <dgm:pt modelId="{A498EAB0-A9B1-48F6-BBD8-CF45B2822F01}" type="sibTrans" cxnId="{81AB0008-4BFA-4B37-83AC-FCBE9F880BB2}">
      <dgm:prSet/>
      <dgm:spPr/>
      <dgm:t>
        <a:bodyPr/>
        <a:lstStyle/>
        <a:p>
          <a:r>
            <a:rPr lang="fr-FR" dirty="0"/>
            <a:t>Sacha CHSITE</a:t>
          </a:r>
        </a:p>
      </dgm:t>
    </dgm:pt>
    <dgm:pt modelId="{ADEA5D09-FCB6-4AAD-A97A-486ACC8B14BF}">
      <dgm:prSet/>
      <dgm:spPr/>
      <dgm:t>
        <a:bodyPr/>
        <a:lstStyle/>
        <a:p>
          <a:r>
            <a:rPr lang="fr-FR" dirty="0"/>
            <a:t>responsable bloc opératoire</a:t>
          </a:r>
        </a:p>
      </dgm:t>
    </dgm:pt>
    <dgm:pt modelId="{067FF517-B9F7-4073-B658-3CF026D4232E}" type="parTrans" cxnId="{1A0B3E4A-07A2-421E-9C9C-B46D27223DBA}">
      <dgm:prSet/>
      <dgm:spPr/>
      <dgm:t>
        <a:bodyPr/>
        <a:lstStyle/>
        <a:p>
          <a:endParaRPr lang="fr-FR"/>
        </a:p>
      </dgm:t>
    </dgm:pt>
    <dgm:pt modelId="{CBEFF990-24D6-41AA-B938-DCA076AF38FF}" type="sibTrans" cxnId="{1A0B3E4A-07A2-421E-9C9C-B46D27223DBA}">
      <dgm:prSet/>
      <dgm:spPr/>
      <dgm:t>
        <a:bodyPr/>
        <a:lstStyle/>
        <a:p>
          <a:r>
            <a:rPr lang="fr-FR" dirty="0"/>
            <a:t>Docteur Michel </a:t>
          </a:r>
          <a:r>
            <a:rPr lang="fr-FR" dirty="0" err="1"/>
            <a:t>Sittler</a:t>
          </a:r>
          <a:endParaRPr lang="fr-FR" dirty="0"/>
        </a:p>
      </dgm:t>
    </dgm:pt>
    <dgm:pt modelId="{EA6877A1-0C17-41C8-8F18-310B0FE3ADB5}">
      <dgm:prSet/>
      <dgm:spPr/>
      <dgm:t>
        <a:bodyPr/>
        <a:lstStyle/>
        <a:p>
          <a:r>
            <a:rPr lang="fr-FR" dirty="0"/>
            <a:t>8 médecins</a:t>
          </a:r>
        </a:p>
      </dgm:t>
    </dgm:pt>
    <dgm:pt modelId="{2707FE24-0A76-4BC0-8C7F-42FCDA8483C7}" type="parTrans" cxnId="{32A9BAE5-4B41-4576-8CAD-7A4F454382E7}">
      <dgm:prSet/>
      <dgm:spPr/>
      <dgm:t>
        <a:bodyPr/>
        <a:lstStyle/>
        <a:p>
          <a:endParaRPr lang="fr-FR"/>
        </a:p>
      </dgm:t>
    </dgm:pt>
    <dgm:pt modelId="{2B27A955-8ACF-4D12-BB3C-2F8D4B219ED2}" type="sibTrans" cxnId="{32A9BAE5-4B41-4576-8CAD-7A4F454382E7}">
      <dgm:prSet/>
      <dgm:spPr/>
      <dgm:t>
        <a:bodyPr/>
        <a:lstStyle/>
        <a:p>
          <a:endParaRPr lang="fr-FR"/>
        </a:p>
      </dgm:t>
    </dgm:pt>
    <dgm:pt modelId="{479A8C06-4FF6-4942-A4FA-62ABF47E42E6}">
      <dgm:prSet/>
      <dgm:spPr/>
      <dgm:t>
        <a:bodyPr/>
        <a:lstStyle/>
        <a:p>
          <a:r>
            <a:rPr lang="fr-FR" dirty="0"/>
            <a:t>15 infirmiers</a:t>
          </a:r>
        </a:p>
      </dgm:t>
    </dgm:pt>
    <dgm:pt modelId="{3F1CC3F2-B93F-4351-95E7-16EDAAA15B12}" type="parTrans" cxnId="{B13F2055-3B00-4B09-BCE9-2292BDA7EA64}">
      <dgm:prSet/>
      <dgm:spPr/>
      <dgm:t>
        <a:bodyPr/>
        <a:lstStyle/>
        <a:p>
          <a:endParaRPr lang="fr-FR"/>
        </a:p>
      </dgm:t>
    </dgm:pt>
    <dgm:pt modelId="{8EAC2D7D-9BC1-4609-A2DF-673C3B95806A}" type="sibTrans" cxnId="{B13F2055-3B00-4B09-BCE9-2292BDA7EA64}">
      <dgm:prSet/>
      <dgm:spPr/>
      <dgm:t>
        <a:bodyPr/>
        <a:lstStyle/>
        <a:p>
          <a:endParaRPr lang="fr-FR"/>
        </a:p>
      </dgm:t>
    </dgm:pt>
    <dgm:pt modelId="{2F614336-90D1-4EEC-82C1-AB37005210E5}">
      <dgm:prSet/>
      <dgm:spPr/>
      <dgm:t>
        <a:bodyPr/>
        <a:lstStyle/>
        <a:p>
          <a:r>
            <a:rPr lang="fr-FR" dirty="0"/>
            <a:t>Responsable consultation orthopédie</a:t>
          </a:r>
        </a:p>
      </dgm:t>
    </dgm:pt>
    <dgm:pt modelId="{4530CF4E-5D9C-4317-A881-ACC3C45D18CB}" type="parTrans" cxnId="{A9E4F997-3CFE-4993-BD57-181EBF782755}">
      <dgm:prSet/>
      <dgm:spPr/>
      <dgm:t>
        <a:bodyPr/>
        <a:lstStyle/>
        <a:p>
          <a:endParaRPr lang="fr-FR"/>
        </a:p>
      </dgm:t>
    </dgm:pt>
    <dgm:pt modelId="{6D39E383-4CEF-42F3-A051-A67C5B6DC0BE}" type="sibTrans" cxnId="{A9E4F997-3CFE-4993-BD57-181EBF782755}">
      <dgm:prSet/>
      <dgm:spPr/>
      <dgm:t>
        <a:bodyPr/>
        <a:lstStyle/>
        <a:p>
          <a:r>
            <a:rPr lang="fr-FR" dirty="0"/>
            <a:t>Docteur Ryan LE BRUN</a:t>
          </a:r>
        </a:p>
      </dgm:t>
    </dgm:pt>
    <dgm:pt modelId="{B59A0C22-4CC3-4184-B64B-7B476149D426}">
      <dgm:prSet/>
      <dgm:spPr/>
      <dgm:t>
        <a:bodyPr/>
        <a:lstStyle/>
        <a:p>
          <a:r>
            <a:rPr lang="fr-FR" dirty="0"/>
            <a:t>2 médecins</a:t>
          </a:r>
        </a:p>
      </dgm:t>
    </dgm:pt>
    <dgm:pt modelId="{0C2DB860-F74A-4AD1-B271-E20EEE99C5EC}" type="parTrans" cxnId="{A31B4D14-7A8A-49BF-BC7C-AD5340B999B3}">
      <dgm:prSet/>
      <dgm:spPr/>
      <dgm:t>
        <a:bodyPr/>
        <a:lstStyle/>
        <a:p>
          <a:endParaRPr lang="fr-FR"/>
        </a:p>
      </dgm:t>
    </dgm:pt>
    <dgm:pt modelId="{05E71AC3-F63C-4798-BC74-E9624B919D29}" type="sibTrans" cxnId="{A31B4D14-7A8A-49BF-BC7C-AD5340B999B3}">
      <dgm:prSet/>
      <dgm:spPr/>
      <dgm:t>
        <a:bodyPr/>
        <a:lstStyle/>
        <a:p>
          <a:r>
            <a:rPr lang="fr-FR" dirty="0"/>
            <a:t>Julien CORTES</a:t>
          </a:r>
        </a:p>
        <a:p>
          <a:r>
            <a:rPr lang="fr-FR" dirty="0"/>
            <a:t>Théo VALENDRIN</a:t>
          </a:r>
        </a:p>
        <a:p>
          <a:endParaRPr lang="fr-FR" dirty="0"/>
        </a:p>
      </dgm:t>
    </dgm:pt>
    <dgm:pt modelId="{15AE0773-A74C-419A-AAF4-88C2A79A5252}">
      <dgm:prSet/>
      <dgm:spPr/>
      <dgm:t>
        <a:bodyPr/>
        <a:lstStyle/>
        <a:p>
          <a:r>
            <a:rPr lang="fr-FR" dirty="0"/>
            <a:t>1 infirmier</a:t>
          </a:r>
        </a:p>
      </dgm:t>
    </dgm:pt>
    <dgm:pt modelId="{419F7DC2-D553-4555-822D-4E37BFCC44C5}" type="parTrans" cxnId="{7EA85E96-94FB-4150-88A3-7E62D75E68E8}">
      <dgm:prSet/>
      <dgm:spPr/>
      <dgm:t>
        <a:bodyPr/>
        <a:lstStyle/>
        <a:p>
          <a:endParaRPr lang="fr-FR"/>
        </a:p>
      </dgm:t>
    </dgm:pt>
    <dgm:pt modelId="{6DD9DFBF-BC59-4430-AC1C-8A7A29EECFD1}" type="sibTrans" cxnId="{7EA85E96-94FB-4150-88A3-7E62D75E68E8}">
      <dgm:prSet/>
      <dgm:spPr/>
      <dgm:t>
        <a:bodyPr/>
        <a:lstStyle/>
        <a:p>
          <a:r>
            <a:rPr lang="fr-FR" dirty="0"/>
            <a:t>Jennifer </a:t>
          </a:r>
          <a:r>
            <a:rPr lang="fr-FR" dirty="0" err="1"/>
            <a:t>Soldrane</a:t>
          </a:r>
          <a:endParaRPr lang="fr-FR" dirty="0"/>
        </a:p>
      </dgm:t>
    </dgm:pt>
    <dgm:pt modelId="{330AE2C7-C0B9-470A-A99D-48A483A1BC53}">
      <dgm:prSet/>
      <dgm:spPr/>
      <dgm:t>
        <a:bodyPr/>
        <a:lstStyle/>
        <a:p>
          <a:r>
            <a:rPr lang="fr-FR" dirty="0"/>
            <a:t>3 aides soignants</a:t>
          </a:r>
        </a:p>
      </dgm:t>
    </dgm:pt>
    <dgm:pt modelId="{E8207B63-5C79-4BEB-B820-11F874DD3605}" type="parTrans" cxnId="{4BA36013-F2E4-43AF-98DE-450117C33BAA}">
      <dgm:prSet/>
      <dgm:spPr/>
      <dgm:t>
        <a:bodyPr/>
        <a:lstStyle/>
        <a:p>
          <a:endParaRPr lang="fr-FR"/>
        </a:p>
      </dgm:t>
    </dgm:pt>
    <dgm:pt modelId="{F2F83BDD-7139-4C11-BB15-323DBAC7E3C3}" type="sibTrans" cxnId="{4BA36013-F2E4-43AF-98DE-450117C33BAA}">
      <dgm:prSet/>
      <dgm:spPr/>
      <dgm:t>
        <a:bodyPr/>
        <a:lstStyle/>
        <a:p>
          <a:endParaRPr lang="fr-FR"/>
        </a:p>
      </dgm:t>
    </dgm:pt>
    <dgm:pt modelId="{EA63F152-8295-496E-B778-320E556B5D7A}">
      <dgm:prSet/>
      <dgm:spPr/>
      <dgm:t>
        <a:bodyPr/>
        <a:lstStyle/>
        <a:p>
          <a:r>
            <a:rPr lang="fr-FR" dirty="0"/>
            <a:t>1 aide soignant</a:t>
          </a:r>
        </a:p>
      </dgm:t>
    </dgm:pt>
    <dgm:pt modelId="{D00EF7C5-FBC6-45A2-84E5-961C6F2BC61E}" type="parTrans" cxnId="{B5BD1432-CB24-498E-9F4C-4B1F4F3B72CD}">
      <dgm:prSet/>
      <dgm:spPr/>
      <dgm:t>
        <a:bodyPr/>
        <a:lstStyle/>
        <a:p>
          <a:endParaRPr lang="fr-FR"/>
        </a:p>
      </dgm:t>
    </dgm:pt>
    <dgm:pt modelId="{7C1267C7-4391-457A-80D5-8840931929AF}" type="sibTrans" cxnId="{B5BD1432-CB24-498E-9F4C-4B1F4F3B72CD}">
      <dgm:prSet/>
      <dgm:spPr/>
      <dgm:t>
        <a:bodyPr/>
        <a:lstStyle/>
        <a:p>
          <a:endParaRPr lang="fr-FR"/>
        </a:p>
      </dgm:t>
    </dgm:pt>
    <dgm:pt modelId="{B0AB0105-E51D-4F6E-8142-582F282E1CDF}">
      <dgm:prSet/>
      <dgm:spPr/>
      <dgm:t>
        <a:bodyPr/>
        <a:lstStyle/>
        <a:p>
          <a:r>
            <a:rPr lang="fr-FR" dirty="0"/>
            <a:t>8 kinésithérapeutes libéraux</a:t>
          </a:r>
        </a:p>
      </dgm:t>
    </dgm:pt>
    <dgm:pt modelId="{6970E6DA-4E54-4B17-BE8F-2E9DC91EABAD}" type="parTrans" cxnId="{ADDC69A3-3762-4602-A99B-E9EA2833BBE5}">
      <dgm:prSet/>
      <dgm:spPr/>
      <dgm:t>
        <a:bodyPr/>
        <a:lstStyle/>
        <a:p>
          <a:endParaRPr lang="fr-FR"/>
        </a:p>
      </dgm:t>
    </dgm:pt>
    <dgm:pt modelId="{6A64A8CB-F47D-4052-A96F-56F801C6D48D}" type="sibTrans" cxnId="{ADDC69A3-3762-4602-A99B-E9EA2833BBE5}">
      <dgm:prSet/>
      <dgm:spPr/>
      <dgm:t>
        <a:bodyPr/>
        <a:lstStyle/>
        <a:p>
          <a:endParaRPr lang="fr-FR"/>
        </a:p>
      </dgm:t>
    </dgm:pt>
    <dgm:pt modelId="{874D107F-BAAA-4B58-AF35-5F116541471E}">
      <dgm:prSet/>
      <dgm:spPr/>
      <dgm:t>
        <a:bodyPr/>
        <a:lstStyle/>
        <a:p>
          <a:r>
            <a:rPr lang="fr-FR" dirty="0"/>
            <a:t>1 ostéopathe</a:t>
          </a:r>
        </a:p>
      </dgm:t>
    </dgm:pt>
    <dgm:pt modelId="{2D0FD02E-1CFF-4D22-A3B3-9EFFE14EBE0A}" type="parTrans" cxnId="{A71A3AC0-1502-4FB2-A6BC-ADC9C41E88F7}">
      <dgm:prSet/>
      <dgm:spPr/>
      <dgm:t>
        <a:bodyPr/>
        <a:lstStyle/>
        <a:p>
          <a:endParaRPr lang="fr-FR"/>
        </a:p>
      </dgm:t>
    </dgm:pt>
    <dgm:pt modelId="{0D4EB223-2437-4418-BA43-8A5859B435E1}" type="sibTrans" cxnId="{A71A3AC0-1502-4FB2-A6BC-ADC9C41E88F7}">
      <dgm:prSet/>
      <dgm:spPr/>
      <dgm:t>
        <a:bodyPr/>
        <a:lstStyle/>
        <a:p>
          <a:endParaRPr lang="fr-FR"/>
        </a:p>
      </dgm:t>
    </dgm:pt>
    <dgm:pt modelId="{4A4CCF52-983B-494F-8DC0-8D36FA07648B}">
      <dgm:prSet/>
      <dgm:spPr/>
      <dgm:t>
        <a:bodyPr/>
        <a:lstStyle/>
        <a:p>
          <a:r>
            <a:rPr lang="fr-FR" dirty="0"/>
            <a:t>2 kinésithérapeute libéraux</a:t>
          </a:r>
        </a:p>
      </dgm:t>
    </dgm:pt>
    <dgm:pt modelId="{9C7744D8-52E2-4F93-9E60-4019AC3A1AB2}" type="parTrans" cxnId="{D89356A5-824C-4CDF-8EAD-C32055BDF69F}">
      <dgm:prSet/>
      <dgm:spPr/>
      <dgm:t>
        <a:bodyPr/>
        <a:lstStyle/>
        <a:p>
          <a:endParaRPr lang="fr-FR"/>
        </a:p>
      </dgm:t>
    </dgm:pt>
    <dgm:pt modelId="{75F0E753-977B-44C4-A928-E25196DD03E3}" type="sibTrans" cxnId="{D89356A5-824C-4CDF-8EAD-C32055BDF69F}">
      <dgm:prSet/>
      <dgm:spPr/>
      <dgm:t>
        <a:bodyPr/>
        <a:lstStyle/>
        <a:p>
          <a:endParaRPr lang="fr-FR"/>
        </a:p>
      </dgm:t>
    </dgm:pt>
    <dgm:pt modelId="{AA98384B-3E5B-4F9E-BD61-98A847D0BB59}">
      <dgm:prSet/>
      <dgm:spPr/>
      <dgm:t>
        <a:bodyPr/>
        <a:lstStyle/>
        <a:p>
          <a:r>
            <a:rPr lang="fr-FR" dirty="0"/>
            <a:t>6 brancardiers</a:t>
          </a:r>
        </a:p>
      </dgm:t>
    </dgm:pt>
    <dgm:pt modelId="{A521BEE0-8059-42D1-A556-9D2FFDC67C81}" type="parTrans" cxnId="{65DD6DEF-7768-4574-BE9D-9C519323D4B0}">
      <dgm:prSet/>
      <dgm:spPr/>
      <dgm:t>
        <a:bodyPr/>
        <a:lstStyle/>
        <a:p>
          <a:endParaRPr lang="fr-FR"/>
        </a:p>
      </dgm:t>
    </dgm:pt>
    <dgm:pt modelId="{3F58578E-484F-4BEC-A46B-45217A91C461}" type="sibTrans" cxnId="{65DD6DEF-7768-4574-BE9D-9C519323D4B0}">
      <dgm:prSet/>
      <dgm:spPr/>
      <dgm:t>
        <a:bodyPr/>
        <a:lstStyle/>
        <a:p>
          <a:endParaRPr lang="fr-FR"/>
        </a:p>
      </dgm:t>
    </dgm:pt>
    <dgm:pt modelId="{EB3F4C69-FFFA-4629-B988-751216E2B2E2}">
      <dgm:prSet/>
      <dgm:spPr/>
      <dgm:t>
        <a:bodyPr/>
        <a:lstStyle/>
        <a:p>
          <a:r>
            <a:rPr lang="fr-FR" dirty="0"/>
            <a:t>6 brancardiers</a:t>
          </a:r>
        </a:p>
      </dgm:t>
    </dgm:pt>
    <dgm:pt modelId="{31A9FFBA-49C3-46F3-AA69-148950D3E4C0}" type="parTrans" cxnId="{DDC589FC-1321-42FD-91E1-F4CD2B9B83E8}">
      <dgm:prSet/>
      <dgm:spPr/>
      <dgm:t>
        <a:bodyPr/>
        <a:lstStyle/>
        <a:p>
          <a:endParaRPr lang="fr-FR"/>
        </a:p>
      </dgm:t>
    </dgm:pt>
    <dgm:pt modelId="{9B64AC59-0BF4-4397-AC09-67991C7FAADD}" type="sibTrans" cxnId="{DDC589FC-1321-42FD-91E1-F4CD2B9B83E8}">
      <dgm:prSet/>
      <dgm:spPr/>
      <dgm:t>
        <a:bodyPr/>
        <a:lstStyle/>
        <a:p>
          <a:endParaRPr lang="fr-FR"/>
        </a:p>
      </dgm:t>
    </dgm:pt>
    <dgm:pt modelId="{B90EC22A-3340-4613-9BF7-D0FCCCD79DD4}">
      <dgm:prSet/>
      <dgm:spPr/>
      <dgm:t>
        <a:bodyPr/>
        <a:lstStyle/>
        <a:p>
          <a:r>
            <a:rPr lang="fr-FR" dirty="0"/>
            <a:t>6 brancardiers</a:t>
          </a:r>
        </a:p>
      </dgm:t>
    </dgm:pt>
    <dgm:pt modelId="{EA402C83-BCAE-4155-ACBA-D6F4CCAB1AAD}" type="parTrans" cxnId="{E9200112-782F-40B9-BB10-EF521425DA71}">
      <dgm:prSet/>
      <dgm:spPr/>
      <dgm:t>
        <a:bodyPr/>
        <a:lstStyle/>
        <a:p>
          <a:endParaRPr lang="fr-FR"/>
        </a:p>
      </dgm:t>
    </dgm:pt>
    <dgm:pt modelId="{7E6B81E9-3252-4F07-B0C8-A410047C103E}" type="sibTrans" cxnId="{E9200112-782F-40B9-BB10-EF521425DA71}">
      <dgm:prSet/>
      <dgm:spPr/>
      <dgm:t>
        <a:bodyPr/>
        <a:lstStyle/>
        <a:p>
          <a:endParaRPr lang="fr-FR"/>
        </a:p>
      </dgm:t>
    </dgm:pt>
    <dgm:pt modelId="{88275BA4-7882-416E-B466-DBB1839E775D}">
      <dgm:prSet/>
      <dgm:spPr/>
      <dgm:t>
        <a:bodyPr/>
        <a:lstStyle/>
        <a:p>
          <a:r>
            <a:rPr lang="fr-FR" dirty="0"/>
            <a:t>2 brancardiers</a:t>
          </a:r>
        </a:p>
      </dgm:t>
    </dgm:pt>
    <dgm:pt modelId="{1214C7BD-5CC2-4FF6-BFDE-5C24DCCD3AC2}" type="parTrans" cxnId="{F16D3B1E-6E92-4E87-B0A6-503EDF220B0A}">
      <dgm:prSet/>
      <dgm:spPr/>
      <dgm:t>
        <a:bodyPr/>
        <a:lstStyle/>
        <a:p>
          <a:endParaRPr lang="fr-FR"/>
        </a:p>
      </dgm:t>
    </dgm:pt>
    <dgm:pt modelId="{DB32F6B4-7171-4BBE-AF6F-6DA14B3B965E}" type="sibTrans" cxnId="{F16D3B1E-6E92-4E87-B0A6-503EDF220B0A}">
      <dgm:prSet/>
      <dgm:spPr/>
      <dgm:t>
        <a:bodyPr/>
        <a:lstStyle/>
        <a:p>
          <a:endParaRPr lang="fr-FR"/>
        </a:p>
      </dgm:t>
    </dgm:pt>
    <dgm:pt modelId="{F0EFF0F1-C5A4-405A-B074-21020AFAD755}">
      <dgm:prSet/>
      <dgm:spPr/>
      <dgm:t>
        <a:bodyPr/>
        <a:lstStyle/>
        <a:p>
          <a:r>
            <a:rPr lang="fr-FR" dirty="0"/>
            <a:t>6 brancardiers</a:t>
          </a:r>
        </a:p>
      </dgm:t>
    </dgm:pt>
    <dgm:pt modelId="{C452EA36-2FE3-45C9-94A0-9B9685A6C13A}" type="parTrans" cxnId="{BA643FB5-8C93-4DC2-8C6B-DA28281D70E3}">
      <dgm:prSet/>
      <dgm:spPr/>
      <dgm:t>
        <a:bodyPr/>
        <a:lstStyle/>
        <a:p>
          <a:endParaRPr lang="fr-FR"/>
        </a:p>
      </dgm:t>
    </dgm:pt>
    <dgm:pt modelId="{033F5715-9048-44A5-BC3E-AF2C43B6985B}" type="sibTrans" cxnId="{BA643FB5-8C93-4DC2-8C6B-DA28281D70E3}">
      <dgm:prSet/>
      <dgm:spPr/>
      <dgm:t>
        <a:bodyPr/>
        <a:lstStyle/>
        <a:p>
          <a:endParaRPr lang="fr-FR"/>
        </a:p>
      </dgm:t>
    </dgm:pt>
    <dgm:pt modelId="{F23E6C9B-7BBD-414F-8FB7-3F18DE819DF0}" type="asst">
      <dgm:prSet/>
      <dgm:spPr/>
      <dgm:t>
        <a:bodyPr/>
        <a:lstStyle/>
        <a:p>
          <a:r>
            <a:rPr lang="fr-FR" dirty="0"/>
            <a:t>Surveillante générale</a:t>
          </a:r>
        </a:p>
      </dgm:t>
    </dgm:pt>
    <dgm:pt modelId="{A5BDE1C3-E2BE-4D76-A269-F3BD6969A5B0}" type="parTrans" cxnId="{0A586B4F-B210-42EA-8DAF-5DE74003FE43}">
      <dgm:prSet/>
      <dgm:spPr/>
      <dgm:t>
        <a:bodyPr/>
        <a:lstStyle/>
        <a:p>
          <a:endParaRPr lang="fr-FR"/>
        </a:p>
      </dgm:t>
    </dgm:pt>
    <dgm:pt modelId="{B07A9141-595A-476D-BE70-B0DB358CC2F9}" type="sibTrans" cxnId="{0A586B4F-B210-42EA-8DAF-5DE74003FE43}">
      <dgm:prSet/>
      <dgm:spPr/>
      <dgm:t>
        <a:bodyPr/>
        <a:lstStyle/>
        <a:p>
          <a:r>
            <a:rPr lang="fr-FR" dirty="0"/>
            <a:t>Marie Ange </a:t>
          </a:r>
          <a:r>
            <a:rPr lang="fr-FR" dirty="0" err="1"/>
            <a:t>Granoli</a:t>
          </a:r>
          <a:endParaRPr lang="fr-FR" dirty="0"/>
        </a:p>
      </dgm:t>
    </dgm:pt>
    <dgm:pt modelId="{04C825C6-60B4-48C3-B96F-0D8B9F5B3BD5}" type="pres">
      <dgm:prSet presAssocID="{0FE51F7B-497D-47E9-93BC-55CF354053B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F5BEF03-CD09-4D10-9219-50F8F3DDAEF9}" type="pres">
      <dgm:prSet presAssocID="{98B58556-C34E-49DC-8836-14EB07B8BD2E}" presName="hierRoot1" presStyleCnt="0">
        <dgm:presLayoutVars>
          <dgm:hierBranch val="init"/>
        </dgm:presLayoutVars>
      </dgm:prSet>
      <dgm:spPr/>
    </dgm:pt>
    <dgm:pt modelId="{36ED768E-B6A2-4193-9FB1-22A10D5FF58E}" type="pres">
      <dgm:prSet presAssocID="{98B58556-C34E-49DC-8836-14EB07B8BD2E}" presName="rootComposite1" presStyleCnt="0"/>
      <dgm:spPr/>
    </dgm:pt>
    <dgm:pt modelId="{5F2ADF64-F15F-4BFF-B69F-D9E964420A48}" type="pres">
      <dgm:prSet presAssocID="{98B58556-C34E-49DC-8836-14EB07B8BD2E}" presName="rootText1" presStyleLbl="node0" presStyleIdx="0" presStyleCnt="1" custLinFactNeighborY="-32910">
        <dgm:presLayoutVars>
          <dgm:chMax/>
          <dgm:chPref val="3"/>
        </dgm:presLayoutVars>
      </dgm:prSet>
      <dgm:spPr/>
    </dgm:pt>
    <dgm:pt modelId="{B3771EF1-F0A5-453D-92C5-B14EF8B72903}" type="pres">
      <dgm:prSet presAssocID="{98B58556-C34E-49DC-8836-14EB07B8BD2E}" presName="titleText1" presStyleLbl="fgAcc0" presStyleIdx="0" presStyleCnt="1" custAng="0" custScaleX="313501" custScaleY="256366" custLinFactNeighborX="-1499">
        <dgm:presLayoutVars>
          <dgm:chMax val="0"/>
          <dgm:chPref val="0"/>
        </dgm:presLayoutVars>
      </dgm:prSet>
      <dgm:spPr/>
    </dgm:pt>
    <dgm:pt modelId="{0D9727B9-93B9-412A-89C3-3F93136592BE}" type="pres">
      <dgm:prSet presAssocID="{98B58556-C34E-49DC-8836-14EB07B8BD2E}" presName="rootConnector1" presStyleLbl="node1" presStyleIdx="0" presStyleCnt="32"/>
      <dgm:spPr/>
    </dgm:pt>
    <dgm:pt modelId="{FCF6AB38-1F7B-4BDB-A702-23A07D2135DC}" type="pres">
      <dgm:prSet presAssocID="{98B58556-C34E-49DC-8836-14EB07B8BD2E}" presName="hierChild2" presStyleCnt="0"/>
      <dgm:spPr/>
    </dgm:pt>
    <dgm:pt modelId="{28545DE4-8FBC-4103-A25A-5EC5B2899BC0}" type="pres">
      <dgm:prSet presAssocID="{D3A78ADA-C0EE-4DB0-87F2-6FA2E0F3EB2F}" presName="Name37" presStyleLbl="parChTrans1D2" presStyleIdx="0" presStyleCnt="5"/>
      <dgm:spPr/>
    </dgm:pt>
    <dgm:pt modelId="{40E50089-0B42-4C32-8352-7E7D58F65870}" type="pres">
      <dgm:prSet presAssocID="{A1FF447F-8181-4B19-B0F9-D8A674BF468E}" presName="hierRoot2" presStyleCnt="0">
        <dgm:presLayoutVars>
          <dgm:hierBranch val="init"/>
        </dgm:presLayoutVars>
      </dgm:prSet>
      <dgm:spPr/>
    </dgm:pt>
    <dgm:pt modelId="{6CBA7638-A091-4354-BC45-B187952D7493}" type="pres">
      <dgm:prSet presAssocID="{A1FF447F-8181-4B19-B0F9-D8A674BF468E}" presName="rootComposite" presStyleCnt="0"/>
      <dgm:spPr/>
    </dgm:pt>
    <dgm:pt modelId="{2734C53D-2F98-40B7-9D97-0B156C4CADA0}" type="pres">
      <dgm:prSet presAssocID="{A1FF447F-8181-4B19-B0F9-D8A674BF468E}" presName="rootText" presStyleLbl="node1" presStyleIdx="0" presStyleCnt="32">
        <dgm:presLayoutVars>
          <dgm:chMax/>
          <dgm:chPref val="3"/>
        </dgm:presLayoutVars>
      </dgm:prSet>
      <dgm:spPr/>
    </dgm:pt>
    <dgm:pt modelId="{D8CF91A9-3B32-4255-9036-0ED8FDBF3DCD}" type="pres">
      <dgm:prSet presAssocID="{A1FF447F-8181-4B19-B0F9-D8A674BF468E}" presName="titleText2" presStyleLbl="fgAcc1" presStyleIdx="0" presStyleCnt="32">
        <dgm:presLayoutVars>
          <dgm:chMax val="0"/>
          <dgm:chPref val="0"/>
        </dgm:presLayoutVars>
      </dgm:prSet>
      <dgm:spPr/>
    </dgm:pt>
    <dgm:pt modelId="{624A07B9-87D3-43CF-8A40-BDCC28EA0060}" type="pres">
      <dgm:prSet presAssocID="{A1FF447F-8181-4B19-B0F9-D8A674BF468E}" presName="rootConnector" presStyleLbl="node2" presStyleIdx="0" presStyleCnt="0"/>
      <dgm:spPr/>
    </dgm:pt>
    <dgm:pt modelId="{83728C69-C54A-486A-A692-AD89192DE123}" type="pres">
      <dgm:prSet presAssocID="{A1FF447F-8181-4B19-B0F9-D8A674BF468E}" presName="hierChild4" presStyleCnt="0"/>
      <dgm:spPr/>
    </dgm:pt>
    <dgm:pt modelId="{51694827-6508-4AD7-855C-73761BD0F471}" type="pres">
      <dgm:prSet presAssocID="{A1FF447F-8181-4B19-B0F9-D8A674BF468E}" presName="hierChild5" presStyleCnt="0"/>
      <dgm:spPr/>
    </dgm:pt>
    <dgm:pt modelId="{7A4A8E62-3F90-44E7-9D58-61E09DB0912A}" type="pres">
      <dgm:prSet presAssocID="{DEC8C6FF-0B91-4327-8A21-852428467256}" presName="Name37" presStyleLbl="parChTrans1D2" presStyleIdx="1" presStyleCnt="5"/>
      <dgm:spPr/>
    </dgm:pt>
    <dgm:pt modelId="{7FA64B75-58E5-458D-8C9C-2FDD68527FA5}" type="pres">
      <dgm:prSet presAssocID="{6D7F4810-364C-4502-A9C9-4026C1A7D931}" presName="hierRoot2" presStyleCnt="0">
        <dgm:presLayoutVars>
          <dgm:hierBranch val="init"/>
        </dgm:presLayoutVars>
      </dgm:prSet>
      <dgm:spPr/>
    </dgm:pt>
    <dgm:pt modelId="{0D1962A6-5E99-4BF5-9981-AA0AC2227478}" type="pres">
      <dgm:prSet presAssocID="{6D7F4810-364C-4502-A9C9-4026C1A7D931}" presName="rootComposite" presStyleCnt="0"/>
      <dgm:spPr/>
    </dgm:pt>
    <dgm:pt modelId="{DAF257D2-7060-4AF3-9C34-4D23B8053722}" type="pres">
      <dgm:prSet presAssocID="{6D7F4810-364C-4502-A9C9-4026C1A7D931}" presName="rootText" presStyleLbl="node1" presStyleIdx="1" presStyleCnt="32">
        <dgm:presLayoutVars>
          <dgm:chMax/>
          <dgm:chPref val="3"/>
        </dgm:presLayoutVars>
      </dgm:prSet>
      <dgm:spPr/>
    </dgm:pt>
    <dgm:pt modelId="{F3DF8121-15ED-4379-950E-D8AB19B7C738}" type="pres">
      <dgm:prSet presAssocID="{6D7F4810-364C-4502-A9C9-4026C1A7D931}" presName="titleText2" presStyleLbl="fgAcc1" presStyleIdx="1" presStyleCnt="32">
        <dgm:presLayoutVars>
          <dgm:chMax val="0"/>
          <dgm:chPref val="0"/>
        </dgm:presLayoutVars>
      </dgm:prSet>
      <dgm:spPr/>
    </dgm:pt>
    <dgm:pt modelId="{5BF1C2AC-B3D1-4663-8196-D163293803E5}" type="pres">
      <dgm:prSet presAssocID="{6D7F4810-364C-4502-A9C9-4026C1A7D931}" presName="rootConnector" presStyleLbl="node2" presStyleIdx="0" presStyleCnt="0"/>
      <dgm:spPr/>
    </dgm:pt>
    <dgm:pt modelId="{CED1A6F0-DCB8-4056-9AC0-2DAAC62AAC05}" type="pres">
      <dgm:prSet presAssocID="{6D7F4810-364C-4502-A9C9-4026C1A7D931}" presName="hierChild4" presStyleCnt="0"/>
      <dgm:spPr/>
    </dgm:pt>
    <dgm:pt modelId="{855FF536-C3FD-48E2-B093-7276751C4050}" type="pres">
      <dgm:prSet presAssocID="{6D7F4810-364C-4502-A9C9-4026C1A7D931}" presName="hierChild5" presStyleCnt="0"/>
      <dgm:spPr/>
    </dgm:pt>
    <dgm:pt modelId="{61238213-89E8-478D-8EE7-DDC4093E6F2D}" type="pres">
      <dgm:prSet presAssocID="{CD9AF3F7-3912-40B1-B42B-2BA72EFF10EA}" presName="Name37" presStyleLbl="parChTrans1D2" presStyleIdx="2" presStyleCnt="5"/>
      <dgm:spPr/>
    </dgm:pt>
    <dgm:pt modelId="{207C73C9-6572-4838-883A-4B268FE823F3}" type="pres">
      <dgm:prSet presAssocID="{98C1C053-E651-4D3B-A67F-D75A3CA910BE}" presName="hierRoot2" presStyleCnt="0">
        <dgm:presLayoutVars>
          <dgm:hierBranch val="init"/>
        </dgm:presLayoutVars>
      </dgm:prSet>
      <dgm:spPr/>
    </dgm:pt>
    <dgm:pt modelId="{6D1F7914-39F0-44F1-AB97-92887FA5F18F}" type="pres">
      <dgm:prSet presAssocID="{98C1C053-E651-4D3B-A67F-D75A3CA910BE}" presName="rootComposite" presStyleCnt="0"/>
      <dgm:spPr/>
    </dgm:pt>
    <dgm:pt modelId="{9015B52F-AF84-4C4D-9F40-2B90305A8A6B}" type="pres">
      <dgm:prSet presAssocID="{98C1C053-E651-4D3B-A67F-D75A3CA910BE}" presName="rootText" presStyleLbl="node1" presStyleIdx="2" presStyleCnt="32">
        <dgm:presLayoutVars>
          <dgm:chMax/>
          <dgm:chPref val="3"/>
        </dgm:presLayoutVars>
      </dgm:prSet>
      <dgm:spPr/>
    </dgm:pt>
    <dgm:pt modelId="{1CE1945E-61E1-4667-BDC0-1AFE60015A26}" type="pres">
      <dgm:prSet presAssocID="{98C1C053-E651-4D3B-A67F-D75A3CA910BE}" presName="titleText2" presStyleLbl="fgAcc1" presStyleIdx="2" presStyleCnt="32">
        <dgm:presLayoutVars>
          <dgm:chMax val="0"/>
          <dgm:chPref val="0"/>
        </dgm:presLayoutVars>
      </dgm:prSet>
      <dgm:spPr/>
    </dgm:pt>
    <dgm:pt modelId="{8CAFF437-A0A5-4D53-B612-4FD6261A5B08}" type="pres">
      <dgm:prSet presAssocID="{98C1C053-E651-4D3B-A67F-D75A3CA910BE}" presName="rootConnector" presStyleLbl="node2" presStyleIdx="0" presStyleCnt="0"/>
      <dgm:spPr/>
    </dgm:pt>
    <dgm:pt modelId="{1F9DBA73-0979-47B3-9F13-6A2A9BB25723}" type="pres">
      <dgm:prSet presAssocID="{98C1C053-E651-4D3B-A67F-D75A3CA910BE}" presName="hierChild4" presStyleCnt="0"/>
      <dgm:spPr/>
    </dgm:pt>
    <dgm:pt modelId="{1E7ACBCB-6D51-4378-B349-9DD2CB24F1D6}" type="pres">
      <dgm:prSet presAssocID="{7296161F-1EB7-403D-A703-1F06BAC4B1D5}" presName="Name37" presStyleLbl="parChTrans1D3" presStyleIdx="0" presStyleCnt="4"/>
      <dgm:spPr/>
    </dgm:pt>
    <dgm:pt modelId="{20AA305C-70F4-4972-94A8-5745732E7822}" type="pres">
      <dgm:prSet presAssocID="{740EFC41-00A7-4094-AC1F-1B32DFA2B114}" presName="hierRoot2" presStyleCnt="0">
        <dgm:presLayoutVars>
          <dgm:hierBranch val="init"/>
        </dgm:presLayoutVars>
      </dgm:prSet>
      <dgm:spPr/>
    </dgm:pt>
    <dgm:pt modelId="{4E809CBA-C8F7-4638-B28E-133B823E643C}" type="pres">
      <dgm:prSet presAssocID="{740EFC41-00A7-4094-AC1F-1B32DFA2B114}" presName="rootComposite" presStyleCnt="0"/>
      <dgm:spPr/>
    </dgm:pt>
    <dgm:pt modelId="{C66043BC-FC35-4284-B30B-071F280AE080}" type="pres">
      <dgm:prSet presAssocID="{740EFC41-00A7-4094-AC1F-1B32DFA2B114}" presName="rootText" presStyleLbl="node1" presStyleIdx="3" presStyleCnt="32" custLinFactNeighborX="11327" custLinFactNeighborY="11571">
        <dgm:presLayoutVars>
          <dgm:chMax/>
          <dgm:chPref val="3"/>
        </dgm:presLayoutVars>
      </dgm:prSet>
      <dgm:spPr/>
    </dgm:pt>
    <dgm:pt modelId="{855FC007-D94B-4A04-BB97-623662B059F7}" type="pres">
      <dgm:prSet presAssocID="{740EFC41-00A7-4094-AC1F-1B32DFA2B114}" presName="titleText2" presStyleLbl="fgAcc1" presStyleIdx="3" presStyleCnt="32" custLinFactNeighborX="42085" custLinFactNeighborY="23253">
        <dgm:presLayoutVars>
          <dgm:chMax val="0"/>
          <dgm:chPref val="0"/>
        </dgm:presLayoutVars>
      </dgm:prSet>
      <dgm:spPr/>
    </dgm:pt>
    <dgm:pt modelId="{4190F917-8F1A-40AB-B0ED-3CE7FF1D48EF}" type="pres">
      <dgm:prSet presAssocID="{740EFC41-00A7-4094-AC1F-1B32DFA2B114}" presName="rootConnector" presStyleLbl="node3" presStyleIdx="0" presStyleCnt="0"/>
      <dgm:spPr/>
    </dgm:pt>
    <dgm:pt modelId="{A9C3EB0A-2CA4-4FDC-9045-855D35118EBB}" type="pres">
      <dgm:prSet presAssocID="{740EFC41-00A7-4094-AC1F-1B32DFA2B114}" presName="hierChild4" presStyleCnt="0"/>
      <dgm:spPr/>
    </dgm:pt>
    <dgm:pt modelId="{14B8D48E-00AA-4CB6-8C09-14B90F444007}" type="pres">
      <dgm:prSet presAssocID="{93A87AB0-C70B-40AD-BC51-69E6E68752B2}" presName="Name37" presStyleLbl="parChTrans1D4" presStyleIdx="0" presStyleCnt="26"/>
      <dgm:spPr/>
    </dgm:pt>
    <dgm:pt modelId="{8B48326D-F5A2-4E2C-B6B5-9DAAFA0D54CD}" type="pres">
      <dgm:prSet presAssocID="{FD269232-C820-4B9F-B4C0-A4EA35143443}" presName="hierRoot2" presStyleCnt="0">
        <dgm:presLayoutVars>
          <dgm:hierBranch val="init"/>
        </dgm:presLayoutVars>
      </dgm:prSet>
      <dgm:spPr/>
    </dgm:pt>
    <dgm:pt modelId="{96A6509D-7329-4D20-B995-D8F9DF876C44}" type="pres">
      <dgm:prSet presAssocID="{FD269232-C820-4B9F-B4C0-A4EA35143443}" presName="rootComposite" presStyleCnt="0"/>
      <dgm:spPr/>
    </dgm:pt>
    <dgm:pt modelId="{60058B02-602E-4835-B269-4FCB654D6A33}" type="pres">
      <dgm:prSet presAssocID="{FD269232-C820-4B9F-B4C0-A4EA35143443}" presName="rootText" presStyleLbl="node1" presStyleIdx="4" presStyleCnt="32" custLinFactX="-38921" custLinFactNeighborX="-100000">
        <dgm:presLayoutVars>
          <dgm:chMax/>
          <dgm:chPref val="3"/>
        </dgm:presLayoutVars>
      </dgm:prSet>
      <dgm:spPr/>
    </dgm:pt>
    <dgm:pt modelId="{DAEA56B8-6EF5-4354-9CC4-7A171ACA49BD}" type="pres">
      <dgm:prSet presAssocID="{FD269232-C820-4B9F-B4C0-A4EA35143443}" presName="titleText2" presStyleLbl="fgAcc1" presStyleIdx="4" presStyleCnt="32" custLinFactX="-28694" custLinFactNeighborX="-100000" custLinFactNeighborY="34713">
        <dgm:presLayoutVars>
          <dgm:chMax val="0"/>
          <dgm:chPref val="0"/>
        </dgm:presLayoutVars>
      </dgm:prSet>
      <dgm:spPr/>
    </dgm:pt>
    <dgm:pt modelId="{94E61E26-01AE-43E3-B264-CDA0B1FFFB84}" type="pres">
      <dgm:prSet presAssocID="{FD269232-C820-4B9F-B4C0-A4EA35143443}" presName="rootConnector" presStyleLbl="node4" presStyleIdx="0" presStyleCnt="0"/>
      <dgm:spPr/>
    </dgm:pt>
    <dgm:pt modelId="{AD25785B-8D8B-4A0F-BFE7-AC66FFFAF84D}" type="pres">
      <dgm:prSet presAssocID="{FD269232-C820-4B9F-B4C0-A4EA35143443}" presName="hierChild4" presStyleCnt="0"/>
      <dgm:spPr/>
    </dgm:pt>
    <dgm:pt modelId="{E0E36A5C-1B27-417C-BF63-E1908AD84936}" type="pres">
      <dgm:prSet presAssocID="{FD269232-C820-4B9F-B4C0-A4EA35143443}" presName="hierChild5" presStyleCnt="0"/>
      <dgm:spPr/>
    </dgm:pt>
    <dgm:pt modelId="{4D085A51-42DE-4006-B6E8-46DF63ED4A1B}" type="pres">
      <dgm:prSet presAssocID="{A1A2D4E9-A4D1-4AEA-A51D-DA73157227DE}" presName="Name37" presStyleLbl="parChTrans1D4" presStyleIdx="1" presStyleCnt="26"/>
      <dgm:spPr/>
    </dgm:pt>
    <dgm:pt modelId="{E8D213E6-7227-4619-A396-6F474CAE03D4}" type="pres">
      <dgm:prSet presAssocID="{E7B23796-401F-4970-A5A3-4CDACC465378}" presName="hierRoot2" presStyleCnt="0">
        <dgm:presLayoutVars>
          <dgm:hierBranch val="init"/>
        </dgm:presLayoutVars>
      </dgm:prSet>
      <dgm:spPr/>
    </dgm:pt>
    <dgm:pt modelId="{EABB4C73-8883-48CC-AE8C-1F80F93F6747}" type="pres">
      <dgm:prSet presAssocID="{E7B23796-401F-4970-A5A3-4CDACC465378}" presName="rootComposite" presStyleCnt="0"/>
      <dgm:spPr/>
    </dgm:pt>
    <dgm:pt modelId="{4BA0C7CA-9D10-4D50-B12F-760983209407}" type="pres">
      <dgm:prSet presAssocID="{E7B23796-401F-4970-A5A3-4CDACC465378}" presName="rootText" presStyleLbl="node1" presStyleIdx="5" presStyleCnt="32" custLinFactNeighborX="3635" custLinFactNeighborY="7894">
        <dgm:presLayoutVars>
          <dgm:chMax/>
          <dgm:chPref val="3"/>
        </dgm:presLayoutVars>
      </dgm:prSet>
      <dgm:spPr/>
    </dgm:pt>
    <dgm:pt modelId="{909629FD-127A-4ABF-8592-4A18A480DA8F}" type="pres">
      <dgm:prSet presAssocID="{E7B23796-401F-4970-A5A3-4CDACC465378}" presName="titleText2" presStyleLbl="fgAcc1" presStyleIdx="5" presStyleCnt="32" custLinFactNeighborX="18101" custLinFactNeighborY="14510">
        <dgm:presLayoutVars>
          <dgm:chMax val="0"/>
          <dgm:chPref val="0"/>
        </dgm:presLayoutVars>
      </dgm:prSet>
      <dgm:spPr/>
    </dgm:pt>
    <dgm:pt modelId="{41CB8E61-1268-41B2-A748-1C7BAFA4B674}" type="pres">
      <dgm:prSet presAssocID="{E7B23796-401F-4970-A5A3-4CDACC465378}" presName="rootConnector" presStyleLbl="node4" presStyleIdx="0" presStyleCnt="0"/>
      <dgm:spPr/>
    </dgm:pt>
    <dgm:pt modelId="{6A5AE6EC-0B82-41DE-8B04-03245F7A0C09}" type="pres">
      <dgm:prSet presAssocID="{E7B23796-401F-4970-A5A3-4CDACC465378}" presName="hierChild4" presStyleCnt="0"/>
      <dgm:spPr/>
    </dgm:pt>
    <dgm:pt modelId="{88CA1225-189B-47E9-AC5A-64D23D63C907}" type="pres">
      <dgm:prSet presAssocID="{E7B23796-401F-4970-A5A3-4CDACC465378}" presName="hierChild5" presStyleCnt="0"/>
      <dgm:spPr/>
    </dgm:pt>
    <dgm:pt modelId="{FEB03F36-70AC-420C-87BD-F273B97418CE}" type="pres">
      <dgm:prSet presAssocID="{A3C1EB2E-0F2F-4A56-9CB4-8FCD5F31B772}" presName="Name37" presStyleLbl="parChTrans1D4" presStyleIdx="2" presStyleCnt="26"/>
      <dgm:spPr/>
    </dgm:pt>
    <dgm:pt modelId="{86BD6C4A-4F63-41CE-A2CF-BBE345F8F79B}" type="pres">
      <dgm:prSet presAssocID="{A56324CD-6CF5-4A10-82D3-3A7BBB83DF7B}" presName="hierRoot2" presStyleCnt="0">
        <dgm:presLayoutVars>
          <dgm:hierBranch val="init"/>
        </dgm:presLayoutVars>
      </dgm:prSet>
      <dgm:spPr/>
    </dgm:pt>
    <dgm:pt modelId="{630E9CA7-CCC8-42C9-88CA-B9E13583774C}" type="pres">
      <dgm:prSet presAssocID="{A56324CD-6CF5-4A10-82D3-3A7BBB83DF7B}" presName="rootComposite" presStyleCnt="0"/>
      <dgm:spPr/>
    </dgm:pt>
    <dgm:pt modelId="{473B6E94-EC8C-4312-8CD6-70FDF6BA8A7A}" type="pres">
      <dgm:prSet presAssocID="{A56324CD-6CF5-4A10-82D3-3A7BBB83DF7B}" presName="rootText" presStyleLbl="node1" presStyleIdx="6" presStyleCnt="32">
        <dgm:presLayoutVars>
          <dgm:chMax/>
          <dgm:chPref val="3"/>
        </dgm:presLayoutVars>
      </dgm:prSet>
      <dgm:spPr/>
    </dgm:pt>
    <dgm:pt modelId="{ED01A8D9-79A4-4EE2-B6F5-2368FFD892FD}" type="pres">
      <dgm:prSet presAssocID="{A56324CD-6CF5-4A10-82D3-3A7BBB83DF7B}" presName="titleText2" presStyleLbl="fgAcc1" presStyleIdx="6" presStyleCnt="32">
        <dgm:presLayoutVars>
          <dgm:chMax val="0"/>
          <dgm:chPref val="0"/>
        </dgm:presLayoutVars>
      </dgm:prSet>
      <dgm:spPr/>
    </dgm:pt>
    <dgm:pt modelId="{64F8DDAA-049F-44FB-984D-5310DF91A4D5}" type="pres">
      <dgm:prSet presAssocID="{A56324CD-6CF5-4A10-82D3-3A7BBB83DF7B}" presName="rootConnector" presStyleLbl="node4" presStyleIdx="0" presStyleCnt="0"/>
      <dgm:spPr/>
    </dgm:pt>
    <dgm:pt modelId="{C8DAFA6D-3D24-4DC3-831B-C11F8C81B64E}" type="pres">
      <dgm:prSet presAssocID="{A56324CD-6CF5-4A10-82D3-3A7BBB83DF7B}" presName="hierChild4" presStyleCnt="0"/>
      <dgm:spPr/>
    </dgm:pt>
    <dgm:pt modelId="{6868B9BE-D9AC-429F-AD23-EE6F9FC86B95}" type="pres">
      <dgm:prSet presAssocID="{A56324CD-6CF5-4A10-82D3-3A7BBB83DF7B}" presName="hierChild5" presStyleCnt="0"/>
      <dgm:spPr/>
    </dgm:pt>
    <dgm:pt modelId="{D046A9A8-8D14-43F1-9D2D-D8B311B2BA01}" type="pres">
      <dgm:prSet presAssocID="{A521BEE0-8059-42D1-A556-9D2FFDC67C81}" presName="Name37" presStyleLbl="parChTrans1D4" presStyleIdx="3" presStyleCnt="26"/>
      <dgm:spPr/>
    </dgm:pt>
    <dgm:pt modelId="{66C9FDF7-BB78-4F5A-AA74-C977F29FA1B9}" type="pres">
      <dgm:prSet presAssocID="{AA98384B-3E5B-4F9E-BD61-98A847D0BB59}" presName="hierRoot2" presStyleCnt="0">
        <dgm:presLayoutVars>
          <dgm:hierBranch val="init"/>
        </dgm:presLayoutVars>
      </dgm:prSet>
      <dgm:spPr/>
    </dgm:pt>
    <dgm:pt modelId="{B96F9178-B375-4256-9BC9-37B57308248C}" type="pres">
      <dgm:prSet presAssocID="{AA98384B-3E5B-4F9E-BD61-98A847D0BB59}" presName="rootComposite" presStyleCnt="0"/>
      <dgm:spPr/>
    </dgm:pt>
    <dgm:pt modelId="{07D8BD11-FF23-4C0F-A3C9-96487A23462D}" type="pres">
      <dgm:prSet presAssocID="{AA98384B-3E5B-4F9E-BD61-98A847D0BB59}" presName="rootText" presStyleLbl="node1" presStyleIdx="7" presStyleCnt="32">
        <dgm:presLayoutVars>
          <dgm:chMax/>
          <dgm:chPref val="3"/>
        </dgm:presLayoutVars>
      </dgm:prSet>
      <dgm:spPr/>
    </dgm:pt>
    <dgm:pt modelId="{F709DB1C-E1AF-4EFF-9B7D-ADF1EDD273BF}" type="pres">
      <dgm:prSet presAssocID="{AA98384B-3E5B-4F9E-BD61-98A847D0BB59}" presName="titleText2" presStyleLbl="fgAcc1" presStyleIdx="7" presStyleCnt="32">
        <dgm:presLayoutVars>
          <dgm:chMax val="0"/>
          <dgm:chPref val="0"/>
        </dgm:presLayoutVars>
      </dgm:prSet>
      <dgm:spPr/>
    </dgm:pt>
    <dgm:pt modelId="{8EE91586-55C9-42C2-9F36-186467FF6583}" type="pres">
      <dgm:prSet presAssocID="{AA98384B-3E5B-4F9E-BD61-98A847D0BB59}" presName="rootConnector" presStyleLbl="node4" presStyleIdx="0" presStyleCnt="0"/>
      <dgm:spPr/>
    </dgm:pt>
    <dgm:pt modelId="{3C5107BA-A562-47A2-849F-D17BC29C86B2}" type="pres">
      <dgm:prSet presAssocID="{AA98384B-3E5B-4F9E-BD61-98A847D0BB59}" presName="hierChild4" presStyleCnt="0"/>
      <dgm:spPr/>
    </dgm:pt>
    <dgm:pt modelId="{1373E3D8-05B3-40F6-A220-1F33067B3085}" type="pres">
      <dgm:prSet presAssocID="{AA98384B-3E5B-4F9E-BD61-98A847D0BB59}" presName="hierChild5" presStyleCnt="0"/>
      <dgm:spPr/>
    </dgm:pt>
    <dgm:pt modelId="{D91ED4DB-3F71-4539-A5CA-4386EE04C15A}" type="pres">
      <dgm:prSet presAssocID="{740EFC41-00A7-4094-AC1F-1B32DFA2B114}" presName="hierChild5" presStyleCnt="0"/>
      <dgm:spPr/>
    </dgm:pt>
    <dgm:pt modelId="{9B540E33-C0CD-4515-B2A2-6C4E345E993F}" type="pres">
      <dgm:prSet presAssocID="{8E294888-44C3-4C1B-97EC-16F3DAF7CBD6}" presName="Name37" presStyleLbl="parChTrans1D3" presStyleIdx="1" presStyleCnt="4"/>
      <dgm:spPr/>
    </dgm:pt>
    <dgm:pt modelId="{B976BD33-0FA1-4B4D-8934-7D18066F9111}" type="pres">
      <dgm:prSet presAssocID="{55A23994-6CC5-46BA-99A8-27E30D78BC2F}" presName="hierRoot2" presStyleCnt="0">
        <dgm:presLayoutVars>
          <dgm:hierBranch val="init"/>
        </dgm:presLayoutVars>
      </dgm:prSet>
      <dgm:spPr/>
    </dgm:pt>
    <dgm:pt modelId="{2E1FD2D5-B5E3-43B3-9024-F04DCD1E6E31}" type="pres">
      <dgm:prSet presAssocID="{55A23994-6CC5-46BA-99A8-27E30D78BC2F}" presName="rootComposite" presStyleCnt="0"/>
      <dgm:spPr/>
    </dgm:pt>
    <dgm:pt modelId="{653F2851-2183-4AB2-905D-D097716E5468}" type="pres">
      <dgm:prSet presAssocID="{55A23994-6CC5-46BA-99A8-27E30D78BC2F}" presName="rootText" presStyleLbl="node1" presStyleIdx="8" presStyleCnt="32">
        <dgm:presLayoutVars>
          <dgm:chMax/>
          <dgm:chPref val="3"/>
        </dgm:presLayoutVars>
      </dgm:prSet>
      <dgm:spPr/>
    </dgm:pt>
    <dgm:pt modelId="{73203B83-C7B3-4A8F-AE0B-22785EFA7C95}" type="pres">
      <dgm:prSet presAssocID="{55A23994-6CC5-46BA-99A8-27E30D78BC2F}" presName="titleText2" presStyleLbl="fgAcc1" presStyleIdx="8" presStyleCnt="32">
        <dgm:presLayoutVars>
          <dgm:chMax val="0"/>
          <dgm:chPref val="0"/>
        </dgm:presLayoutVars>
      </dgm:prSet>
      <dgm:spPr/>
    </dgm:pt>
    <dgm:pt modelId="{F9370240-709C-40CF-AD73-DECD28497F80}" type="pres">
      <dgm:prSet presAssocID="{55A23994-6CC5-46BA-99A8-27E30D78BC2F}" presName="rootConnector" presStyleLbl="node3" presStyleIdx="0" presStyleCnt="0"/>
      <dgm:spPr/>
    </dgm:pt>
    <dgm:pt modelId="{521059F7-48AA-4092-800C-7E8F13C908DE}" type="pres">
      <dgm:prSet presAssocID="{55A23994-6CC5-46BA-99A8-27E30D78BC2F}" presName="hierChild4" presStyleCnt="0"/>
      <dgm:spPr/>
    </dgm:pt>
    <dgm:pt modelId="{48EEB4C9-260E-446D-BAC5-03E06D34883D}" type="pres">
      <dgm:prSet presAssocID="{3B036582-B46A-40CF-B5E6-0EBD031619AB}" presName="Name37" presStyleLbl="parChTrans1D4" presStyleIdx="4" presStyleCnt="26"/>
      <dgm:spPr/>
    </dgm:pt>
    <dgm:pt modelId="{88ADEE45-3522-47AA-9B5B-801F8237D920}" type="pres">
      <dgm:prSet presAssocID="{DB4FEF10-F149-425D-B6ED-1F937D0D003A}" presName="hierRoot2" presStyleCnt="0">
        <dgm:presLayoutVars>
          <dgm:hierBranch val="init"/>
        </dgm:presLayoutVars>
      </dgm:prSet>
      <dgm:spPr/>
    </dgm:pt>
    <dgm:pt modelId="{813BB811-0A16-4E63-B1FF-0B30ADAA3277}" type="pres">
      <dgm:prSet presAssocID="{DB4FEF10-F149-425D-B6ED-1F937D0D003A}" presName="rootComposite" presStyleCnt="0"/>
      <dgm:spPr/>
    </dgm:pt>
    <dgm:pt modelId="{CF5C5347-4926-4BBB-B863-3C7BD7FD58F3}" type="pres">
      <dgm:prSet presAssocID="{DB4FEF10-F149-425D-B6ED-1F937D0D003A}" presName="rootText" presStyleLbl="node1" presStyleIdx="9" presStyleCnt="32">
        <dgm:presLayoutVars>
          <dgm:chMax/>
          <dgm:chPref val="3"/>
        </dgm:presLayoutVars>
      </dgm:prSet>
      <dgm:spPr/>
    </dgm:pt>
    <dgm:pt modelId="{E1421F31-6966-4502-B0FE-775507D68BDC}" type="pres">
      <dgm:prSet presAssocID="{DB4FEF10-F149-425D-B6ED-1F937D0D003A}" presName="titleText2" presStyleLbl="fgAcc1" presStyleIdx="9" presStyleCnt="32" custScaleX="192070" custScaleY="539941" custLinFactY="100000" custLinFactNeighborX="32756" custLinFactNeighborY="109389">
        <dgm:presLayoutVars>
          <dgm:chMax val="0"/>
          <dgm:chPref val="0"/>
        </dgm:presLayoutVars>
      </dgm:prSet>
      <dgm:spPr/>
    </dgm:pt>
    <dgm:pt modelId="{C8A9F3F3-2EFA-4019-B785-89CB05B8CC24}" type="pres">
      <dgm:prSet presAssocID="{DB4FEF10-F149-425D-B6ED-1F937D0D003A}" presName="rootConnector" presStyleLbl="node4" presStyleIdx="0" presStyleCnt="0"/>
      <dgm:spPr/>
    </dgm:pt>
    <dgm:pt modelId="{D5D1A1B6-3943-4ED2-9D17-7A31849FB175}" type="pres">
      <dgm:prSet presAssocID="{DB4FEF10-F149-425D-B6ED-1F937D0D003A}" presName="hierChild4" presStyleCnt="0"/>
      <dgm:spPr/>
    </dgm:pt>
    <dgm:pt modelId="{86283F50-69A1-4C5F-9B58-0FD11A8943F9}" type="pres">
      <dgm:prSet presAssocID="{DB4FEF10-F149-425D-B6ED-1F937D0D003A}" presName="hierChild5" presStyleCnt="0"/>
      <dgm:spPr/>
    </dgm:pt>
    <dgm:pt modelId="{D40D7352-6BDE-447F-9253-4C5D4F1EF91F}" type="pres">
      <dgm:prSet presAssocID="{1513AD44-5570-4FD5-897B-05682ACC8E86}" presName="Name37" presStyleLbl="parChTrans1D4" presStyleIdx="5" presStyleCnt="26"/>
      <dgm:spPr/>
    </dgm:pt>
    <dgm:pt modelId="{9744B6E1-AD97-4FC6-BE25-A8F7DFEFAE57}" type="pres">
      <dgm:prSet presAssocID="{A2041699-1768-4650-B3B1-3BCD7BA6382D}" presName="hierRoot2" presStyleCnt="0">
        <dgm:presLayoutVars>
          <dgm:hierBranch val="init"/>
        </dgm:presLayoutVars>
      </dgm:prSet>
      <dgm:spPr/>
    </dgm:pt>
    <dgm:pt modelId="{F3FD8489-E132-43F9-81BF-50A8562DD978}" type="pres">
      <dgm:prSet presAssocID="{A2041699-1768-4650-B3B1-3BCD7BA6382D}" presName="rootComposite" presStyleCnt="0"/>
      <dgm:spPr/>
    </dgm:pt>
    <dgm:pt modelId="{3A4A40AE-EA4E-4853-832F-012B285BB355}" type="pres">
      <dgm:prSet presAssocID="{A2041699-1768-4650-B3B1-3BCD7BA6382D}" presName="rootText" presStyleLbl="node1" presStyleIdx="10" presStyleCnt="32">
        <dgm:presLayoutVars>
          <dgm:chMax/>
          <dgm:chPref val="3"/>
        </dgm:presLayoutVars>
      </dgm:prSet>
      <dgm:spPr/>
    </dgm:pt>
    <dgm:pt modelId="{F0EC85B0-1D9D-47E3-BE0F-9473F3DE104E}" type="pres">
      <dgm:prSet presAssocID="{A2041699-1768-4650-B3B1-3BCD7BA6382D}" presName="titleText2" presStyleLbl="fgAcc1" presStyleIdx="10" presStyleCnt="32">
        <dgm:presLayoutVars>
          <dgm:chMax val="0"/>
          <dgm:chPref val="0"/>
        </dgm:presLayoutVars>
      </dgm:prSet>
      <dgm:spPr/>
    </dgm:pt>
    <dgm:pt modelId="{C0A2B095-02CD-4EE0-9C71-1E663C4DE014}" type="pres">
      <dgm:prSet presAssocID="{A2041699-1768-4650-B3B1-3BCD7BA6382D}" presName="rootConnector" presStyleLbl="node4" presStyleIdx="0" presStyleCnt="0"/>
      <dgm:spPr/>
    </dgm:pt>
    <dgm:pt modelId="{55F6670D-6118-4D4B-806A-1C1AB10DCFA9}" type="pres">
      <dgm:prSet presAssocID="{A2041699-1768-4650-B3B1-3BCD7BA6382D}" presName="hierChild4" presStyleCnt="0"/>
      <dgm:spPr/>
    </dgm:pt>
    <dgm:pt modelId="{54C05590-CD67-40B8-A044-3BA1D12AB66F}" type="pres">
      <dgm:prSet presAssocID="{A2041699-1768-4650-B3B1-3BCD7BA6382D}" presName="hierChild5" presStyleCnt="0"/>
      <dgm:spPr/>
    </dgm:pt>
    <dgm:pt modelId="{1C2755A7-3DE1-4CEE-8D28-5D1587973050}" type="pres">
      <dgm:prSet presAssocID="{43FA706D-8114-46D6-8A0C-BA4FE232A6FD}" presName="Name37" presStyleLbl="parChTrans1D4" presStyleIdx="6" presStyleCnt="26"/>
      <dgm:spPr/>
    </dgm:pt>
    <dgm:pt modelId="{221F0E24-EA95-4879-A4F5-1E7374C147AB}" type="pres">
      <dgm:prSet presAssocID="{F01B3A32-F87A-46F1-A109-33F4EEF845A0}" presName="hierRoot2" presStyleCnt="0">
        <dgm:presLayoutVars>
          <dgm:hierBranch val="init"/>
        </dgm:presLayoutVars>
      </dgm:prSet>
      <dgm:spPr/>
    </dgm:pt>
    <dgm:pt modelId="{97564217-0957-4EF2-A185-95DB9D882EA4}" type="pres">
      <dgm:prSet presAssocID="{F01B3A32-F87A-46F1-A109-33F4EEF845A0}" presName="rootComposite" presStyleCnt="0"/>
      <dgm:spPr/>
    </dgm:pt>
    <dgm:pt modelId="{D888E154-F813-417E-BEBF-03DB02EF3E45}" type="pres">
      <dgm:prSet presAssocID="{F01B3A32-F87A-46F1-A109-33F4EEF845A0}" presName="rootText" presStyleLbl="node1" presStyleIdx="11" presStyleCnt="32">
        <dgm:presLayoutVars>
          <dgm:chMax/>
          <dgm:chPref val="3"/>
        </dgm:presLayoutVars>
      </dgm:prSet>
      <dgm:spPr/>
    </dgm:pt>
    <dgm:pt modelId="{53D93831-B3A6-4BC6-B636-8DA8B07E3C51}" type="pres">
      <dgm:prSet presAssocID="{F01B3A32-F87A-46F1-A109-33F4EEF845A0}" presName="titleText2" presStyleLbl="fgAcc1" presStyleIdx="11" presStyleCnt="32">
        <dgm:presLayoutVars>
          <dgm:chMax val="0"/>
          <dgm:chPref val="0"/>
        </dgm:presLayoutVars>
      </dgm:prSet>
      <dgm:spPr/>
    </dgm:pt>
    <dgm:pt modelId="{0EFCB769-283C-48DA-A16C-F95C867328BB}" type="pres">
      <dgm:prSet presAssocID="{F01B3A32-F87A-46F1-A109-33F4EEF845A0}" presName="rootConnector" presStyleLbl="node4" presStyleIdx="0" presStyleCnt="0"/>
      <dgm:spPr/>
    </dgm:pt>
    <dgm:pt modelId="{751A9107-D730-4BA0-A7FC-4F867DFD86B1}" type="pres">
      <dgm:prSet presAssocID="{F01B3A32-F87A-46F1-A109-33F4EEF845A0}" presName="hierChild4" presStyleCnt="0"/>
      <dgm:spPr/>
    </dgm:pt>
    <dgm:pt modelId="{C6516430-CF86-469A-A6CE-F6674217F5B7}" type="pres">
      <dgm:prSet presAssocID="{F01B3A32-F87A-46F1-A109-33F4EEF845A0}" presName="hierChild5" presStyleCnt="0"/>
      <dgm:spPr/>
    </dgm:pt>
    <dgm:pt modelId="{11D8A103-B386-4F0D-893C-CC45B0D3B92C}" type="pres">
      <dgm:prSet presAssocID="{31A9FFBA-49C3-46F3-AA69-148950D3E4C0}" presName="Name37" presStyleLbl="parChTrans1D4" presStyleIdx="7" presStyleCnt="26"/>
      <dgm:spPr/>
    </dgm:pt>
    <dgm:pt modelId="{2A3556CA-C1EE-4C23-9972-4AD7B67DC379}" type="pres">
      <dgm:prSet presAssocID="{EB3F4C69-FFFA-4629-B988-751216E2B2E2}" presName="hierRoot2" presStyleCnt="0">
        <dgm:presLayoutVars>
          <dgm:hierBranch val="init"/>
        </dgm:presLayoutVars>
      </dgm:prSet>
      <dgm:spPr/>
    </dgm:pt>
    <dgm:pt modelId="{FC50126C-8A0A-475F-B2F9-C17C7D18F449}" type="pres">
      <dgm:prSet presAssocID="{EB3F4C69-FFFA-4629-B988-751216E2B2E2}" presName="rootComposite" presStyleCnt="0"/>
      <dgm:spPr/>
    </dgm:pt>
    <dgm:pt modelId="{D4D9F2FF-38B0-40D4-8B18-52DF0276230B}" type="pres">
      <dgm:prSet presAssocID="{EB3F4C69-FFFA-4629-B988-751216E2B2E2}" presName="rootText" presStyleLbl="node1" presStyleIdx="12" presStyleCnt="32">
        <dgm:presLayoutVars>
          <dgm:chMax/>
          <dgm:chPref val="3"/>
        </dgm:presLayoutVars>
      </dgm:prSet>
      <dgm:spPr/>
    </dgm:pt>
    <dgm:pt modelId="{38F945B0-7603-47D3-AE44-55D2EFBA2383}" type="pres">
      <dgm:prSet presAssocID="{EB3F4C69-FFFA-4629-B988-751216E2B2E2}" presName="titleText2" presStyleLbl="fgAcc1" presStyleIdx="12" presStyleCnt="32">
        <dgm:presLayoutVars>
          <dgm:chMax val="0"/>
          <dgm:chPref val="0"/>
        </dgm:presLayoutVars>
      </dgm:prSet>
      <dgm:spPr/>
    </dgm:pt>
    <dgm:pt modelId="{17055F48-F4E1-487A-96E6-5C1DCEE23C55}" type="pres">
      <dgm:prSet presAssocID="{EB3F4C69-FFFA-4629-B988-751216E2B2E2}" presName="rootConnector" presStyleLbl="node4" presStyleIdx="0" presStyleCnt="0"/>
      <dgm:spPr/>
    </dgm:pt>
    <dgm:pt modelId="{819BF29F-3339-4604-88AA-C0506D34858B}" type="pres">
      <dgm:prSet presAssocID="{EB3F4C69-FFFA-4629-B988-751216E2B2E2}" presName="hierChild4" presStyleCnt="0"/>
      <dgm:spPr/>
    </dgm:pt>
    <dgm:pt modelId="{6425C74D-8580-4AB9-BF43-70613604E0B2}" type="pres">
      <dgm:prSet presAssocID="{EB3F4C69-FFFA-4629-B988-751216E2B2E2}" presName="hierChild5" presStyleCnt="0"/>
      <dgm:spPr/>
    </dgm:pt>
    <dgm:pt modelId="{7FE483FC-D339-430B-806C-8FAB2D37109B}" type="pres">
      <dgm:prSet presAssocID="{55A23994-6CC5-46BA-99A8-27E30D78BC2F}" presName="hierChild5" presStyleCnt="0"/>
      <dgm:spPr/>
    </dgm:pt>
    <dgm:pt modelId="{83FB79E9-FB2D-475E-9DF8-668E06DD8329}" type="pres">
      <dgm:prSet presAssocID="{C64E5B3A-3981-4564-ACAE-F5F803D8F364}" presName="Name37" presStyleLbl="parChTrans1D3" presStyleIdx="2" presStyleCnt="4"/>
      <dgm:spPr/>
    </dgm:pt>
    <dgm:pt modelId="{9D5E777A-FA95-491C-9384-68F873D33F42}" type="pres">
      <dgm:prSet presAssocID="{2CD9F9E4-431C-4E67-82EF-40B6EF4D20D5}" presName="hierRoot2" presStyleCnt="0">
        <dgm:presLayoutVars>
          <dgm:hierBranch val="init"/>
        </dgm:presLayoutVars>
      </dgm:prSet>
      <dgm:spPr/>
    </dgm:pt>
    <dgm:pt modelId="{054E6D65-1F9A-40EF-BA90-E70C04A4E8FA}" type="pres">
      <dgm:prSet presAssocID="{2CD9F9E4-431C-4E67-82EF-40B6EF4D20D5}" presName="rootComposite" presStyleCnt="0"/>
      <dgm:spPr/>
    </dgm:pt>
    <dgm:pt modelId="{26732988-FCD1-4662-AA01-6E43AD448261}" type="pres">
      <dgm:prSet presAssocID="{2CD9F9E4-431C-4E67-82EF-40B6EF4D20D5}" presName="rootText" presStyleLbl="node1" presStyleIdx="13" presStyleCnt="32">
        <dgm:presLayoutVars>
          <dgm:chMax/>
          <dgm:chPref val="3"/>
        </dgm:presLayoutVars>
      </dgm:prSet>
      <dgm:spPr/>
    </dgm:pt>
    <dgm:pt modelId="{983B6692-0358-4390-A8A5-4A9B06D94AA2}" type="pres">
      <dgm:prSet presAssocID="{2CD9F9E4-431C-4E67-82EF-40B6EF4D20D5}" presName="titleText2" presStyleLbl="fgAcc1" presStyleIdx="13" presStyleCnt="32" custScaleY="142435" custLinFactNeighborX="1057" custLinFactNeighborY="71633">
        <dgm:presLayoutVars>
          <dgm:chMax val="0"/>
          <dgm:chPref val="0"/>
        </dgm:presLayoutVars>
      </dgm:prSet>
      <dgm:spPr/>
    </dgm:pt>
    <dgm:pt modelId="{5B2F9471-86BB-4B94-8A7B-A153D6F78AD0}" type="pres">
      <dgm:prSet presAssocID="{2CD9F9E4-431C-4E67-82EF-40B6EF4D20D5}" presName="rootConnector" presStyleLbl="node3" presStyleIdx="0" presStyleCnt="0"/>
      <dgm:spPr/>
    </dgm:pt>
    <dgm:pt modelId="{DE8D74BD-4BFD-49D2-B0FB-326B5ADB4C6F}" type="pres">
      <dgm:prSet presAssocID="{2CD9F9E4-431C-4E67-82EF-40B6EF4D20D5}" presName="hierChild4" presStyleCnt="0"/>
      <dgm:spPr/>
    </dgm:pt>
    <dgm:pt modelId="{ADBDE311-670A-4B86-B3A5-3468313C2101}" type="pres">
      <dgm:prSet presAssocID="{067FF517-B9F7-4073-B658-3CF026D4232E}" presName="Name37" presStyleLbl="parChTrans1D4" presStyleIdx="8" presStyleCnt="26"/>
      <dgm:spPr/>
    </dgm:pt>
    <dgm:pt modelId="{8D450E01-68F0-40D2-8BE2-B44E22463FA2}" type="pres">
      <dgm:prSet presAssocID="{ADEA5D09-FCB6-4AAD-A97A-486ACC8B14BF}" presName="hierRoot2" presStyleCnt="0">
        <dgm:presLayoutVars>
          <dgm:hierBranch val="init"/>
        </dgm:presLayoutVars>
      </dgm:prSet>
      <dgm:spPr/>
    </dgm:pt>
    <dgm:pt modelId="{6DF09318-61FE-4031-8D13-92FF9E715349}" type="pres">
      <dgm:prSet presAssocID="{ADEA5D09-FCB6-4AAD-A97A-486ACC8B14BF}" presName="rootComposite" presStyleCnt="0"/>
      <dgm:spPr/>
    </dgm:pt>
    <dgm:pt modelId="{715B68A0-80A3-405E-9708-59E2A8D3FDD1}" type="pres">
      <dgm:prSet presAssocID="{ADEA5D09-FCB6-4AAD-A97A-486ACC8B14BF}" presName="rootText" presStyleLbl="node1" presStyleIdx="14" presStyleCnt="32">
        <dgm:presLayoutVars>
          <dgm:chMax/>
          <dgm:chPref val="3"/>
        </dgm:presLayoutVars>
      </dgm:prSet>
      <dgm:spPr/>
    </dgm:pt>
    <dgm:pt modelId="{09F7CC3D-1848-4E15-AA13-B5255F3D4CD9}" type="pres">
      <dgm:prSet presAssocID="{ADEA5D09-FCB6-4AAD-A97A-486ACC8B14BF}" presName="titleText2" presStyleLbl="fgAcc1" presStyleIdx="14" presStyleCnt="32">
        <dgm:presLayoutVars>
          <dgm:chMax val="0"/>
          <dgm:chPref val="0"/>
        </dgm:presLayoutVars>
      </dgm:prSet>
      <dgm:spPr/>
    </dgm:pt>
    <dgm:pt modelId="{E34057D8-32A4-4384-9125-CBBFC67EACE5}" type="pres">
      <dgm:prSet presAssocID="{ADEA5D09-FCB6-4AAD-A97A-486ACC8B14BF}" presName="rootConnector" presStyleLbl="node4" presStyleIdx="0" presStyleCnt="0"/>
      <dgm:spPr/>
    </dgm:pt>
    <dgm:pt modelId="{61AADAD6-097B-4079-9556-21191689866B}" type="pres">
      <dgm:prSet presAssocID="{ADEA5D09-FCB6-4AAD-A97A-486ACC8B14BF}" presName="hierChild4" presStyleCnt="0"/>
      <dgm:spPr/>
    </dgm:pt>
    <dgm:pt modelId="{861C9D4F-13ED-4879-B479-11B540BF2EC6}" type="pres">
      <dgm:prSet presAssocID="{2707FE24-0A76-4BC0-8C7F-42FCDA8483C7}" presName="Name37" presStyleLbl="parChTrans1D4" presStyleIdx="9" presStyleCnt="26"/>
      <dgm:spPr/>
    </dgm:pt>
    <dgm:pt modelId="{9418F628-779D-4E78-B088-299CDE3734F9}" type="pres">
      <dgm:prSet presAssocID="{EA6877A1-0C17-41C8-8F18-310B0FE3ADB5}" presName="hierRoot2" presStyleCnt="0">
        <dgm:presLayoutVars>
          <dgm:hierBranch val="init"/>
        </dgm:presLayoutVars>
      </dgm:prSet>
      <dgm:spPr/>
    </dgm:pt>
    <dgm:pt modelId="{3AFBC968-C4DD-4ABA-BDA2-30976B5AB652}" type="pres">
      <dgm:prSet presAssocID="{EA6877A1-0C17-41C8-8F18-310B0FE3ADB5}" presName="rootComposite" presStyleCnt="0"/>
      <dgm:spPr/>
    </dgm:pt>
    <dgm:pt modelId="{253F3F09-7E18-43AC-8E50-496BC276A3E4}" type="pres">
      <dgm:prSet presAssocID="{EA6877A1-0C17-41C8-8F18-310B0FE3ADB5}" presName="rootText" presStyleLbl="node1" presStyleIdx="15" presStyleCnt="32">
        <dgm:presLayoutVars>
          <dgm:chMax/>
          <dgm:chPref val="3"/>
        </dgm:presLayoutVars>
      </dgm:prSet>
      <dgm:spPr/>
    </dgm:pt>
    <dgm:pt modelId="{D11D1FB9-91F8-49FE-AC2F-EB894334D7BC}" type="pres">
      <dgm:prSet presAssocID="{EA6877A1-0C17-41C8-8F18-310B0FE3ADB5}" presName="titleText2" presStyleLbl="fgAcc1" presStyleIdx="15" presStyleCnt="32">
        <dgm:presLayoutVars>
          <dgm:chMax val="0"/>
          <dgm:chPref val="0"/>
        </dgm:presLayoutVars>
      </dgm:prSet>
      <dgm:spPr/>
    </dgm:pt>
    <dgm:pt modelId="{87D5699D-F2DE-4E94-A4AF-2278E3C5073C}" type="pres">
      <dgm:prSet presAssocID="{EA6877A1-0C17-41C8-8F18-310B0FE3ADB5}" presName="rootConnector" presStyleLbl="node4" presStyleIdx="0" presStyleCnt="0"/>
      <dgm:spPr/>
    </dgm:pt>
    <dgm:pt modelId="{1B918C75-99A4-48B0-A475-17D87F7941B5}" type="pres">
      <dgm:prSet presAssocID="{EA6877A1-0C17-41C8-8F18-310B0FE3ADB5}" presName="hierChild4" presStyleCnt="0"/>
      <dgm:spPr/>
    </dgm:pt>
    <dgm:pt modelId="{E8EDC847-6538-4454-AA89-EA3EBFFCC39A}" type="pres">
      <dgm:prSet presAssocID="{EA6877A1-0C17-41C8-8F18-310B0FE3ADB5}" presName="hierChild5" presStyleCnt="0"/>
      <dgm:spPr/>
    </dgm:pt>
    <dgm:pt modelId="{9F06C620-7A49-47E8-B8AF-836D0803C9BF}" type="pres">
      <dgm:prSet presAssocID="{3F1CC3F2-B93F-4351-95E7-16EDAAA15B12}" presName="Name37" presStyleLbl="parChTrans1D4" presStyleIdx="10" presStyleCnt="26"/>
      <dgm:spPr/>
    </dgm:pt>
    <dgm:pt modelId="{BDB195CC-2693-4473-8EEB-AD2F763C3C3D}" type="pres">
      <dgm:prSet presAssocID="{479A8C06-4FF6-4942-A4FA-62ABF47E42E6}" presName="hierRoot2" presStyleCnt="0">
        <dgm:presLayoutVars>
          <dgm:hierBranch val="init"/>
        </dgm:presLayoutVars>
      </dgm:prSet>
      <dgm:spPr/>
    </dgm:pt>
    <dgm:pt modelId="{F92FACD7-044C-4A67-805C-CB92356587B2}" type="pres">
      <dgm:prSet presAssocID="{479A8C06-4FF6-4942-A4FA-62ABF47E42E6}" presName="rootComposite" presStyleCnt="0"/>
      <dgm:spPr/>
    </dgm:pt>
    <dgm:pt modelId="{3B69384B-A8CA-4467-8413-25D42F866555}" type="pres">
      <dgm:prSet presAssocID="{479A8C06-4FF6-4942-A4FA-62ABF47E42E6}" presName="rootText" presStyleLbl="node1" presStyleIdx="16" presStyleCnt="32">
        <dgm:presLayoutVars>
          <dgm:chMax/>
          <dgm:chPref val="3"/>
        </dgm:presLayoutVars>
      </dgm:prSet>
      <dgm:spPr/>
    </dgm:pt>
    <dgm:pt modelId="{8ED037AF-A04E-419E-8398-609B0AA9C6C4}" type="pres">
      <dgm:prSet presAssocID="{479A8C06-4FF6-4942-A4FA-62ABF47E42E6}" presName="titleText2" presStyleLbl="fgAcc1" presStyleIdx="16" presStyleCnt="32">
        <dgm:presLayoutVars>
          <dgm:chMax val="0"/>
          <dgm:chPref val="0"/>
        </dgm:presLayoutVars>
      </dgm:prSet>
      <dgm:spPr/>
    </dgm:pt>
    <dgm:pt modelId="{A3CCDCA1-7EE2-4B32-B58A-B9D88AA0D64F}" type="pres">
      <dgm:prSet presAssocID="{479A8C06-4FF6-4942-A4FA-62ABF47E42E6}" presName="rootConnector" presStyleLbl="node4" presStyleIdx="0" presStyleCnt="0"/>
      <dgm:spPr/>
    </dgm:pt>
    <dgm:pt modelId="{CBCD9C66-6AE4-454F-B1BB-E676480482EA}" type="pres">
      <dgm:prSet presAssocID="{479A8C06-4FF6-4942-A4FA-62ABF47E42E6}" presName="hierChild4" presStyleCnt="0"/>
      <dgm:spPr/>
    </dgm:pt>
    <dgm:pt modelId="{D3429ACC-3B36-4557-82B8-4530BA208B5B}" type="pres">
      <dgm:prSet presAssocID="{479A8C06-4FF6-4942-A4FA-62ABF47E42E6}" presName="hierChild5" presStyleCnt="0"/>
      <dgm:spPr/>
    </dgm:pt>
    <dgm:pt modelId="{6DB0C529-CC3D-4A41-B9DC-A2AD91D575AC}" type="pres">
      <dgm:prSet presAssocID="{E8207B63-5C79-4BEB-B820-11F874DD3605}" presName="Name37" presStyleLbl="parChTrans1D4" presStyleIdx="11" presStyleCnt="26"/>
      <dgm:spPr/>
    </dgm:pt>
    <dgm:pt modelId="{1A2EE17A-82AA-4B11-8372-1C0C60794ACA}" type="pres">
      <dgm:prSet presAssocID="{330AE2C7-C0B9-470A-A99D-48A483A1BC53}" presName="hierRoot2" presStyleCnt="0">
        <dgm:presLayoutVars>
          <dgm:hierBranch val="init"/>
        </dgm:presLayoutVars>
      </dgm:prSet>
      <dgm:spPr/>
    </dgm:pt>
    <dgm:pt modelId="{EF96F92B-4CE1-45A9-A855-7B99F0942519}" type="pres">
      <dgm:prSet presAssocID="{330AE2C7-C0B9-470A-A99D-48A483A1BC53}" presName="rootComposite" presStyleCnt="0"/>
      <dgm:spPr/>
    </dgm:pt>
    <dgm:pt modelId="{C3571215-5CB6-4290-90DE-28071D17E702}" type="pres">
      <dgm:prSet presAssocID="{330AE2C7-C0B9-470A-A99D-48A483A1BC53}" presName="rootText" presStyleLbl="node1" presStyleIdx="17" presStyleCnt="32">
        <dgm:presLayoutVars>
          <dgm:chMax/>
          <dgm:chPref val="3"/>
        </dgm:presLayoutVars>
      </dgm:prSet>
      <dgm:spPr/>
    </dgm:pt>
    <dgm:pt modelId="{D06212F6-7BB8-4FA2-86F7-20BD87BE73B0}" type="pres">
      <dgm:prSet presAssocID="{330AE2C7-C0B9-470A-A99D-48A483A1BC53}" presName="titleText2" presStyleLbl="fgAcc1" presStyleIdx="17" presStyleCnt="32">
        <dgm:presLayoutVars>
          <dgm:chMax val="0"/>
          <dgm:chPref val="0"/>
        </dgm:presLayoutVars>
      </dgm:prSet>
      <dgm:spPr/>
    </dgm:pt>
    <dgm:pt modelId="{65FC54B8-953A-427F-8B92-93985CE1BB07}" type="pres">
      <dgm:prSet presAssocID="{330AE2C7-C0B9-470A-A99D-48A483A1BC53}" presName="rootConnector" presStyleLbl="node4" presStyleIdx="0" presStyleCnt="0"/>
      <dgm:spPr/>
    </dgm:pt>
    <dgm:pt modelId="{13A06485-4A6E-4AF1-BCBE-9B7F882ACD59}" type="pres">
      <dgm:prSet presAssocID="{330AE2C7-C0B9-470A-A99D-48A483A1BC53}" presName="hierChild4" presStyleCnt="0"/>
      <dgm:spPr/>
    </dgm:pt>
    <dgm:pt modelId="{B37035CA-57F9-475F-8AAA-DB02B3B90CDA}" type="pres">
      <dgm:prSet presAssocID="{330AE2C7-C0B9-470A-A99D-48A483A1BC53}" presName="hierChild5" presStyleCnt="0"/>
      <dgm:spPr/>
    </dgm:pt>
    <dgm:pt modelId="{AD43A87B-60D8-4DCA-AC9E-6469B7364723}" type="pres">
      <dgm:prSet presAssocID="{6970E6DA-4E54-4B17-BE8F-2E9DC91EABAD}" presName="Name37" presStyleLbl="parChTrans1D4" presStyleIdx="12" presStyleCnt="26"/>
      <dgm:spPr/>
    </dgm:pt>
    <dgm:pt modelId="{9985BEE2-FBDA-4A1E-8426-764D91C919DB}" type="pres">
      <dgm:prSet presAssocID="{B0AB0105-E51D-4F6E-8142-582F282E1CDF}" presName="hierRoot2" presStyleCnt="0">
        <dgm:presLayoutVars>
          <dgm:hierBranch val="init"/>
        </dgm:presLayoutVars>
      </dgm:prSet>
      <dgm:spPr/>
    </dgm:pt>
    <dgm:pt modelId="{CB7C21E4-4D90-44B1-B496-B16068587918}" type="pres">
      <dgm:prSet presAssocID="{B0AB0105-E51D-4F6E-8142-582F282E1CDF}" presName="rootComposite" presStyleCnt="0"/>
      <dgm:spPr/>
    </dgm:pt>
    <dgm:pt modelId="{99DE310F-16B3-4985-A9DE-B1D5E2A9BBEA}" type="pres">
      <dgm:prSet presAssocID="{B0AB0105-E51D-4F6E-8142-582F282E1CDF}" presName="rootText" presStyleLbl="node1" presStyleIdx="18" presStyleCnt="32">
        <dgm:presLayoutVars>
          <dgm:chMax/>
          <dgm:chPref val="3"/>
        </dgm:presLayoutVars>
      </dgm:prSet>
      <dgm:spPr/>
    </dgm:pt>
    <dgm:pt modelId="{0088ADD1-ECCB-4FC3-AB3D-C46DDF270F3A}" type="pres">
      <dgm:prSet presAssocID="{B0AB0105-E51D-4F6E-8142-582F282E1CDF}" presName="titleText2" presStyleLbl="fgAcc1" presStyleIdx="18" presStyleCnt="32">
        <dgm:presLayoutVars>
          <dgm:chMax val="0"/>
          <dgm:chPref val="0"/>
        </dgm:presLayoutVars>
      </dgm:prSet>
      <dgm:spPr/>
    </dgm:pt>
    <dgm:pt modelId="{A84C4C87-BB26-4AEE-87DF-C7778AEE68E1}" type="pres">
      <dgm:prSet presAssocID="{B0AB0105-E51D-4F6E-8142-582F282E1CDF}" presName="rootConnector" presStyleLbl="node4" presStyleIdx="0" presStyleCnt="0"/>
      <dgm:spPr/>
    </dgm:pt>
    <dgm:pt modelId="{754C75B4-6E03-469E-9D70-04EA39402712}" type="pres">
      <dgm:prSet presAssocID="{B0AB0105-E51D-4F6E-8142-582F282E1CDF}" presName="hierChild4" presStyleCnt="0"/>
      <dgm:spPr/>
    </dgm:pt>
    <dgm:pt modelId="{BF7A51C4-88E5-4DEA-A7AB-CC9665C03A29}" type="pres">
      <dgm:prSet presAssocID="{B0AB0105-E51D-4F6E-8142-582F282E1CDF}" presName="hierChild5" presStyleCnt="0"/>
      <dgm:spPr/>
    </dgm:pt>
    <dgm:pt modelId="{6AD1D0B1-D221-4475-AA27-D132E127927B}" type="pres">
      <dgm:prSet presAssocID="{2D0FD02E-1CFF-4D22-A3B3-9EFFE14EBE0A}" presName="Name37" presStyleLbl="parChTrans1D4" presStyleIdx="13" presStyleCnt="26"/>
      <dgm:spPr/>
    </dgm:pt>
    <dgm:pt modelId="{2D263BEB-E197-4BDE-9353-43B9C7C5CEA8}" type="pres">
      <dgm:prSet presAssocID="{874D107F-BAAA-4B58-AF35-5F116541471E}" presName="hierRoot2" presStyleCnt="0">
        <dgm:presLayoutVars>
          <dgm:hierBranch val="init"/>
        </dgm:presLayoutVars>
      </dgm:prSet>
      <dgm:spPr/>
    </dgm:pt>
    <dgm:pt modelId="{1B3E0651-7A9D-4B62-800B-146881135926}" type="pres">
      <dgm:prSet presAssocID="{874D107F-BAAA-4B58-AF35-5F116541471E}" presName="rootComposite" presStyleCnt="0"/>
      <dgm:spPr/>
    </dgm:pt>
    <dgm:pt modelId="{208FD95D-7AC9-49B8-881B-6B0018DCA9E5}" type="pres">
      <dgm:prSet presAssocID="{874D107F-BAAA-4B58-AF35-5F116541471E}" presName="rootText" presStyleLbl="node1" presStyleIdx="19" presStyleCnt="32">
        <dgm:presLayoutVars>
          <dgm:chMax/>
          <dgm:chPref val="3"/>
        </dgm:presLayoutVars>
      </dgm:prSet>
      <dgm:spPr/>
    </dgm:pt>
    <dgm:pt modelId="{76AC15B3-646F-4251-8F2D-73714D31E4F5}" type="pres">
      <dgm:prSet presAssocID="{874D107F-BAAA-4B58-AF35-5F116541471E}" presName="titleText2" presStyleLbl="fgAcc1" presStyleIdx="19" presStyleCnt="32">
        <dgm:presLayoutVars>
          <dgm:chMax val="0"/>
          <dgm:chPref val="0"/>
        </dgm:presLayoutVars>
      </dgm:prSet>
      <dgm:spPr/>
    </dgm:pt>
    <dgm:pt modelId="{D9A01E4E-D699-42B0-8337-CAE93AEC249D}" type="pres">
      <dgm:prSet presAssocID="{874D107F-BAAA-4B58-AF35-5F116541471E}" presName="rootConnector" presStyleLbl="node4" presStyleIdx="0" presStyleCnt="0"/>
      <dgm:spPr/>
    </dgm:pt>
    <dgm:pt modelId="{B26B1CE1-36FC-41B3-A948-CCA8179FA833}" type="pres">
      <dgm:prSet presAssocID="{874D107F-BAAA-4B58-AF35-5F116541471E}" presName="hierChild4" presStyleCnt="0"/>
      <dgm:spPr/>
    </dgm:pt>
    <dgm:pt modelId="{2683A396-A6CB-41B0-BBD6-90431DAED304}" type="pres">
      <dgm:prSet presAssocID="{874D107F-BAAA-4B58-AF35-5F116541471E}" presName="hierChild5" presStyleCnt="0"/>
      <dgm:spPr/>
    </dgm:pt>
    <dgm:pt modelId="{F6C01DAF-0A9A-4CD9-91E2-966E10E5C4FC}" type="pres">
      <dgm:prSet presAssocID="{EA402C83-BCAE-4155-ACBA-D6F4CCAB1AAD}" presName="Name37" presStyleLbl="parChTrans1D4" presStyleIdx="14" presStyleCnt="26"/>
      <dgm:spPr/>
    </dgm:pt>
    <dgm:pt modelId="{0394564B-E6B4-4D7A-BDCC-DB8C771E5223}" type="pres">
      <dgm:prSet presAssocID="{B90EC22A-3340-4613-9BF7-D0FCCCD79DD4}" presName="hierRoot2" presStyleCnt="0">
        <dgm:presLayoutVars>
          <dgm:hierBranch val="init"/>
        </dgm:presLayoutVars>
      </dgm:prSet>
      <dgm:spPr/>
    </dgm:pt>
    <dgm:pt modelId="{615AA91D-1C49-4058-A978-D35CEF53F22D}" type="pres">
      <dgm:prSet presAssocID="{B90EC22A-3340-4613-9BF7-D0FCCCD79DD4}" presName="rootComposite" presStyleCnt="0"/>
      <dgm:spPr/>
    </dgm:pt>
    <dgm:pt modelId="{60576206-13DA-4388-AA75-AF85AB0342C7}" type="pres">
      <dgm:prSet presAssocID="{B90EC22A-3340-4613-9BF7-D0FCCCD79DD4}" presName="rootText" presStyleLbl="node1" presStyleIdx="20" presStyleCnt="32">
        <dgm:presLayoutVars>
          <dgm:chMax/>
          <dgm:chPref val="3"/>
        </dgm:presLayoutVars>
      </dgm:prSet>
      <dgm:spPr/>
    </dgm:pt>
    <dgm:pt modelId="{C0A63407-010A-4795-ADA3-A668E45A6058}" type="pres">
      <dgm:prSet presAssocID="{B90EC22A-3340-4613-9BF7-D0FCCCD79DD4}" presName="titleText2" presStyleLbl="fgAcc1" presStyleIdx="20" presStyleCnt="32">
        <dgm:presLayoutVars>
          <dgm:chMax val="0"/>
          <dgm:chPref val="0"/>
        </dgm:presLayoutVars>
      </dgm:prSet>
      <dgm:spPr/>
    </dgm:pt>
    <dgm:pt modelId="{40E6C123-7473-40C5-BE22-A94611ECE300}" type="pres">
      <dgm:prSet presAssocID="{B90EC22A-3340-4613-9BF7-D0FCCCD79DD4}" presName="rootConnector" presStyleLbl="node4" presStyleIdx="0" presStyleCnt="0"/>
      <dgm:spPr/>
    </dgm:pt>
    <dgm:pt modelId="{5BE23977-2597-4633-B7D9-E75DDB0EF09A}" type="pres">
      <dgm:prSet presAssocID="{B90EC22A-3340-4613-9BF7-D0FCCCD79DD4}" presName="hierChild4" presStyleCnt="0"/>
      <dgm:spPr/>
    </dgm:pt>
    <dgm:pt modelId="{06C9EBB5-A37C-406E-B008-116091DCCF7D}" type="pres">
      <dgm:prSet presAssocID="{B90EC22A-3340-4613-9BF7-D0FCCCD79DD4}" presName="hierChild5" presStyleCnt="0"/>
      <dgm:spPr/>
    </dgm:pt>
    <dgm:pt modelId="{2D224848-3B5E-4294-AF47-EBEF3C532541}" type="pres">
      <dgm:prSet presAssocID="{ADEA5D09-FCB6-4AAD-A97A-486ACC8B14BF}" presName="hierChild5" presStyleCnt="0"/>
      <dgm:spPr/>
    </dgm:pt>
    <dgm:pt modelId="{9BA67001-F736-431D-91D5-EF7F5D93A7ED}" type="pres">
      <dgm:prSet presAssocID="{A5BDE1C3-E2BE-4D76-A269-F3BD6969A5B0}" presName="Name96" presStyleLbl="parChTrans1D4" presStyleIdx="15" presStyleCnt="26"/>
      <dgm:spPr/>
    </dgm:pt>
    <dgm:pt modelId="{C0A9A0A1-5BA5-409A-A90A-0288A9BACD96}" type="pres">
      <dgm:prSet presAssocID="{F23E6C9B-7BBD-414F-8FB7-3F18DE819DF0}" presName="hierRoot3" presStyleCnt="0">
        <dgm:presLayoutVars>
          <dgm:hierBranch val="init"/>
        </dgm:presLayoutVars>
      </dgm:prSet>
      <dgm:spPr/>
    </dgm:pt>
    <dgm:pt modelId="{41F09F04-CE64-4D5E-A75C-69A84AD95880}" type="pres">
      <dgm:prSet presAssocID="{F23E6C9B-7BBD-414F-8FB7-3F18DE819DF0}" presName="rootComposite3" presStyleCnt="0"/>
      <dgm:spPr/>
    </dgm:pt>
    <dgm:pt modelId="{35F78E32-EA96-457D-AE9D-7EE2FCD377A0}" type="pres">
      <dgm:prSet presAssocID="{F23E6C9B-7BBD-414F-8FB7-3F18DE819DF0}" presName="rootText3" presStyleLbl="asst1" presStyleIdx="0" presStyleCnt="3">
        <dgm:presLayoutVars>
          <dgm:chPref val="3"/>
        </dgm:presLayoutVars>
      </dgm:prSet>
      <dgm:spPr/>
    </dgm:pt>
    <dgm:pt modelId="{BF529431-43ED-4081-98FC-8AD2B388C02A}" type="pres">
      <dgm:prSet presAssocID="{F23E6C9B-7BBD-414F-8FB7-3F18DE819DF0}" presName="titleText3" presStyleLbl="fgAcc2" presStyleIdx="0" presStyleCnt="3">
        <dgm:presLayoutVars>
          <dgm:chMax val="0"/>
          <dgm:chPref val="0"/>
        </dgm:presLayoutVars>
      </dgm:prSet>
      <dgm:spPr/>
    </dgm:pt>
    <dgm:pt modelId="{37712E60-4BCD-4708-AEF1-F29534C05C4B}" type="pres">
      <dgm:prSet presAssocID="{F23E6C9B-7BBD-414F-8FB7-3F18DE819DF0}" presName="rootConnector3" presStyleLbl="asst4" presStyleIdx="0" presStyleCnt="0"/>
      <dgm:spPr/>
    </dgm:pt>
    <dgm:pt modelId="{DA9E73BC-9D53-4244-9569-A477CE8F0236}" type="pres">
      <dgm:prSet presAssocID="{F23E6C9B-7BBD-414F-8FB7-3F18DE819DF0}" presName="hierChild6" presStyleCnt="0"/>
      <dgm:spPr/>
    </dgm:pt>
    <dgm:pt modelId="{0CE4BAA4-A99B-4C0B-9C95-1186F1F281B3}" type="pres">
      <dgm:prSet presAssocID="{F23E6C9B-7BBD-414F-8FB7-3F18DE819DF0}" presName="hierChild7" presStyleCnt="0"/>
      <dgm:spPr/>
    </dgm:pt>
    <dgm:pt modelId="{9D87016B-40C7-4C72-9D6A-E6F90D153A38}" type="pres">
      <dgm:prSet presAssocID="{4530CF4E-5D9C-4317-A881-ACC3C45D18CB}" presName="Name37" presStyleLbl="parChTrans1D4" presStyleIdx="16" presStyleCnt="26"/>
      <dgm:spPr/>
    </dgm:pt>
    <dgm:pt modelId="{EBD9550C-8197-465B-9F6E-C78510A4CEB1}" type="pres">
      <dgm:prSet presAssocID="{2F614336-90D1-4EEC-82C1-AB37005210E5}" presName="hierRoot2" presStyleCnt="0">
        <dgm:presLayoutVars>
          <dgm:hierBranch val="init"/>
        </dgm:presLayoutVars>
      </dgm:prSet>
      <dgm:spPr/>
    </dgm:pt>
    <dgm:pt modelId="{524A1E25-53A4-4EE2-91EB-6087B58E153E}" type="pres">
      <dgm:prSet presAssocID="{2F614336-90D1-4EEC-82C1-AB37005210E5}" presName="rootComposite" presStyleCnt="0"/>
      <dgm:spPr/>
    </dgm:pt>
    <dgm:pt modelId="{CF5CA57E-44A9-41AD-BF92-08D309DB6AA9}" type="pres">
      <dgm:prSet presAssocID="{2F614336-90D1-4EEC-82C1-AB37005210E5}" presName="rootText" presStyleLbl="node1" presStyleIdx="21" presStyleCnt="32">
        <dgm:presLayoutVars>
          <dgm:chMax/>
          <dgm:chPref val="3"/>
        </dgm:presLayoutVars>
      </dgm:prSet>
      <dgm:spPr/>
    </dgm:pt>
    <dgm:pt modelId="{21A13C88-C293-435A-ADFE-3FF4A858F7F0}" type="pres">
      <dgm:prSet presAssocID="{2F614336-90D1-4EEC-82C1-AB37005210E5}" presName="titleText2" presStyleLbl="fgAcc1" presStyleIdx="21" presStyleCnt="32">
        <dgm:presLayoutVars>
          <dgm:chMax val="0"/>
          <dgm:chPref val="0"/>
        </dgm:presLayoutVars>
      </dgm:prSet>
      <dgm:spPr/>
    </dgm:pt>
    <dgm:pt modelId="{92BB9EA6-4C99-4D4B-A95E-CEAC49A479A5}" type="pres">
      <dgm:prSet presAssocID="{2F614336-90D1-4EEC-82C1-AB37005210E5}" presName="rootConnector" presStyleLbl="node4" presStyleIdx="0" presStyleCnt="0"/>
      <dgm:spPr/>
    </dgm:pt>
    <dgm:pt modelId="{861F6C1B-9B6A-4C04-9CF3-D1830300B473}" type="pres">
      <dgm:prSet presAssocID="{2F614336-90D1-4EEC-82C1-AB37005210E5}" presName="hierChild4" presStyleCnt="0"/>
      <dgm:spPr/>
    </dgm:pt>
    <dgm:pt modelId="{9C29C52A-0B74-43FD-8762-D936DA179078}" type="pres">
      <dgm:prSet presAssocID="{0C2DB860-F74A-4AD1-B271-E20EEE99C5EC}" presName="Name37" presStyleLbl="parChTrans1D4" presStyleIdx="17" presStyleCnt="26"/>
      <dgm:spPr/>
    </dgm:pt>
    <dgm:pt modelId="{83377CFC-66CB-484D-B2B2-E1A4BF58B1E3}" type="pres">
      <dgm:prSet presAssocID="{B59A0C22-4CC3-4184-B64B-7B476149D426}" presName="hierRoot2" presStyleCnt="0">
        <dgm:presLayoutVars>
          <dgm:hierBranch val="init"/>
        </dgm:presLayoutVars>
      </dgm:prSet>
      <dgm:spPr/>
    </dgm:pt>
    <dgm:pt modelId="{774B60BF-0EFE-4584-A7DC-38325F778999}" type="pres">
      <dgm:prSet presAssocID="{B59A0C22-4CC3-4184-B64B-7B476149D426}" presName="rootComposite" presStyleCnt="0"/>
      <dgm:spPr/>
    </dgm:pt>
    <dgm:pt modelId="{DFFE1DA6-B086-4690-94B3-389764AAA05F}" type="pres">
      <dgm:prSet presAssocID="{B59A0C22-4CC3-4184-B64B-7B476149D426}" presName="rootText" presStyleLbl="node1" presStyleIdx="22" presStyleCnt="32">
        <dgm:presLayoutVars>
          <dgm:chMax/>
          <dgm:chPref val="3"/>
        </dgm:presLayoutVars>
      </dgm:prSet>
      <dgm:spPr/>
    </dgm:pt>
    <dgm:pt modelId="{52966368-9C0B-4F06-89DC-75A6DD5188C1}" type="pres">
      <dgm:prSet presAssocID="{B59A0C22-4CC3-4184-B64B-7B476149D426}" presName="titleText2" presStyleLbl="fgAcc1" presStyleIdx="22" presStyleCnt="32">
        <dgm:presLayoutVars>
          <dgm:chMax val="0"/>
          <dgm:chPref val="0"/>
        </dgm:presLayoutVars>
      </dgm:prSet>
      <dgm:spPr/>
    </dgm:pt>
    <dgm:pt modelId="{D5AA986F-7935-410E-A3C6-7908B0F71949}" type="pres">
      <dgm:prSet presAssocID="{B59A0C22-4CC3-4184-B64B-7B476149D426}" presName="rootConnector" presStyleLbl="node4" presStyleIdx="0" presStyleCnt="0"/>
      <dgm:spPr/>
    </dgm:pt>
    <dgm:pt modelId="{21E0295D-C5A3-4BAE-95E7-CD3EC16B77C1}" type="pres">
      <dgm:prSet presAssocID="{B59A0C22-4CC3-4184-B64B-7B476149D426}" presName="hierChild4" presStyleCnt="0"/>
      <dgm:spPr/>
    </dgm:pt>
    <dgm:pt modelId="{E4202ABE-B4DB-4A75-9383-178ACA459381}" type="pres">
      <dgm:prSet presAssocID="{B59A0C22-4CC3-4184-B64B-7B476149D426}" presName="hierChild5" presStyleCnt="0"/>
      <dgm:spPr/>
    </dgm:pt>
    <dgm:pt modelId="{58BDBD94-F66C-46B9-97D5-70B91A37C4CE}" type="pres">
      <dgm:prSet presAssocID="{419F7DC2-D553-4555-822D-4E37BFCC44C5}" presName="Name37" presStyleLbl="parChTrans1D4" presStyleIdx="18" presStyleCnt="26"/>
      <dgm:spPr/>
    </dgm:pt>
    <dgm:pt modelId="{188B3A06-7F80-4845-821C-0222734D91C8}" type="pres">
      <dgm:prSet presAssocID="{15AE0773-A74C-419A-AAF4-88C2A79A5252}" presName="hierRoot2" presStyleCnt="0">
        <dgm:presLayoutVars>
          <dgm:hierBranch val="init"/>
        </dgm:presLayoutVars>
      </dgm:prSet>
      <dgm:spPr/>
    </dgm:pt>
    <dgm:pt modelId="{3D1D851F-7321-4E4F-8AEE-7ECDA38BE02E}" type="pres">
      <dgm:prSet presAssocID="{15AE0773-A74C-419A-AAF4-88C2A79A5252}" presName="rootComposite" presStyleCnt="0"/>
      <dgm:spPr/>
    </dgm:pt>
    <dgm:pt modelId="{2EEE65DB-8BF6-46C3-B0CA-03E3AD3BF9CD}" type="pres">
      <dgm:prSet presAssocID="{15AE0773-A74C-419A-AAF4-88C2A79A5252}" presName="rootText" presStyleLbl="node1" presStyleIdx="23" presStyleCnt="32">
        <dgm:presLayoutVars>
          <dgm:chMax/>
          <dgm:chPref val="3"/>
        </dgm:presLayoutVars>
      </dgm:prSet>
      <dgm:spPr/>
    </dgm:pt>
    <dgm:pt modelId="{4F20EC74-F46F-49A1-A15A-2F070E7BD20E}" type="pres">
      <dgm:prSet presAssocID="{15AE0773-A74C-419A-AAF4-88C2A79A5252}" presName="titleText2" presStyleLbl="fgAcc1" presStyleIdx="23" presStyleCnt="32">
        <dgm:presLayoutVars>
          <dgm:chMax val="0"/>
          <dgm:chPref val="0"/>
        </dgm:presLayoutVars>
      </dgm:prSet>
      <dgm:spPr/>
    </dgm:pt>
    <dgm:pt modelId="{384032A2-59E8-4667-AA18-7754D3C8B7BE}" type="pres">
      <dgm:prSet presAssocID="{15AE0773-A74C-419A-AAF4-88C2A79A5252}" presName="rootConnector" presStyleLbl="node4" presStyleIdx="0" presStyleCnt="0"/>
      <dgm:spPr/>
    </dgm:pt>
    <dgm:pt modelId="{9EFF7CAE-8627-4F52-8CD1-872DCD6D75FD}" type="pres">
      <dgm:prSet presAssocID="{15AE0773-A74C-419A-AAF4-88C2A79A5252}" presName="hierChild4" presStyleCnt="0"/>
      <dgm:spPr/>
    </dgm:pt>
    <dgm:pt modelId="{49790D1F-236D-4D1F-A1BA-331FE10FFEF9}" type="pres">
      <dgm:prSet presAssocID="{15AE0773-A74C-419A-AAF4-88C2A79A5252}" presName="hierChild5" presStyleCnt="0"/>
      <dgm:spPr/>
    </dgm:pt>
    <dgm:pt modelId="{DBA65AA7-CA8B-4BAF-B500-A4E6EB869417}" type="pres">
      <dgm:prSet presAssocID="{D00EF7C5-FBC6-45A2-84E5-961C6F2BC61E}" presName="Name37" presStyleLbl="parChTrans1D4" presStyleIdx="19" presStyleCnt="26"/>
      <dgm:spPr/>
    </dgm:pt>
    <dgm:pt modelId="{A4CA9593-431B-4EFA-AC9B-35329C62155A}" type="pres">
      <dgm:prSet presAssocID="{EA63F152-8295-496E-B778-320E556B5D7A}" presName="hierRoot2" presStyleCnt="0">
        <dgm:presLayoutVars>
          <dgm:hierBranch val="init"/>
        </dgm:presLayoutVars>
      </dgm:prSet>
      <dgm:spPr/>
    </dgm:pt>
    <dgm:pt modelId="{42FAC77D-B22A-4D2F-9147-F09E8557B8A9}" type="pres">
      <dgm:prSet presAssocID="{EA63F152-8295-496E-B778-320E556B5D7A}" presName="rootComposite" presStyleCnt="0"/>
      <dgm:spPr/>
    </dgm:pt>
    <dgm:pt modelId="{FD679AFD-043A-43B8-9F8C-893B4DD6204D}" type="pres">
      <dgm:prSet presAssocID="{EA63F152-8295-496E-B778-320E556B5D7A}" presName="rootText" presStyleLbl="node1" presStyleIdx="24" presStyleCnt="32">
        <dgm:presLayoutVars>
          <dgm:chMax/>
          <dgm:chPref val="3"/>
        </dgm:presLayoutVars>
      </dgm:prSet>
      <dgm:spPr/>
    </dgm:pt>
    <dgm:pt modelId="{1214E589-A722-4BC9-B680-E97C1BC02C72}" type="pres">
      <dgm:prSet presAssocID="{EA63F152-8295-496E-B778-320E556B5D7A}" presName="titleText2" presStyleLbl="fgAcc1" presStyleIdx="24" presStyleCnt="32">
        <dgm:presLayoutVars>
          <dgm:chMax val="0"/>
          <dgm:chPref val="0"/>
        </dgm:presLayoutVars>
      </dgm:prSet>
      <dgm:spPr/>
    </dgm:pt>
    <dgm:pt modelId="{9B637C99-44C1-4421-A30A-9CD5DED3F29E}" type="pres">
      <dgm:prSet presAssocID="{EA63F152-8295-496E-B778-320E556B5D7A}" presName="rootConnector" presStyleLbl="node4" presStyleIdx="0" presStyleCnt="0"/>
      <dgm:spPr/>
    </dgm:pt>
    <dgm:pt modelId="{A4E2D731-A149-4C5C-A2BB-9135D7387ED8}" type="pres">
      <dgm:prSet presAssocID="{EA63F152-8295-496E-B778-320E556B5D7A}" presName="hierChild4" presStyleCnt="0"/>
      <dgm:spPr/>
    </dgm:pt>
    <dgm:pt modelId="{54897F9C-AA1B-4D66-AC26-38A61D5EBEF4}" type="pres">
      <dgm:prSet presAssocID="{EA63F152-8295-496E-B778-320E556B5D7A}" presName="hierChild5" presStyleCnt="0"/>
      <dgm:spPr/>
    </dgm:pt>
    <dgm:pt modelId="{BC7A70E6-024E-4933-9DA8-FA87CE750B90}" type="pres">
      <dgm:prSet presAssocID="{1214C7BD-5CC2-4FF6-BFDE-5C24DCCD3AC2}" presName="Name37" presStyleLbl="parChTrans1D4" presStyleIdx="20" presStyleCnt="26"/>
      <dgm:spPr/>
    </dgm:pt>
    <dgm:pt modelId="{2D671DC0-4A31-48CB-9EAF-A787CB0D1E32}" type="pres">
      <dgm:prSet presAssocID="{88275BA4-7882-416E-B466-DBB1839E775D}" presName="hierRoot2" presStyleCnt="0">
        <dgm:presLayoutVars>
          <dgm:hierBranch val="init"/>
        </dgm:presLayoutVars>
      </dgm:prSet>
      <dgm:spPr/>
    </dgm:pt>
    <dgm:pt modelId="{ACC91846-FE9A-452D-AF4A-F49C7220D573}" type="pres">
      <dgm:prSet presAssocID="{88275BA4-7882-416E-B466-DBB1839E775D}" presName="rootComposite" presStyleCnt="0"/>
      <dgm:spPr/>
    </dgm:pt>
    <dgm:pt modelId="{BB19D3C5-F01C-4617-951F-D6B642837BDE}" type="pres">
      <dgm:prSet presAssocID="{88275BA4-7882-416E-B466-DBB1839E775D}" presName="rootText" presStyleLbl="node1" presStyleIdx="25" presStyleCnt="32">
        <dgm:presLayoutVars>
          <dgm:chMax/>
          <dgm:chPref val="3"/>
        </dgm:presLayoutVars>
      </dgm:prSet>
      <dgm:spPr/>
    </dgm:pt>
    <dgm:pt modelId="{B8DC4D1F-8530-40C5-8924-3DEA923C8583}" type="pres">
      <dgm:prSet presAssocID="{88275BA4-7882-416E-B466-DBB1839E775D}" presName="titleText2" presStyleLbl="fgAcc1" presStyleIdx="25" presStyleCnt="32">
        <dgm:presLayoutVars>
          <dgm:chMax val="0"/>
          <dgm:chPref val="0"/>
        </dgm:presLayoutVars>
      </dgm:prSet>
      <dgm:spPr/>
    </dgm:pt>
    <dgm:pt modelId="{F7BAFB2C-6A80-4D98-BDD2-8FB899A19CE7}" type="pres">
      <dgm:prSet presAssocID="{88275BA4-7882-416E-B466-DBB1839E775D}" presName="rootConnector" presStyleLbl="node4" presStyleIdx="0" presStyleCnt="0"/>
      <dgm:spPr/>
    </dgm:pt>
    <dgm:pt modelId="{39B277F0-5B20-47EC-94F5-7A1D5CF75E1C}" type="pres">
      <dgm:prSet presAssocID="{88275BA4-7882-416E-B466-DBB1839E775D}" presName="hierChild4" presStyleCnt="0"/>
      <dgm:spPr/>
    </dgm:pt>
    <dgm:pt modelId="{BA5C26E9-D435-47A9-A4DF-0E8CB229FFA1}" type="pres">
      <dgm:prSet presAssocID="{88275BA4-7882-416E-B466-DBB1839E775D}" presName="hierChild5" presStyleCnt="0"/>
      <dgm:spPr/>
    </dgm:pt>
    <dgm:pt modelId="{6717B5BE-CACB-41B9-90C0-61CC3A8C657A}" type="pres">
      <dgm:prSet presAssocID="{2F614336-90D1-4EEC-82C1-AB37005210E5}" presName="hierChild5" presStyleCnt="0"/>
      <dgm:spPr/>
    </dgm:pt>
    <dgm:pt modelId="{5C9A64E1-15D2-47DB-8D36-ABAB394AD145}" type="pres">
      <dgm:prSet presAssocID="{2CD9F9E4-431C-4E67-82EF-40B6EF4D20D5}" presName="hierChild5" presStyleCnt="0"/>
      <dgm:spPr/>
    </dgm:pt>
    <dgm:pt modelId="{6B915FD6-5A3F-47ED-B539-D34D164048B9}" type="pres">
      <dgm:prSet presAssocID="{6DAF0E15-F19E-47D7-AFB4-3F541F5B6F77}" presName="Name37" presStyleLbl="parChTrans1D3" presStyleIdx="3" presStyleCnt="4"/>
      <dgm:spPr/>
    </dgm:pt>
    <dgm:pt modelId="{984F97D3-E64C-4BCB-9F55-8AE55019D37D}" type="pres">
      <dgm:prSet presAssocID="{2ED79359-E82A-4AA0-BA94-D057C4D0962F}" presName="hierRoot2" presStyleCnt="0">
        <dgm:presLayoutVars>
          <dgm:hierBranch val="init"/>
        </dgm:presLayoutVars>
      </dgm:prSet>
      <dgm:spPr/>
    </dgm:pt>
    <dgm:pt modelId="{A1C4AB28-0728-45F7-A742-928616EB5244}" type="pres">
      <dgm:prSet presAssocID="{2ED79359-E82A-4AA0-BA94-D057C4D0962F}" presName="rootComposite" presStyleCnt="0"/>
      <dgm:spPr/>
    </dgm:pt>
    <dgm:pt modelId="{D8820EBA-DDBF-4998-B8B3-A3B3A43AF73D}" type="pres">
      <dgm:prSet presAssocID="{2ED79359-E82A-4AA0-BA94-D057C4D0962F}" presName="rootText" presStyleLbl="node1" presStyleIdx="26" presStyleCnt="32">
        <dgm:presLayoutVars>
          <dgm:chMax/>
          <dgm:chPref val="3"/>
        </dgm:presLayoutVars>
      </dgm:prSet>
      <dgm:spPr/>
    </dgm:pt>
    <dgm:pt modelId="{B87E5DB8-2A18-4645-A3E8-302F0A72750B}" type="pres">
      <dgm:prSet presAssocID="{2ED79359-E82A-4AA0-BA94-D057C4D0962F}" presName="titleText2" presStyleLbl="fgAcc1" presStyleIdx="26" presStyleCnt="32">
        <dgm:presLayoutVars>
          <dgm:chMax val="0"/>
          <dgm:chPref val="0"/>
        </dgm:presLayoutVars>
      </dgm:prSet>
      <dgm:spPr/>
    </dgm:pt>
    <dgm:pt modelId="{3948C421-218D-4D9F-AA28-DE94D60ABECF}" type="pres">
      <dgm:prSet presAssocID="{2ED79359-E82A-4AA0-BA94-D057C4D0962F}" presName="rootConnector" presStyleLbl="node3" presStyleIdx="0" presStyleCnt="0"/>
      <dgm:spPr/>
    </dgm:pt>
    <dgm:pt modelId="{84A2CD21-10BC-42F9-8893-5239BA14AB6B}" type="pres">
      <dgm:prSet presAssocID="{2ED79359-E82A-4AA0-BA94-D057C4D0962F}" presName="hierChild4" presStyleCnt="0"/>
      <dgm:spPr/>
    </dgm:pt>
    <dgm:pt modelId="{1C4DB2D0-2C0C-41A4-B3D9-4F9B512234F3}" type="pres">
      <dgm:prSet presAssocID="{A47CDB11-A2DC-4391-A23C-766D99584B8A}" presName="Name37" presStyleLbl="parChTrans1D4" presStyleIdx="21" presStyleCnt="26"/>
      <dgm:spPr/>
    </dgm:pt>
    <dgm:pt modelId="{C9BB75B9-F81D-4288-BAEC-7698D3A41792}" type="pres">
      <dgm:prSet presAssocID="{52414328-FE78-49FF-8367-B26655BED483}" presName="hierRoot2" presStyleCnt="0">
        <dgm:presLayoutVars>
          <dgm:hierBranch val="init"/>
        </dgm:presLayoutVars>
      </dgm:prSet>
      <dgm:spPr/>
    </dgm:pt>
    <dgm:pt modelId="{FC3E445A-F809-4397-806E-366F485B214B}" type="pres">
      <dgm:prSet presAssocID="{52414328-FE78-49FF-8367-B26655BED483}" presName="rootComposite" presStyleCnt="0"/>
      <dgm:spPr/>
    </dgm:pt>
    <dgm:pt modelId="{9C1BF693-FEA3-44D5-BF99-C04AED0B9542}" type="pres">
      <dgm:prSet presAssocID="{52414328-FE78-49FF-8367-B26655BED483}" presName="rootText" presStyleLbl="node1" presStyleIdx="27" presStyleCnt="32">
        <dgm:presLayoutVars>
          <dgm:chMax/>
          <dgm:chPref val="3"/>
        </dgm:presLayoutVars>
      </dgm:prSet>
      <dgm:spPr/>
    </dgm:pt>
    <dgm:pt modelId="{B6BA27CB-D118-4FD1-AA0F-173ED59AAFA5}" type="pres">
      <dgm:prSet presAssocID="{52414328-FE78-49FF-8367-B26655BED483}" presName="titleText2" presStyleLbl="fgAcc1" presStyleIdx="27" presStyleCnt="32" custScaleY="327942" custLinFactNeighborX="16906" custLinFactNeighborY="77143">
        <dgm:presLayoutVars>
          <dgm:chMax val="0"/>
          <dgm:chPref val="0"/>
        </dgm:presLayoutVars>
      </dgm:prSet>
      <dgm:spPr/>
    </dgm:pt>
    <dgm:pt modelId="{581D7E29-D875-49A3-A036-FBE166399039}" type="pres">
      <dgm:prSet presAssocID="{52414328-FE78-49FF-8367-B26655BED483}" presName="rootConnector" presStyleLbl="node4" presStyleIdx="0" presStyleCnt="0"/>
      <dgm:spPr/>
    </dgm:pt>
    <dgm:pt modelId="{E343B2B2-F13C-43F2-8E40-B868376B00C7}" type="pres">
      <dgm:prSet presAssocID="{52414328-FE78-49FF-8367-B26655BED483}" presName="hierChild4" presStyleCnt="0"/>
      <dgm:spPr/>
    </dgm:pt>
    <dgm:pt modelId="{38B4CC4E-6CC0-4EF0-BDE3-B5CB841342E4}" type="pres">
      <dgm:prSet presAssocID="{52414328-FE78-49FF-8367-B26655BED483}" presName="hierChild5" presStyleCnt="0"/>
      <dgm:spPr/>
    </dgm:pt>
    <dgm:pt modelId="{054146B2-5606-49B3-A2E4-EA9DD52B420C}" type="pres">
      <dgm:prSet presAssocID="{4F8F80CA-2697-482F-8E52-1953ADA43186}" presName="Name37" presStyleLbl="parChTrans1D4" presStyleIdx="22" presStyleCnt="26"/>
      <dgm:spPr/>
    </dgm:pt>
    <dgm:pt modelId="{3FD52251-1D9A-4A06-A546-F1F03A13E6B8}" type="pres">
      <dgm:prSet presAssocID="{6D77CB04-EF86-4464-80C4-F75059D91117}" presName="hierRoot2" presStyleCnt="0">
        <dgm:presLayoutVars>
          <dgm:hierBranch val="init"/>
        </dgm:presLayoutVars>
      </dgm:prSet>
      <dgm:spPr/>
    </dgm:pt>
    <dgm:pt modelId="{72C5E702-5FFA-4386-AC42-BDCE25EE5F7C}" type="pres">
      <dgm:prSet presAssocID="{6D77CB04-EF86-4464-80C4-F75059D91117}" presName="rootComposite" presStyleCnt="0"/>
      <dgm:spPr/>
    </dgm:pt>
    <dgm:pt modelId="{67F1EC23-2B44-47BB-A366-A6686027FF0D}" type="pres">
      <dgm:prSet presAssocID="{6D77CB04-EF86-4464-80C4-F75059D91117}" presName="rootText" presStyleLbl="node1" presStyleIdx="28" presStyleCnt="32">
        <dgm:presLayoutVars>
          <dgm:chMax/>
          <dgm:chPref val="3"/>
        </dgm:presLayoutVars>
      </dgm:prSet>
      <dgm:spPr/>
    </dgm:pt>
    <dgm:pt modelId="{5F2985EA-1B9D-4414-A6E5-52048E46297F}" type="pres">
      <dgm:prSet presAssocID="{6D77CB04-EF86-4464-80C4-F75059D91117}" presName="titleText2" presStyleLbl="fgAcc1" presStyleIdx="28" presStyleCnt="32">
        <dgm:presLayoutVars>
          <dgm:chMax val="0"/>
          <dgm:chPref val="0"/>
        </dgm:presLayoutVars>
      </dgm:prSet>
      <dgm:spPr/>
    </dgm:pt>
    <dgm:pt modelId="{844BEB16-C3A3-4431-872C-D1119F92E581}" type="pres">
      <dgm:prSet presAssocID="{6D77CB04-EF86-4464-80C4-F75059D91117}" presName="rootConnector" presStyleLbl="node4" presStyleIdx="0" presStyleCnt="0"/>
      <dgm:spPr/>
    </dgm:pt>
    <dgm:pt modelId="{496EC215-9A8D-4A07-B265-CCB71AAF59CF}" type="pres">
      <dgm:prSet presAssocID="{6D77CB04-EF86-4464-80C4-F75059D91117}" presName="hierChild4" presStyleCnt="0"/>
      <dgm:spPr/>
    </dgm:pt>
    <dgm:pt modelId="{12A0FC83-3383-4FC0-9FC5-A6802AF99BFC}" type="pres">
      <dgm:prSet presAssocID="{6D77CB04-EF86-4464-80C4-F75059D91117}" presName="hierChild5" presStyleCnt="0"/>
      <dgm:spPr/>
    </dgm:pt>
    <dgm:pt modelId="{5D85B3CF-EC6C-427E-8DB5-9A7A9EAA3152}" type="pres">
      <dgm:prSet presAssocID="{CD604EA1-9E89-4175-8C36-FC2CB8BD865F}" presName="Name37" presStyleLbl="parChTrans1D4" presStyleIdx="23" presStyleCnt="26"/>
      <dgm:spPr/>
    </dgm:pt>
    <dgm:pt modelId="{3CDCF500-85AF-482C-9E9A-E862BE0EB442}" type="pres">
      <dgm:prSet presAssocID="{022EB22B-4DDB-4718-B17E-B5008508491B}" presName="hierRoot2" presStyleCnt="0">
        <dgm:presLayoutVars>
          <dgm:hierBranch val="init"/>
        </dgm:presLayoutVars>
      </dgm:prSet>
      <dgm:spPr/>
    </dgm:pt>
    <dgm:pt modelId="{E6020208-70FE-454C-8D94-1D71D95F0472}" type="pres">
      <dgm:prSet presAssocID="{022EB22B-4DDB-4718-B17E-B5008508491B}" presName="rootComposite" presStyleCnt="0"/>
      <dgm:spPr/>
    </dgm:pt>
    <dgm:pt modelId="{3778A789-FCB3-44FF-9330-FC825B61BADE}" type="pres">
      <dgm:prSet presAssocID="{022EB22B-4DDB-4718-B17E-B5008508491B}" presName="rootText" presStyleLbl="node1" presStyleIdx="29" presStyleCnt="32">
        <dgm:presLayoutVars>
          <dgm:chMax/>
          <dgm:chPref val="3"/>
        </dgm:presLayoutVars>
      </dgm:prSet>
      <dgm:spPr/>
    </dgm:pt>
    <dgm:pt modelId="{B4B0B206-FC47-4194-84A6-24FDB9EF09CD}" type="pres">
      <dgm:prSet presAssocID="{022EB22B-4DDB-4718-B17E-B5008508491B}" presName="titleText2" presStyleLbl="fgAcc1" presStyleIdx="29" presStyleCnt="32">
        <dgm:presLayoutVars>
          <dgm:chMax val="0"/>
          <dgm:chPref val="0"/>
        </dgm:presLayoutVars>
      </dgm:prSet>
      <dgm:spPr/>
    </dgm:pt>
    <dgm:pt modelId="{94FDF675-6DDA-4A49-8E47-721545791C90}" type="pres">
      <dgm:prSet presAssocID="{022EB22B-4DDB-4718-B17E-B5008508491B}" presName="rootConnector" presStyleLbl="node4" presStyleIdx="0" presStyleCnt="0"/>
      <dgm:spPr/>
    </dgm:pt>
    <dgm:pt modelId="{1ACB7595-1D5D-41A4-A447-800CAA94D5F6}" type="pres">
      <dgm:prSet presAssocID="{022EB22B-4DDB-4718-B17E-B5008508491B}" presName="hierChild4" presStyleCnt="0"/>
      <dgm:spPr/>
    </dgm:pt>
    <dgm:pt modelId="{1E3909A9-B4B3-43C8-B8ED-DF9CAFA4B990}" type="pres">
      <dgm:prSet presAssocID="{022EB22B-4DDB-4718-B17E-B5008508491B}" presName="hierChild5" presStyleCnt="0"/>
      <dgm:spPr/>
    </dgm:pt>
    <dgm:pt modelId="{4D9C0419-4C8B-4410-8E5F-AAC312ADE0F9}" type="pres">
      <dgm:prSet presAssocID="{9C7744D8-52E2-4F93-9E60-4019AC3A1AB2}" presName="Name37" presStyleLbl="parChTrans1D4" presStyleIdx="24" presStyleCnt="26"/>
      <dgm:spPr/>
    </dgm:pt>
    <dgm:pt modelId="{1202BFB7-7EC3-46E4-A2AE-A53CE3B1B88B}" type="pres">
      <dgm:prSet presAssocID="{4A4CCF52-983B-494F-8DC0-8D36FA07648B}" presName="hierRoot2" presStyleCnt="0">
        <dgm:presLayoutVars>
          <dgm:hierBranch val="init"/>
        </dgm:presLayoutVars>
      </dgm:prSet>
      <dgm:spPr/>
    </dgm:pt>
    <dgm:pt modelId="{916B0B8C-6D59-4C44-8CBA-A01C1FD82C77}" type="pres">
      <dgm:prSet presAssocID="{4A4CCF52-983B-494F-8DC0-8D36FA07648B}" presName="rootComposite" presStyleCnt="0"/>
      <dgm:spPr/>
    </dgm:pt>
    <dgm:pt modelId="{6DCC1848-DA23-4906-9977-5ECCD308DF8F}" type="pres">
      <dgm:prSet presAssocID="{4A4CCF52-983B-494F-8DC0-8D36FA07648B}" presName="rootText" presStyleLbl="node1" presStyleIdx="30" presStyleCnt="32">
        <dgm:presLayoutVars>
          <dgm:chMax/>
          <dgm:chPref val="3"/>
        </dgm:presLayoutVars>
      </dgm:prSet>
      <dgm:spPr/>
    </dgm:pt>
    <dgm:pt modelId="{9E9FD7C3-1B6D-416C-966D-6EFDA2625E91}" type="pres">
      <dgm:prSet presAssocID="{4A4CCF52-983B-494F-8DC0-8D36FA07648B}" presName="titleText2" presStyleLbl="fgAcc1" presStyleIdx="30" presStyleCnt="32">
        <dgm:presLayoutVars>
          <dgm:chMax val="0"/>
          <dgm:chPref val="0"/>
        </dgm:presLayoutVars>
      </dgm:prSet>
      <dgm:spPr/>
    </dgm:pt>
    <dgm:pt modelId="{C30EF2DF-F1E3-4FEC-9F23-DF07A36B132B}" type="pres">
      <dgm:prSet presAssocID="{4A4CCF52-983B-494F-8DC0-8D36FA07648B}" presName="rootConnector" presStyleLbl="node4" presStyleIdx="0" presStyleCnt="0"/>
      <dgm:spPr/>
    </dgm:pt>
    <dgm:pt modelId="{31B45E3E-D4F7-4D8D-A536-9E89E5056560}" type="pres">
      <dgm:prSet presAssocID="{4A4CCF52-983B-494F-8DC0-8D36FA07648B}" presName="hierChild4" presStyleCnt="0"/>
      <dgm:spPr/>
    </dgm:pt>
    <dgm:pt modelId="{717A6C42-F639-408E-96E2-CE59DA18BE85}" type="pres">
      <dgm:prSet presAssocID="{4A4CCF52-983B-494F-8DC0-8D36FA07648B}" presName="hierChild5" presStyleCnt="0"/>
      <dgm:spPr/>
    </dgm:pt>
    <dgm:pt modelId="{2B99208E-47FE-4729-86CE-AA3B97695B6D}" type="pres">
      <dgm:prSet presAssocID="{C452EA36-2FE3-45C9-94A0-9B9685A6C13A}" presName="Name37" presStyleLbl="parChTrans1D4" presStyleIdx="25" presStyleCnt="26"/>
      <dgm:spPr/>
    </dgm:pt>
    <dgm:pt modelId="{469AA2DA-856A-4FC7-9AAD-40B625FD25FF}" type="pres">
      <dgm:prSet presAssocID="{F0EFF0F1-C5A4-405A-B074-21020AFAD755}" presName="hierRoot2" presStyleCnt="0">
        <dgm:presLayoutVars>
          <dgm:hierBranch val="init"/>
        </dgm:presLayoutVars>
      </dgm:prSet>
      <dgm:spPr/>
    </dgm:pt>
    <dgm:pt modelId="{C585FF01-60C5-4F46-8C06-C49EF2B9EA99}" type="pres">
      <dgm:prSet presAssocID="{F0EFF0F1-C5A4-405A-B074-21020AFAD755}" presName="rootComposite" presStyleCnt="0"/>
      <dgm:spPr/>
    </dgm:pt>
    <dgm:pt modelId="{36CE441F-B82E-44C1-868A-D0F7A1DBE0A4}" type="pres">
      <dgm:prSet presAssocID="{F0EFF0F1-C5A4-405A-B074-21020AFAD755}" presName="rootText" presStyleLbl="node1" presStyleIdx="31" presStyleCnt="32">
        <dgm:presLayoutVars>
          <dgm:chMax/>
          <dgm:chPref val="3"/>
        </dgm:presLayoutVars>
      </dgm:prSet>
      <dgm:spPr/>
    </dgm:pt>
    <dgm:pt modelId="{98C05490-9AE2-4262-8FFA-337CC43CE222}" type="pres">
      <dgm:prSet presAssocID="{F0EFF0F1-C5A4-405A-B074-21020AFAD755}" presName="titleText2" presStyleLbl="fgAcc1" presStyleIdx="31" presStyleCnt="32">
        <dgm:presLayoutVars>
          <dgm:chMax val="0"/>
          <dgm:chPref val="0"/>
        </dgm:presLayoutVars>
      </dgm:prSet>
      <dgm:spPr/>
    </dgm:pt>
    <dgm:pt modelId="{12372A55-668F-4427-AA9A-7686A72DFD1D}" type="pres">
      <dgm:prSet presAssocID="{F0EFF0F1-C5A4-405A-B074-21020AFAD755}" presName="rootConnector" presStyleLbl="node4" presStyleIdx="0" presStyleCnt="0"/>
      <dgm:spPr/>
    </dgm:pt>
    <dgm:pt modelId="{A5F649CA-D102-4028-9224-3FAC17EA0759}" type="pres">
      <dgm:prSet presAssocID="{F0EFF0F1-C5A4-405A-B074-21020AFAD755}" presName="hierChild4" presStyleCnt="0"/>
      <dgm:spPr/>
    </dgm:pt>
    <dgm:pt modelId="{B5CF4D6A-9595-4515-A18F-172039ADDE4C}" type="pres">
      <dgm:prSet presAssocID="{F0EFF0F1-C5A4-405A-B074-21020AFAD755}" presName="hierChild5" presStyleCnt="0"/>
      <dgm:spPr/>
    </dgm:pt>
    <dgm:pt modelId="{475A9453-8FDA-4BD4-A85F-0575C42AAE04}" type="pres">
      <dgm:prSet presAssocID="{2ED79359-E82A-4AA0-BA94-D057C4D0962F}" presName="hierChild5" presStyleCnt="0"/>
      <dgm:spPr/>
    </dgm:pt>
    <dgm:pt modelId="{26453D61-64E5-472E-BE2A-393A0DF325C6}" type="pres">
      <dgm:prSet presAssocID="{98C1C053-E651-4D3B-A67F-D75A3CA910BE}" presName="hierChild5" presStyleCnt="0"/>
      <dgm:spPr/>
    </dgm:pt>
    <dgm:pt modelId="{F93013A5-A316-49E0-A839-DDE11F48A5C1}" type="pres">
      <dgm:prSet presAssocID="{98B58556-C34E-49DC-8836-14EB07B8BD2E}" presName="hierChild3" presStyleCnt="0"/>
      <dgm:spPr/>
    </dgm:pt>
    <dgm:pt modelId="{00F60C26-A746-4BB0-99DE-ECCD974FCA9C}" type="pres">
      <dgm:prSet presAssocID="{FC31E5DD-402D-4DA5-A794-356E5C9189EB}" presName="Name96" presStyleLbl="parChTrans1D2" presStyleIdx="3" presStyleCnt="5"/>
      <dgm:spPr/>
    </dgm:pt>
    <dgm:pt modelId="{E5ECC5CE-D7B8-46A1-9CDD-A7572902CD0F}" type="pres">
      <dgm:prSet presAssocID="{684FA6F4-778D-4F94-99CE-3D414F2F859E}" presName="hierRoot3" presStyleCnt="0">
        <dgm:presLayoutVars>
          <dgm:hierBranch val="init"/>
        </dgm:presLayoutVars>
      </dgm:prSet>
      <dgm:spPr/>
    </dgm:pt>
    <dgm:pt modelId="{3BFB88DC-0A2A-465E-B632-3C52495E7C2D}" type="pres">
      <dgm:prSet presAssocID="{684FA6F4-778D-4F94-99CE-3D414F2F859E}" presName="rootComposite3" presStyleCnt="0"/>
      <dgm:spPr/>
    </dgm:pt>
    <dgm:pt modelId="{D41EB415-63FC-4295-9F1F-DD98CD9C6866}" type="pres">
      <dgm:prSet presAssocID="{684FA6F4-778D-4F94-99CE-3D414F2F859E}" presName="rootText3" presStyleLbl="asst1" presStyleIdx="1" presStyleCnt="3">
        <dgm:presLayoutVars>
          <dgm:chPref val="3"/>
        </dgm:presLayoutVars>
      </dgm:prSet>
      <dgm:spPr/>
    </dgm:pt>
    <dgm:pt modelId="{D9DCCA32-A69B-4886-8212-CE9B9C1D6EE3}" type="pres">
      <dgm:prSet presAssocID="{684FA6F4-778D-4F94-99CE-3D414F2F859E}" presName="titleText3" presStyleLbl="fgAcc2" presStyleIdx="1" presStyleCnt="3">
        <dgm:presLayoutVars>
          <dgm:chMax val="0"/>
          <dgm:chPref val="0"/>
        </dgm:presLayoutVars>
      </dgm:prSet>
      <dgm:spPr/>
    </dgm:pt>
    <dgm:pt modelId="{E91337B1-BD4D-4DBE-B492-F5C9F8F54E0D}" type="pres">
      <dgm:prSet presAssocID="{684FA6F4-778D-4F94-99CE-3D414F2F859E}" presName="rootConnector3" presStyleLbl="asst1" presStyleIdx="1" presStyleCnt="3"/>
      <dgm:spPr/>
    </dgm:pt>
    <dgm:pt modelId="{3FAA9437-DAC2-4752-8650-ABE0D892417D}" type="pres">
      <dgm:prSet presAssocID="{684FA6F4-778D-4F94-99CE-3D414F2F859E}" presName="hierChild6" presStyleCnt="0"/>
      <dgm:spPr/>
    </dgm:pt>
    <dgm:pt modelId="{600C16CA-C00D-4501-ACE4-9268EE147FE2}" type="pres">
      <dgm:prSet presAssocID="{684FA6F4-778D-4F94-99CE-3D414F2F859E}" presName="hierChild7" presStyleCnt="0"/>
      <dgm:spPr/>
    </dgm:pt>
    <dgm:pt modelId="{F5C9DE3F-9210-4286-880F-4B1E76EC3215}" type="pres">
      <dgm:prSet presAssocID="{3FBD60F2-5A0B-402F-8021-B79D987F2670}" presName="Name96" presStyleLbl="parChTrans1D2" presStyleIdx="4" presStyleCnt="5"/>
      <dgm:spPr/>
    </dgm:pt>
    <dgm:pt modelId="{7E70C652-E2C2-41B0-B241-4FCA45AD3FAB}" type="pres">
      <dgm:prSet presAssocID="{C1A1F8E1-2263-42F3-8080-48F62160CB97}" presName="hierRoot3" presStyleCnt="0">
        <dgm:presLayoutVars>
          <dgm:hierBranch val="init"/>
        </dgm:presLayoutVars>
      </dgm:prSet>
      <dgm:spPr/>
    </dgm:pt>
    <dgm:pt modelId="{68C6A6B3-60EB-4017-BAD4-37C202134A02}" type="pres">
      <dgm:prSet presAssocID="{C1A1F8E1-2263-42F3-8080-48F62160CB97}" presName="rootComposite3" presStyleCnt="0"/>
      <dgm:spPr/>
    </dgm:pt>
    <dgm:pt modelId="{08D25173-7957-445D-B4C6-D162D70C9046}" type="pres">
      <dgm:prSet presAssocID="{C1A1F8E1-2263-42F3-8080-48F62160CB97}" presName="rootText3" presStyleLbl="asst1" presStyleIdx="2" presStyleCnt="3">
        <dgm:presLayoutVars>
          <dgm:chPref val="3"/>
        </dgm:presLayoutVars>
      </dgm:prSet>
      <dgm:spPr/>
    </dgm:pt>
    <dgm:pt modelId="{B41B7192-F265-4048-B19D-39A396D1B3F6}" type="pres">
      <dgm:prSet presAssocID="{C1A1F8E1-2263-42F3-8080-48F62160CB97}" presName="titleText3" presStyleLbl="fgAcc2" presStyleIdx="2" presStyleCnt="3">
        <dgm:presLayoutVars>
          <dgm:chMax val="0"/>
          <dgm:chPref val="0"/>
        </dgm:presLayoutVars>
      </dgm:prSet>
      <dgm:spPr/>
    </dgm:pt>
    <dgm:pt modelId="{95AFCF9D-B8CC-4EFE-9113-C0C880625FF7}" type="pres">
      <dgm:prSet presAssocID="{C1A1F8E1-2263-42F3-8080-48F62160CB97}" presName="rootConnector3" presStyleLbl="asst1" presStyleIdx="2" presStyleCnt="3"/>
      <dgm:spPr/>
    </dgm:pt>
    <dgm:pt modelId="{28C5410A-C5A8-404A-9F69-668E5B98AF26}" type="pres">
      <dgm:prSet presAssocID="{C1A1F8E1-2263-42F3-8080-48F62160CB97}" presName="hierChild6" presStyleCnt="0"/>
      <dgm:spPr/>
    </dgm:pt>
    <dgm:pt modelId="{87E8FC27-42A5-48FB-A608-62A9BC0A4937}" type="pres">
      <dgm:prSet presAssocID="{C1A1F8E1-2263-42F3-8080-48F62160CB97}" presName="hierChild7" presStyleCnt="0"/>
      <dgm:spPr/>
    </dgm:pt>
  </dgm:ptLst>
  <dgm:cxnLst>
    <dgm:cxn modelId="{7A28FE01-80C4-4664-ABAE-A62FDEB97FCE}" srcId="{98B58556-C34E-49DC-8836-14EB07B8BD2E}" destId="{98C1C053-E651-4D3B-A67F-D75A3CA910BE}" srcOrd="3" destOrd="0" parTransId="{CD9AF3F7-3912-40B1-B42B-2BA72EFF10EA}" sibTransId="{578E1576-5195-4F52-8EC1-4B1E8BAF4803}"/>
    <dgm:cxn modelId="{8A383905-B4F0-4A2E-97D4-307D68C4639C}" type="presOf" srcId="{93A87AB0-C70B-40AD-BC51-69E6E68752B2}" destId="{14B8D48E-00AA-4CB6-8C09-14B90F444007}" srcOrd="0" destOrd="0" presId="urn:microsoft.com/office/officeart/2008/layout/NameandTitleOrganizationalChart"/>
    <dgm:cxn modelId="{36C0D906-7B62-4831-9BD8-FD9E7E1AEC73}" type="presOf" srcId="{479A8C06-4FF6-4942-A4FA-62ABF47E42E6}" destId="{A3CCDCA1-7EE2-4B32-B58A-B9D88AA0D64F}" srcOrd="1" destOrd="0" presId="urn:microsoft.com/office/officeart/2008/layout/NameandTitleOrganizationalChart"/>
    <dgm:cxn modelId="{81AB0008-4BFA-4B37-83AC-FCBE9F880BB2}" srcId="{98B58556-C34E-49DC-8836-14EB07B8BD2E}" destId="{C1A1F8E1-2263-42F3-8080-48F62160CB97}" srcOrd="4" destOrd="0" parTransId="{3FBD60F2-5A0B-402F-8021-B79D987F2670}" sibTransId="{A498EAB0-A9B1-48F6-BBD8-CF45B2822F01}"/>
    <dgm:cxn modelId="{204DF608-C7C6-4DA9-9CBC-9F73F28A7E2B}" srcId="{98C1C053-E651-4D3B-A67F-D75A3CA910BE}" destId="{2CD9F9E4-431C-4E67-82EF-40B6EF4D20D5}" srcOrd="2" destOrd="0" parTransId="{C64E5B3A-3981-4564-ACAE-F5F803D8F364}" sibTransId="{8FDD6063-3771-4899-8EED-B02957551CDF}"/>
    <dgm:cxn modelId="{7ACDBF0A-724E-4BDD-A831-567407D15972}" srcId="{2ED79359-E82A-4AA0-BA94-D057C4D0962F}" destId="{022EB22B-4DDB-4718-B17E-B5008508491B}" srcOrd="2" destOrd="0" parTransId="{CD604EA1-9E89-4175-8C36-FC2CB8BD865F}" sibTransId="{165D1254-C698-4C0D-844F-E0CBF09ECAC3}"/>
    <dgm:cxn modelId="{B5A5600B-4A20-4814-A735-8C9A2E5AE287}" type="presOf" srcId="{C64E5B3A-3981-4564-ACAE-F5F803D8F364}" destId="{83FB79E9-FB2D-475E-9DF8-668E06DD8329}" srcOrd="0" destOrd="0" presId="urn:microsoft.com/office/officeart/2008/layout/NameandTitleOrganizationalChart"/>
    <dgm:cxn modelId="{8451EA0B-D405-4B2B-84E5-481F1BB518E0}" type="presOf" srcId="{F2F83BDD-7139-4C11-BB15-323DBAC7E3C3}" destId="{D06212F6-7BB8-4FA2-86F7-20BD87BE73B0}" srcOrd="0" destOrd="0" presId="urn:microsoft.com/office/officeart/2008/layout/NameandTitleOrganizationalChart"/>
    <dgm:cxn modelId="{B41AD210-A73A-4248-8EF2-8FF534BCAE4B}" type="presOf" srcId="{FD269232-C820-4B9F-B4C0-A4EA35143443}" destId="{94E61E26-01AE-43E3-B264-CDA0B1FFFB84}" srcOrd="1" destOrd="0" presId="urn:microsoft.com/office/officeart/2008/layout/NameandTitleOrganizationalChart"/>
    <dgm:cxn modelId="{E9200112-782F-40B9-BB10-EF521425DA71}" srcId="{ADEA5D09-FCB6-4AAD-A97A-486ACC8B14BF}" destId="{B90EC22A-3340-4613-9BF7-D0FCCCD79DD4}" srcOrd="5" destOrd="0" parTransId="{EA402C83-BCAE-4155-ACBA-D6F4CCAB1AAD}" sibTransId="{7E6B81E9-3252-4F07-B0C8-A410047C103E}"/>
    <dgm:cxn modelId="{4BA36013-F2E4-43AF-98DE-450117C33BAA}" srcId="{ADEA5D09-FCB6-4AAD-A97A-486ACC8B14BF}" destId="{330AE2C7-C0B9-470A-A99D-48A483A1BC53}" srcOrd="2" destOrd="0" parTransId="{E8207B63-5C79-4BEB-B820-11F874DD3605}" sibTransId="{F2F83BDD-7139-4C11-BB15-323DBAC7E3C3}"/>
    <dgm:cxn modelId="{A31B4D14-7A8A-49BF-BC7C-AD5340B999B3}" srcId="{2F614336-90D1-4EEC-82C1-AB37005210E5}" destId="{B59A0C22-4CC3-4184-B64B-7B476149D426}" srcOrd="0" destOrd="0" parTransId="{0C2DB860-F74A-4AD1-B271-E20EEE99C5EC}" sibTransId="{05E71AC3-F63C-4798-BC74-E9624B919D29}"/>
    <dgm:cxn modelId="{6C2CB714-F90D-43EB-9998-82F6D1C6E20A}" type="presOf" srcId="{330AE2C7-C0B9-470A-A99D-48A483A1BC53}" destId="{C3571215-5CB6-4290-90DE-28071D17E702}" srcOrd="0" destOrd="0" presId="urn:microsoft.com/office/officeart/2008/layout/NameandTitleOrganizationalChart"/>
    <dgm:cxn modelId="{98C8A715-2B97-4F34-965F-4928763D2DDD}" type="presOf" srcId="{D3A78ADA-C0EE-4DB0-87F2-6FA2E0F3EB2F}" destId="{28545DE4-8FBC-4103-A25A-5EC5B2899BC0}" srcOrd="0" destOrd="0" presId="urn:microsoft.com/office/officeart/2008/layout/NameandTitleOrganizationalChart"/>
    <dgm:cxn modelId="{5CC6E516-B0AC-407A-895D-C87A769CE1D8}" type="presOf" srcId="{AA98384B-3E5B-4F9E-BD61-98A847D0BB59}" destId="{8EE91586-55C9-42C2-9F36-186467FF6583}" srcOrd="1" destOrd="0" presId="urn:microsoft.com/office/officeart/2008/layout/NameandTitleOrganizationalChart"/>
    <dgm:cxn modelId="{52498617-D292-47FB-8A34-A0C0FE93DAC1}" type="presOf" srcId="{15AE0773-A74C-419A-AAF4-88C2A79A5252}" destId="{384032A2-59E8-4667-AA18-7754D3C8B7BE}" srcOrd="1" destOrd="0" presId="urn:microsoft.com/office/officeart/2008/layout/NameandTitleOrganizationalChart"/>
    <dgm:cxn modelId="{3550D919-F05C-4B60-B6F3-67FC6EEF1FA8}" type="presOf" srcId="{31A9FFBA-49C3-46F3-AA69-148950D3E4C0}" destId="{11D8A103-B386-4F0D-893C-CC45B0D3B92C}" srcOrd="0" destOrd="0" presId="urn:microsoft.com/office/officeart/2008/layout/NameandTitleOrganizationalChart"/>
    <dgm:cxn modelId="{5DCA751C-DA3D-4EF2-9BC0-DE8F2ADD0190}" type="presOf" srcId="{2CD9F9E4-431C-4E67-82EF-40B6EF4D20D5}" destId="{26732988-FCD1-4662-AA01-6E43AD448261}" srcOrd="0" destOrd="0" presId="urn:microsoft.com/office/officeart/2008/layout/NameandTitleOrganizationalChart"/>
    <dgm:cxn modelId="{3141DD1C-D755-4CF6-BB4A-B6BBEB9771E8}" type="presOf" srcId="{3F1CC3F2-B93F-4351-95E7-16EDAAA15B12}" destId="{9F06C620-7A49-47E8-B8AF-836D0803C9BF}" srcOrd="0" destOrd="0" presId="urn:microsoft.com/office/officeart/2008/layout/NameandTitleOrganizationalChart"/>
    <dgm:cxn modelId="{F16D3B1E-6E92-4E87-B0A6-503EDF220B0A}" srcId="{2F614336-90D1-4EEC-82C1-AB37005210E5}" destId="{88275BA4-7882-416E-B466-DBB1839E775D}" srcOrd="3" destOrd="0" parTransId="{1214C7BD-5CC2-4FF6-BFDE-5C24DCCD3AC2}" sibTransId="{DB32F6B4-7171-4BBE-AF6F-6DA14B3B965E}"/>
    <dgm:cxn modelId="{A4035D1E-B2AD-4D85-9545-047A38163A8E}" type="presOf" srcId="{2F614336-90D1-4EEC-82C1-AB37005210E5}" destId="{92BB9EA6-4C99-4D4B-A95E-CEAC49A479A5}" srcOrd="1" destOrd="0" presId="urn:microsoft.com/office/officeart/2008/layout/NameandTitleOrganizationalChart"/>
    <dgm:cxn modelId="{0814421F-B4EB-40C6-AF35-6CC7CE96550B}" type="presOf" srcId="{A3C1EB2E-0F2F-4A56-9CB4-8FCD5F31B772}" destId="{FEB03F36-70AC-420C-87BD-F273B97418CE}" srcOrd="0" destOrd="0" presId="urn:microsoft.com/office/officeart/2008/layout/NameandTitleOrganizationalChart"/>
    <dgm:cxn modelId="{8D26E821-1767-40A2-BF40-89E78498650E}" type="presOf" srcId="{EA6877A1-0C17-41C8-8F18-310B0FE3ADB5}" destId="{253F3F09-7E18-43AC-8E50-496BC276A3E4}" srcOrd="0" destOrd="0" presId="urn:microsoft.com/office/officeart/2008/layout/NameandTitleOrganizationalChart"/>
    <dgm:cxn modelId="{17124222-984F-4D60-9971-DB48CF3FE955}" type="presOf" srcId="{A56324CD-6CF5-4A10-82D3-3A7BBB83DF7B}" destId="{64F8DDAA-049F-44FB-984D-5310DF91A4D5}" srcOrd="1" destOrd="0" presId="urn:microsoft.com/office/officeart/2008/layout/NameandTitleOrganizationalChart"/>
    <dgm:cxn modelId="{BE76FE22-48D7-49C0-92B8-C0BFA7ADF357}" type="presOf" srcId="{6F7D17F7-40B7-45C9-873F-2A71D96D3286}" destId="{B3771EF1-F0A5-453D-92C5-B14EF8B72903}" srcOrd="0" destOrd="0" presId="urn:microsoft.com/office/officeart/2008/layout/NameandTitleOrganizationalChart"/>
    <dgm:cxn modelId="{86B29223-2602-4CBF-82D5-11EE1A84FCBD}" type="presOf" srcId="{98B58556-C34E-49DC-8836-14EB07B8BD2E}" destId="{0D9727B9-93B9-412A-89C3-3F93136592BE}" srcOrd="1" destOrd="0" presId="urn:microsoft.com/office/officeart/2008/layout/NameandTitleOrganizationalChart"/>
    <dgm:cxn modelId="{7D542F25-E703-4D76-8167-B27FCAB2522D}" srcId="{0FE51F7B-497D-47E9-93BC-55CF354053BF}" destId="{98B58556-C34E-49DC-8836-14EB07B8BD2E}" srcOrd="0" destOrd="0" parTransId="{FE53D204-2697-4200-B633-E69AEF58D8E5}" sibTransId="{6F7D17F7-40B7-45C9-873F-2A71D96D3286}"/>
    <dgm:cxn modelId="{DAB20126-C738-491A-847B-88D4DCC104D2}" type="presOf" srcId="{1513AD44-5570-4FD5-897B-05682ACC8E86}" destId="{D40D7352-6BDE-447F-9253-4C5D4F1EF91F}" srcOrd="0" destOrd="0" presId="urn:microsoft.com/office/officeart/2008/layout/NameandTitleOrganizationalChart"/>
    <dgm:cxn modelId="{D1282326-C5B5-4F40-8C58-D43CBC9250FA}" type="presOf" srcId="{C1A1F8E1-2263-42F3-8080-48F62160CB97}" destId="{08D25173-7957-445D-B4C6-D162D70C9046}" srcOrd="0" destOrd="0" presId="urn:microsoft.com/office/officeart/2008/layout/NameandTitleOrganizationalChart"/>
    <dgm:cxn modelId="{08446A26-1A64-4E3E-A417-4D7A57A5A30B}" type="presOf" srcId="{6DAF0E15-F19E-47D7-AFB4-3F541F5B6F77}" destId="{6B915FD6-5A3F-47ED-B539-D34D164048B9}" srcOrd="0" destOrd="0" presId="urn:microsoft.com/office/officeart/2008/layout/NameandTitleOrganizationalChart"/>
    <dgm:cxn modelId="{78D26228-78B8-44DF-9E64-82D0F595F07C}" type="presOf" srcId="{8EAC2D7D-9BC1-4609-A2DF-673C3B95806A}" destId="{8ED037AF-A04E-419E-8398-609B0AA9C6C4}" srcOrd="0" destOrd="0" presId="urn:microsoft.com/office/officeart/2008/layout/NameandTitleOrganizationalChart"/>
    <dgm:cxn modelId="{C56D2329-9049-4AEE-81CD-DADC93784127}" srcId="{740EFC41-00A7-4094-AC1F-1B32DFA2B114}" destId="{FD269232-C820-4B9F-B4C0-A4EA35143443}" srcOrd="0" destOrd="0" parTransId="{93A87AB0-C70B-40AD-BC51-69E6E68752B2}" sibTransId="{B71918B3-CA04-448A-A5BE-171A319E02A1}"/>
    <dgm:cxn modelId="{C0E5B929-3C61-4B86-8E7D-9754A06FD30D}" type="presOf" srcId="{2CD9F9E4-431C-4E67-82EF-40B6EF4D20D5}" destId="{5B2F9471-86BB-4B94-8A7B-A153D6F78AD0}" srcOrd="1" destOrd="0" presId="urn:microsoft.com/office/officeart/2008/layout/NameandTitleOrganizationalChart"/>
    <dgm:cxn modelId="{050FAD2C-B6E2-43E9-81FD-7F5A8C7C9DEF}" type="presOf" srcId="{B71918B3-CA04-448A-A5BE-171A319E02A1}" destId="{DAEA56B8-6EF5-4354-9CC4-7A171ACA49BD}" srcOrd="0" destOrd="0" presId="urn:microsoft.com/office/officeart/2008/layout/NameandTitleOrganizationalChart"/>
    <dgm:cxn modelId="{25EA622D-8C08-4C78-8928-BE1FDB17213B}" type="presOf" srcId="{684FA6F4-778D-4F94-99CE-3D414F2F859E}" destId="{E91337B1-BD4D-4DBE-B492-F5C9F8F54E0D}" srcOrd="1" destOrd="0" presId="urn:microsoft.com/office/officeart/2008/layout/NameandTitleOrganizationalChart"/>
    <dgm:cxn modelId="{B5BD1432-CB24-498E-9F4C-4B1F4F3B72CD}" srcId="{2F614336-90D1-4EEC-82C1-AB37005210E5}" destId="{EA63F152-8295-496E-B778-320E556B5D7A}" srcOrd="2" destOrd="0" parTransId="{D00EF7C5-FBC6-45A2-84E5-961C6F2BC61E}" sibTransId="{7C1267C7-4391-457A-80D5-8840931929AF}"/>
    <dgm:cxn modelId="{ACF85A34-A994-4889-BC43-7FCA502713D4}" type="presOf" srcId="{B07A9141-595A-476D-BE70-B0DB358CC2F9}" destId="{BF529431-43ED-4081-98FC-8AD2B388C02A}" srcOrd="0" destOrd="0" presId="urn:microsoft.com/office/officeart/2008/layout/NameandTitleOrganizationalChart"/>
    <dgm:cxn modelId="{D1D09C38-46A6-499C-8E1F-214948C15067}" type="presOf" srcId="{7E6B81E9-3252-4F07-B0C8-A410047C103E}" destId="{C0A63407-010A-4795-ADA3-A668E45A6058}" srcOrd="0" destOrd="0" presId="urn:microsoft.com/office/officeart/2008/layout/NameandTitleOrganizationalChart"/>
    <dgm:cxn modelId="{EC9F7339-CC42-44BC-9BCF-3BAA626671FB}" type="presOf" srcId="{A54AC34B-9A07-48B0-896B-167119F96C61}" destId="{F3DF8121-15ED-4379-950E-D8AB19B7C738}" srcOrd="0" destOrd="0" presId="urn:microsoft.com/office/officeart/2008/layout/NameandTitleOrganizationalChart"/>
    <dgm:cxn modelId="{CB929D39-75D9-4F5F-80FC-E56EF5C75318}" type="presOf" srcId="{419F7DC2-D553-4555-822D-4E37BFCC44C5}" destId="{58BDBD94-F66C-46B9-97D5-70B91A37C4CE}" srcOrd="0" destOrd="0" presId="urn:microsoft.com/office/officeart/2008/layout/NameandTitleOrganizationalChart"/>
    <dgm:cxn modelId="{80E20D3B-34DD-46CC-919C-43BF1DD77684}" type="presOf" srcId="{ADEA5D09-FCB6-4AAD-A97A-486ACC8B14BF}" destId="{715B68A0-80A3-405E-9708-59E2A8D3FDD1}" srcOrd="0" destOrd="0" presId="urn:microsoft.com/office/officeart/2008/layout/NameandTitleOrganizationalChart"/>
    <dgm:cxn modelId="{6937B83C-52A4-45FF-815F-224FCFBBD01D}" srcId="{55A23994-6CC5-46BA-99A8-27E30D78BC2F}" destId="{F01B3A32-F87A-46F1-A109-33F4EEF845A0}" srcOrd="2" destOrd="0" parTransId="{43FA706D-8114-46D6-8A0C-BA4FE232A6FD}" sibTransId="{34F50026-B5C0-4A06-BEBE-6D2C6368773B}"/>
    <dgm:cxn modelId="{F4C9753D-F960-4933-904F-E487A0E6F8EE}" type="presOf" srcId="{3B036582-B46A-40CF-B5E6-0EBD031619AB}" destId="{48EEB4C9-260E-446D-BAC5-03E06D34883D}" srcOrd="0" destOrd="0" presId="urn:microsoft.com/office/officeart/2008/layout/NameandTitleOrganizationalChart"/>
    <dgm:cxn modelId="{D30B7B3E-0F48-4919-92F6-6D68447127EF}" type="presOf" srcId="{75F0E753-977B-44C4-A928-E25196DD03E3}" destId="{9E9FD7C3-1B6D-416C-966D-6EFDA2625E91}" srcOrd="0" destOrd="0" presId="urn:microsoft.com/office/officeart/2008/layout/NameandTitleOrganizationalChart"/>
    <dgm:cxn modelId="{7A0A973E-F7C2-4E54-B723-DEEFBF82DD97}" type="presOf" srcId="{1214C7BD-5CC2-4FF6-BFDE-5C24DCCD3AC2}" destId="{BC7A70E6-024E-4933-9DA8-FA87CE750B90}" srcOrd="0" destOrd="0" presId="urn:microsoft.com/office/officeart/2008/layout/NameandTitleOrganizationalChart"/>
    <dgm:cxn modelId="{F7059940-3BCA-49D9-BB9E-BC945970F115}" type="presOf" srcId="{98B58556-C34E-49DC-8836-14EB07B8BD2E}" destId="{5F2ADF64-F15F-4BFF-B69F-D9E964420A48}" srcOrd="0" destOrd="0" presId="urn:microsoft.com/office/officeart/2008/layout/NameandTitleOrganizationalChart"/>
    <dgm:cxn modelId="{9B50DC40-DA0B-4DE6-B49F-C49A25659956}" type="presOf" srcId="{6D7F4810-364C-4502-A9C9-4026C1A7D931}" destId="{DAF257D2-7060-4AF3-9C34-4D23B8053722}" srcOrd="0" destOrd="0" presId="urn:microsoft.com/office/officeart/2008/layout/NameandTitleOrganizationalChart"/>
    <dgm:cxn modelId="{1A59025D-FF49-46C2-A530-86A43F2C94E2}" type="presOf" srcId="{2ED79359-E82A-4AA0-BA94-D057C4D0962F}" destId="{3948C421-218D-4D9F-AA28-DE94D60ABECF}" srcOrd="1" destOrd="0" presId="urn:microsoft.com/office/officeart/2008/layout/NameandTitleOrganizationalChart"/>
    <dgm:cxn modelId="{7302635E-FC51-4116-A513-E16D10F907F3}" type="presOf" srcId="{2ED79359-E82A-4AA0-BA94-D057C4D0962F}" destId="{D8820EBA-DDBF-4998-B8B3-A3B3A43AF73D}" srcOrd="0" destOrd="0" presId="urn:microsoft.com/office/officeart/2008/layout/NameandTitleOrganizationalChart"/>
    <dgm:cxn modelId="{271D1A60-BFC8-44A5-A7C1-96C8990FDD1C}" type="presOf" srcId="{2F614336-90D1-4EEC-82C1-AB37005210E5}" destId="{CF5CA57E-44A9-41AD-BF92-08D309DB6AA9}" srcOrd="0" destOrd="0" presId="urn:microsoft.com/office/officeart/2008/layout/NameandTitleOrganizationalChart"/>
    <dgm:cxn modelId="{70479A61-C483-44BB-BD07-AFCD7BBF05BE}" srcId="{55A23994-6CC5-46BA-99A8-27E30D78BC2F}" destId="{A2041699-1768-4650-B3B1-3BCD7BA6382D}" srcOrd="1" destOrd="0" parTransId="{1513AD44-5570-4FD5-897B-05682ACC8E86}" sibTransId="{EF915C7A-0857-41D7-AA60-BB3DA9F69FBB}"/>
    <dgm:cxn modelId="{F726DB41-E734-4084-88A6-38193AF17B67}" type="presOf" srcId="{2D0FD02E-1CFF-4D22-A3B3-9EFFE14EBE0A}" destId="{6AD1D0B1-D221-4475-AA27-D132E127927B}" srcOrd="0" destOrd="0" presId="urn:microsoft.com/office/officeart/2008/layout/NameandTitleOrganizationalChart"/>
    <dgm:cxn modelId="{0F107462-002F-4783-9959-AB25BEC0DCB8}" type="presOf" srcId="{0D4EB223-2437-4418-BA43-8A5859B435E1}" destId="{76AC15B3-646F-4251-8F2D-73714D31E4F5}" srcOrd="0" destOrd="0" presId="urn:microsoft.com/office/officeart/2008/layout/NameandTitleOrganizationalChart"/>
    <dgm:cxn modelId="{DD5D9762-2D0C-4259-B2F7-64676934F316}" type="presOf" srcId="{A2041699-1768-4650-B3B1-3BCD7BA6382D}" destId="{C0A2B095-02CD-4EE0-9C71-1E663C4DE014}" srcOrd="1" destOrd="0" presId="urn:microsoft.com/office/officeart/2008/layout/NameandTitleOrganizationalChart"/>
    <dgm:cxn modelId="{4567B662-3BFA-4F47-97EC-FA4ECDAA9A31}" type="presOf" srcId="{033F5715-9048-44A5-BC3E-AF2C43B6985B}" destId="{98C05490-9AE2-4262-8FFA-337CC43CE222}" srcOrd="0" destOrd="0" presId="urn:microsoft.com/office/officeart/2008/layout/NameandTitleOrganizationalChart"/>
    <dgm:cxn modelId="{93878164-40F1-48B2-82AF-1600148FFE02}" type="presOf" srcId="{E7B23796-401F-4970-A5A3-4CDACC465378}" destId="{41CB8E61-1268-41B2-A748-1C7BAFA4B674}" srcOrd="1" destOrd="0" presId="urn:microsoft.com/office/officeart/2008/layout/NameandTitleOrganizationalChart"/>
    <dgm:cxn modelId="{DFAB9944-2141-47DF-928D-ACB7E2510ED1}" type="presOf" srcId="{BA11F5AA-3EFE-47BC-BB36-A1F6E9329839}" destId="{909629FD-127A-4ABF-8592-4A18A480DA8F}" srcOrd="0" destOrd="0" presId="urn:microsoft.com/office/officeart/2008/layout/NameandTitleOrganizationalChart"/>
    <dgm:cxn modelId="{F2EB2045-7544-4AFD-A7CE-1D0DFA22DA22}" type="presOf" srcId="{43FA706D-8114-46D6-8A0C-BA4FE232A6FD}" destId="{1C2755A7-3DE1-4CEE-8D28-5D1587973050}" srcOrd="0" destOrd="0" presId="urn:microsoft.com/office/officeart/2008/layout/NameandTitleOrganizationalChart"/>
    <dgm:cxn modelId="{2C0C3445-15B2-49A3-90C9-0C4620A78F65}" type="presOf" srcId="{637F35AB-F188-42C7-A559-928E7B2AFC1C}" destId="{D9DCCA32-A69B-4886-8212-CE9B9C1D6EE3}" srcOrd="0" destOrd="0" presId="urn:microsoft.com/office/officeart/2008/layout/NameandTitleOrganizationalChart"/>
    <dgm:cxn modelId="{CF50D265-EE58-480E-91F1-5CAA5C93EE17}" type="presOf" srcId="{05E71AC3-F63C-4798-BC74-E9624B919D29}" destId="{52966368-9C0B-4F06-89DC-75A6DD5188C1}" srcOrd="0" destOrd="0" presId="urn:microsoft.com/office/officeart/2008/layout/NameandTitleOrganizationalChart"/>
    <dgm:cxn modelId="{0679F645-7352-46CF-8217-59940475126A}" srcId="{740EFC41-00A7-4094-AC1F-1B32DFA2B114}" destId="{A56324CD-6CF5-4A10-82D3-3A7BBB83DF7B}" srcOrd="2" destOrd="0" parTransId="{A3C1EB2E-0F2F-4A56-9CB4-8FCD5F31B772}" sibTransId="{BE2A5971-68F6-4CAC-9401-325FA09F594A}"/>
    <dgm:cxn modelId="{CE33C347-F4A3-4917-8D91-D2A966CCEA47}" type="presOf" srcId="{A498EAB0-A9B1-48F6-BBD8-CF45B2822F01}" destId="{B41B7192-F265-4048-B19D-39A396D1B3F6}" srcOrd="0" destOrd="0" presId="urn:microsoft.com/office/officeart/2008/layout/NameandTitleOrganizationalChart"/>
    <dgm:cxn modelId="{5B479B69-876D-473C-A498-25052050BFC6}" type="presOf" srcId="{AED35696-28D9-4D15-B978-9AF6F8307F18}" destId="{E1421F31-6966-4502-B0FE-775507D68BDC}" srcOrd="0" destOrd="0" presId="urn:microsoft.com/office/officeart/2008/layout/NameandTitleOrganizationalChart"/>
    <dgm:cxn modelId="{E09F0B4A-163C-47F0-8E1F-5C9202C5B623}" type="presOf" srcId="{6970E6DA-4E54-4B17-BE8F-2E9DC91EABAD}" destId="{AD43A87B-60D8-4DCA-AC9E-6469B7364723}" srcOrd="0" destOrd="0" presId="urn:microsoft.com/office/officeart/2008/layout/NameandTitleOrganizationalChart"/>
    <dgm:cxn modelId="{1A0B3E4A-07A2-421E-9C9C-B46D27223DBA}" srcId="{2CD9F9E4-431C-4E67-82EF-40B6EF4D20D5}" destId="{ADEA5D09-FCB6-4AAD-A97A-486ACC8B14BF}" srcOrd="0" destOrd="0" parTransId="{067FF517-B9F7-4073-B658-3CF026D4232E}" sibTransId="{CBEFF990-24D6-41AA-B938-DCA076AF38FF}"/>
    <dgm:cxn modelId="{B72F294B-7D23-4330-94B1-D942597DC6DC}" type="presOf" srcId="{8FDD6063-3771-4899-8EED-B02957551CDF}" destId="{983B6692-0358-4390-A8A5-4A9B06D94AA2}" srcOrd="0" destOrd="0" presId="urn:microsoft.com/office/officeart/2008/layout/NameandTitleOrganizationalChart"/>
    <dgm:cxn modelId="{DDAA694C-294E-4C5F-B12B-3EB04C9FB995}" type="presOf" srcId="{F23E6C9B-7BBD-414F-8FB7-3F18DE819DF0}" destId="{37712E60-4BCD-4708-AEF1-F29534C05C4B}" srcOrd="1" destOrd="0" presId="urn:microsoft.com/office/officeart/2008/layout/NameandTitleOrganizationalChart"/>
    <dgm:cxn modelId="{77B9BF4C-FD8B-4806-B55D-B6E877F81899}" type="presOf" srcId="{6D77CB04-EF86-4464-80C4-F75059D91117}" destId="{844BEB16-C3A3-4431-872C-D1119F92E581}" srcOrd="1" destOrd="0" presId="urn:microsoft.com/office/officeart/2008/layout/NameandTitleOrganizationalChart"/>
    <dgm:cxn modelId="{B1F0094D-E288-4224-BF06-87324F4523C1}" type="presOf" srcId="{684FA6F4-778D-4F94-99CE-3D414F2F859E}" destId="{D41EB415-63FC-4295-9F1F-DD98CD9C6866}" srcOrd="0" destOrd="0" presId="urn:microsoft.com/office/officeart/2008/layout/NameandTitleOrganizationalChart"/>
    <dgm:cxn modelId="{D430614D-6E3B-47DE-A552-EC549458260A}" srcId="{740EFC41-00A7-4094-AC1F-1B32DFA2B114}" destId="{E7B23796-401F-4970-A5A3-4CDACC465378}" srcOrd="1" destOrd="0" parTransId="{A1A2D4E9-A4D1-4AEA-A51D-DA73157227DE}" sibTransId="{BA11F5AA-3EFE-47BC-BB36-A1F6E9329839}"/>
    <dgm:cxn modelId="{4BD9F16E-2785-4DE5-B5FB-74C77485DAF6}" type="presOf" srcId="{DB32F6B4-7171-4BBE-AF6F-6DA14B3B965E}" destId="{B8DC4D1F-8530-40C5-8924-3DEA923C8583}" srcOrd="0" destOrd="0" presId="urn:microsoft.com/office/officeart/2008/layout/NameandTitleOrganizationalChart"/>
    <dgm:cxn modelId="{84172F6F-F5C1-4E7C-8BA0-82730A5B83A3}" type="presOf" srcId="{B0AB0105-E51D-4F6E-8142-582F282E1CDF}" destId="{A84C4C87-BB26-4AEE-87DF-C7778AEE68E1}" srcOrd="1" destOrd="0" presId="urn:microsoft.com/office/officeart/2008/layout/NameandTitleOrganizationalChart"/>
    <dgm:cxn modelId="{FE0F3C4F-2E34-400B-90D0-A6B72B709666}" type="presOf" srcId="{4A4CCF52-983B-494F-8DC0-8D36FA07648B}" destId="{C30EF2DF-F1E3-4FEC-9F23-DF07A36B132B}" srcOrd="1" destOrd="0" presId="urn:microsoft.com/office/officeart/2008/layout/NameandTitleOrganizationalChart"/>
    <dgm:cxn modelId="{0A586B4F-B210-42EA-8DAF-5DE74003FE43}" srcId="{ADEA5D09-FCB6-4AAD-A97A-486ACC8B14BF}" destId="{F23E6C9B-7BBD-414F-8FB7-3F18DE819DF0}" srcOrd="6" destOrd="0" parTransId="{A5BDE1C3-E2BE-4D76-A269-F3BD6969A5B0}" sibTransId="{B07A9141-595A-476D-BE70-B0DB358CC2F9}"/>
    <dgm:cxn modelId="{D6DA7D6F-D6A4-4492-825A-2F3E1A283704}" type="presOf" srcId="{98C1C053-E651-4D3B-A67F-D75A3CA910BE}" destId="{9015B52F-AF84-4C4D-9F40-2B90305A8A6B}" srcOrd="0" destOrd="0" presId="urn:microsoft.com/office/officeart/2008/layout/NameandTitleOrganizationalChart"/>
    <dgm:cxn modelId="{9BD3DB50-933C-4ADF-A930-38F25C298BFA}" type="presOf" srcId="{98C1C053-E651-4D3B-A67F-D75A3CA910BE}" destId="{8CAFF437-A0A5-4D53-B612-4FD6261A5B08}" srcOrd="1" destOrd="0" presId="urn:microsoft.com/office/officeart/2008/layout/NameandTitleOrganizationalChart"/>
    <dgm:cxn modelId="{9E9FE971-B0A4-4C44-9BDB-9AF4B30D868B}" type="presOf" srcId="{2B27A955-8ACF-4D12-BB3C-2F8D4B219ED2}" destId="{D11D1FB9-91F8-49FE-AC2F-EB894334D7BC}" srcOrd="0" destOrd="0" presId="urn:microsoft.com/office/officeart/2008/layout/NameandTitleOrganizationalChart"/>
    <dgm:cxn modelId="{04389572-CED9-450D-A002-9DD45F5EFAD7}" type="presOf" srcId="{4530CF4E-5D9C-4317-A881-ACC3C45D18CB}" destId="{9D87016B-40C7-4C72-9D6A-E6F90D153A38}" srcOrd="0" destOrd="0" presId="urn:microsoft.com/office/officeart/2008/layout/NameandTitleOrganizationalChart"/>
    <dgm:cxn modelId="{F7795774-86CB-4DB4-AAFA-FB2E44217638}" type="presOf" srcId="{9B64AC59-0BF4-4397-AC09-67991C7FAADD}" destId="{38F945B0-7603-47D3-AE44-55D2EFBA2383}" srcOrd="0" destOrd="0" presId="urn:microsoft.com/office/officeart/2008/layout/NameandTitleOrganizationalChart"/>
    <dgm:cxn modelId="{B13F2055-3B00-4B09-BCE9-2292BDA7EA64}" srcId="{ADEA5D09-FCB6-4AAD-A97A-486ACC8B14BF}" destId="{479A8C06-4FF6-4942-A4FA-62ABF47E42E6}" srcOrd="1" destOrd="0" parTransId="{3F1CC3F2-B93F-4351-95E7-16EDAAA15B12}" sibTransId="{8EAC2D7D-9BC1-4609-A2DF-673C3B95806A}"/>
    <dgm:cxn modelId="{0A0EB677-B6C6-4355-A59E-ED52D17AD89F}" type="presOf" srcId="{FC31E5DD-402D-4DA5-A794-356E5C9189EB}" destId="{00F60C26-A746-4BB0-99DE-ECCD974FCA9C}" srcOrd="0" destOrd="0" presId="urn:microsoft.com/office/officeart/2008/layout/NameandTitleOrganizationalChart"/>
    <dgm:cxn modelId="{BD8FB977-EC85-47C6-AF48-8277047C07FD}" type="presOf" srcId="{874D107F-BAAA-4B58-AF35-5F116541471E}" destId="{D9A01E4E-D699-42B0-8337-CAE93AEC249D}" srcOrd="1" destOrd="0" presId="urn:microsoft.com/office/officeart/2008/layout/NameandTitleOrganizationalChart"/>
    <dgm:cxn modelId="{982CAD7C-2165-45D7-BFCA-79E3F79236BB}" type="presOf" srcId="{A1FF447F-8181-4B19-B0F9-D8A674BF468E}" destId="{624A07B9-87D3-43CF-8A40-BDCC28EA0060}" srcOrd="1" destOrd="0" presId="urn:microsoft.com/office/officeart/2008/layout/NameandTitleOrganizationalChart"/>
    <dgm:cxn modelId="{0209557E-4970-4529-9F08-CBA4C4571FBA}" type="presOf" srcId="{B59A0C22-4CC3-4184-B64B-7B476149D426}" destId="{D5AA986F-7935-410E-A3C6-7908B0F71949}" srcOrd="1" destOrd="0" presId="urn:microsoft.com/office/officeart/2008/layout/NameandTitleOrganizationalChart"/>
    <dgm:cxn modelId="{9B514880-D627-4FC4-9BF1-28E95D00C860}" type="presOf" srcId="{EB3F4C69-FFFA-4629-B988-751216E2B2E2}" destId="{D4D9F2FF-38B0-40D4-8B18-52DF0276230B}" srcOrd="0" destOrd="0" presId="urn:microsoft.com/office/officeart/2008/layout/NameandTitleOrganizationalChart"/>
    <dgm:cxn modelId="{E0ED8C80-FA97-4FE7-931A-4418DA5F8189}" type="presOf" srcId="{CD9AF3F7-3912-40B1-B42B-2BA72EFF10EA}" destId="{61238213-89E8-478D-8EE7-DDC4093E6F2D}" srcOrd="0" destOrd="0" presId="urn:microsoft.com/office/officeart/2008/layout/NameandTitleOrganizationalChart"/>
    <dgm:cxn modelId="{E14CE780-9741-405E-B934-A09702FF8DBE}" type="presOf" srcId="{BE2A5971-68F6-4CAC-9401-325FA09F594A}" destId="{ED01A8D9-79A4-4EE2-B6F5-2368FFD892FD}" srcOrd="0" destOrd="0" presId="urn:microsoft.com/office/officeart/2008/layout/NameandTitleOrganizationalChart"/>
    <dgm:cxn modelId="{FEBB4B82-120B-470A-88D3-72BD4F173981}" type="presOf" srcId="{EA63F152-8295-496E-B778-320E556B5D7A}" destId="{9B637C99-44C1-4421-A30A-9CD5DED3F29E}" srcOrd="1" destOrd="0" presId="urn:microsoft.com/office/officeart/2008/layout/NameandTitleOrganizationalChart"/>
    <dgm:cxn modelId="{82A3BA82-B474-4F3E-9A96-1283BD14A5F0}" srcId="{98B58556-C34E-49DC-8836-14EB07B8BD2E}" destId="{A1FF447F-8181-4B19-B0F9-D8A674BF468E}" srcOrd="0" destOrd="0" parTransId="{D3A78ADA-C0EE-4DB0-87F2-6FA2E0F3EB2F}" sibTransId="{72A9CB0D-0088-4A4A-91DC-339202972045}"/>
    <dgm:cxn modelId="{94301D83-B1FC-4DA2-B4BC-397F104F6066}" type="presOf" srcId="{15AE0773-A74C-419A-AAF4-88C2A79A5252}" destId="{2EEE65DB-8BF6-46C3-B0CA-03E3AD3BF9CD}" srcOrd="0" destOrd="0" presId="urn:microsoft.com/office/officeart/2008/layout/NameandTitleOrganizationalChart"/>
    <dgm:cxn modelId="{C84F1984-AC6A-40C4-9B89-6B2D0BFBDDBB}" type="presOf" srcId="{0FE51F7B-497D-47E9-93BC-55CF354053BF}" destId="{04C825C6-60B4-48C3-B96F-0D8B9F5B3BD5}" srcOrd="0" destOrd="0" presId="urn:microsoft.com/office/officeart/2008/layout/NameandTitleOrganizationalChart"/>
    <dgm:cxn modelId="{0A0D7985-B4B4-48B1-92C8-2865C1DAFA5A}" type="presOf" srcId="{ADEA5D09-FCB6-4AAD-A97A-486ACC8B14BF}" destId="{E34057D8-32A4-4384-9125-CBBFC67EACE5}" srcOrd="1" destOrd="0" presId="urn:microsoft.com/office/officeart/2008/layout/NameandTitleOrganizationalChart"/>
    <dgm:cxn modelId="{F47CEA86-5BCF-47A4-926E-09B43D62FA8F}" type="presOf" srcId="{FD269232-C820-4B9F-B4C0-A4EA35143443}" destId="{60058B02-602E-4835-B269-4FCB654D6A33}" srcOrd="0" destOrd="0" presId="urn:microsoft.com/office/officeart/2008/layout/NameandTitleOrganizationalChart"/>
    <dgm:cxn modelId="{46263F88-E468-4B76-8EF7-3BE883F5542C}" type="presOf" srcId="{CBEFF990-24D6-41AA-B938-DCA076AF38FF}" destId="{09F7CC3D-1848-4E15-AA13-B5255F3D4CD9}" srcOrd="0" destOrd="0" presId="urn:microsoft.com/office/officeart/2008/layout/NameandTitleOrganizationalChart"/>
    <dgm:cxn modelId="{61336788-4F23-41C0-8757-31F9343E9DE8}" type="presOf" srcId="{EB3F4C69-FFFA-4629-B988-751216E2B2E2}" destId="{17055F48-F4E1-487A-96E6-5C1DCEE23C55}" srcOrd="1" destOrd="0" presId="urn:microsoft.com/office/officeart/2008/layout/NameandTitleOrganizationalChart"/>
    <dgm:cxn modelId="{13AF0B89-A223-46F0-8887-B9FB11802A8B}" srcId="{98C1C053-E651-4D3B-A67F-D75A3CA910BE}" destId="{55A23994-6CC5-46BA-99A8-27E30D78BC2F}" srcOrd="1" destOrd="0" parTransId="{8E294888-44C3-4C1B-97EC-16F3DAF7CBD6}" sibTransId="{872D6A7D-24EF-44A4-AC42-0C33211E0AD4}"/>
    <dgm:cxn modelId="{8C5ABB8C-6F12-4525-8F88-D0EF36E29FE8}" type="presOf" srcId="{DEC8C6FF-0B91-4327-8A21-852428467256}" destId="{7A4A8E62-3F90-44E7-9D58-61E09DB0912A}" srcOrd="0" destOrd="0" presId="urn:microsoft.com/office/officeart/2008/layout/NameandTitleOrganizationalChart"/>
    <dgm:cxn modelId="{50DE788E-C572-407A-955C-48DB62D9FFCF}" type="presOf" srcId="{0C2DB860-F74A-4AD1-B271-E20EEE99C5EC}" destId="{9C29C52A-0B74-43FD-8762-D936DA179078}" srcOrd="0" destOrd="0" presId="urn:microsoft.com/office/officeart/2008/layout/NameandTitleOrganizationalChart"/>
    <dgm:cxn modelId="{E3EFBF8E-9660-409A-815C-00DD57FB6168}" type="presOf" srcId="{4F8F80CA-2697-482F-8E52-1953ADA43186}" destId="{054146B2-5606-49B3-A2E4-EA9DD52B420C}" srcOrd="0" destOrd="0" presId="urn:microsoft.com/office/officeart/2008/layout/NameandTitleOrganizationalChart"/>
    <dgm:cxn modelId="{03A52595-B2E8-4771-9DB6-00DEFEEFFE1F}" type="presOf" srcId="{3F58578E-484F-4BEC-A46B-45217A91C461}" destId="{F709DB1C-E1AF-4EFF-9B7D-ADF1EDD273BF}" srcOrd="0" destOrd="0" presId="urn:microsoft.com/office/officeart/2008/layout/NameandTitleOrganizationalChart"/>
    <dgm:cxn modelId="{08850996-A836-4925-B859-05485ABA0AFD}" type="presOf" srcId="{A1A2D4E9-A4D1-4AEA-A51D-DA73157227DE}" destId="{4D085A51-42DE-4006-B6E8-46DF63ED4A1B}" srcOrd="0" destOrd="0" presId="urn:microsoft.com/office/officeart/2008/layout/NameandTitleOrganizationalChart"/>
    <dgm:cxn modelId="{7EA85E96-94FB-4150-88A3-7E62D75E68E8}" srcId="{2F614336-90D1-4EEC-82C1-AB37005210E5}" destId="{15AE0773-A74C-419A-AAF4-88C2A79A5252}" srcOrd="1" destOrd="0" parTransId="{419F7DC2-D553-4555-822D-4E37BFCC44C5}" sibTransId="{6DD9DFBF-BC59-4430-AC1C-8A7A29EECFD1}"/>
    <dgm:cxn modelId="{A5DD8E97-FE0B-4076-80CE-86D1FD234EC4}" type="presOf" srcId="{F0EFF0F1-C5A4-405A-B074-21020AFAD755}" destId="{12372A55-668F-4427-AA9A-7686A72DFD1D}" srcOrd="1" destOrd="0" presId="urn:microsoft.com/office/officeart/2008/layout/NameandTitleOrganizationalChart"/>
    <dgm:cxn modelId="{A9E4F997-3CFE-4993-BD57-181EBF782755}" srcId="{2CD9F9E4-431C-4E67-82EF-40B6EF4D20D5}" destId="{2F614336-90D1-4EEC-82C1-AB37005210E5}" srcOrd="1" destOrd="0" parTransId="{4530CF4E-5D9C-4317-A881-ACC3C45D18CB}" sibTransId="{6D39E383-4CEF-42F3-A051-A67C5B6DC0BE}"/>
    <dgm:cxn modelId="{3C82329B-2C98-43B1-9376-19852D076D69}" type="presOf" srcId="{F01B3A32-F87A-46F1-A109-33F4EEF845A0}" destId="{D888E154-F813-417E-BEBF-03DB02EF3E45}" srcOrd="0" destOrd="0" presId="urn:microsoft.com/office/officeart/2008/layout/NameandTitleOrganizationalChart"/>
    <dgm:cxn modelId="{5A519F9D-4F07-49F5-91D9-74B79D1A8244}" type="presOf" srcId="{E7B23796-401F-4970-A5A3-4CDACC465378}" destId="{4BA0C7CA-9D10-4D50-B12F-760983209407}" srcOrd="0" destOrd="0" presId="urn:microsoft.com/office/officeart/2008/layout/NameandTitleOrganizationalChart"/>
    <dgm:cxn modelId="{ADDC69A3-3762-4602-A99B-E9EA2833BBE5}" srcId="{ADEA5D09-FCB6-4AAD-A97A-486ACC8B14BF}" destId="{B0AB0105-E51D-4F6E-8142-582F282E1CDF}" srcOrd="3" destOrd="0" parTransId="{6970E6DA-4E54-4B17-BE8F-2E9DC91EABAD}" sibTransId="{6A64A8CB-F47D-4052-A96F-56F801C6D48D}"/>
    <dgm:cxn modelId="{0919C4A3-2AF5-43FA-A495-8ECBF4BF2820}" type="presOf" srcId="{2A5B430B-1B71-4C0C-A51B-BB3621343205}" destId="{855FC007-D94B-4A04-BB97-623662B059F7}" srcOrd="0" destOrd="0" presId="urn:microsoft.com/office/officeart/2008/layout/NameandTitleOrganizationalChart"/>
    <dgm:cxn modelId="{3585F9A4-CCE1-4FDC-BFAE-C6A13ED66189}" srcId="{98C1C053-E651-4D3B-A67F-D75A3CA910BE}" destId="{740EFC41-00A7-4094-AC1F-1B32DFA2B114}" srcOrd="0" destOrd="0" parTransId="{7296161F-1EB7-403D-A703-1F06BAC4B1D5}" sibTransId="{2A5B430B-1B71-4C0C-A51B-BB3621343205}"/>
    <dgm:cxn modelId="{D89356A5-824C-4CDF-8EAD-C32055BDF69F}" srcId="{2ED79359-E82A-4AA0-BA94-D057C4D0962F}" destId="{4A4CCF52-983B-494F-8DC0-8D36FA07648B}" srcOrd="3" destOrd="0" parTransId="{9C7744D8-52E2-4F93-9E60-4019AC3A1AB2}" sibTransId="{75F0E753-977B-44C4-A928-E25196DD03E3}"/>
    <dgm:cxn modelId="{35D987A6-913B-49FC-8C86-8AF012AE919C}" type="presOf" srcId="{6DD9DFBF-BC59-4430-AC1C-8A7A29EECFD1}" destId="{4F20EC74-F46F-49A1-A15A-2F070E7BD20E}" srcOrd="0" destOrd="0" presId="urn:microsoft.com/office/officeart/2008/layout/NameandTitleOrganizationalChart"/>
    <dgm:cxn modelId="{71AA3AA8-A3A9-4ABF-9E46-1EBCE19C1AAB}" type="presOf" srcId="{6D7F4810-364C-4502-A9C9-4026C1A7D931}" destId="{5BF1C2AC-B3D1-4663-8196-D163293803E5}" srcOrd="1" destOrd="0" presId="urn:microsoft.com/office/officeart/2008/layout/NameandTitleOrganizationalChart"/>
    <dgm:cxn modelId="{EFF8BBB0-A8AD-46BB-A197-80ED05D9E6F0}" type="presOf" srcId="{F0EFF0F1-C5A4-405A-B074-21020AFAD755}" destId="{36CE441F-B82E-44C1-868A-D0F7A1DBE0A4}" srcOrd="0" destOrd="0" presId="urn:microsoft.com/office/officeart/2008/layout/NameandTitleOrganizationalChart"/>
    <dgm:cxn modelId="{44CCD2B1-B10D-401A-867D-E61F872C3360}" type="presOf" srcId="{DB4FEF10-F149-425D-B6ED-1F937D0D003A}" destId="{CF5C5347-4926-4BBB-B863-3C7BD7FD58F3}" srcOrd="0" destOrd="0" presId="urn:microsoft.com/office/officeart/2008/layout/NameandTitleOrganizationalChart"/>
    <dgm:cxn modelId="{597F2CB2-637D-4E9C-A395-4FD357E7C555}" type="presOf" srcId="{52414328-FE78-49FF-8367-B26655BED483}" destId="{581D7E29-D875-49A3-A036-FBE166399039}" srcOrd="1" destOrd="0" presId="urn:microsoft.com/office/officeart/2008/layout/NameandTitleOrganizationalChart"/>
    <dgm:cxn modelId="{BCA99FB2-BA66-409E-A93B-595D98ECC115}" type="presOf" srcId="{872D6A7D-24EF-44A4-AC42-0C33211E0AD4}" destId="{73203B83-C7B3-4A8F-AE0B-22785EFA7C95}" srcOrd="0" destOrd="0" presId="urn:microsoft.com/office/officeart/2008/layout/NameandTitleOrganizationalChart"/>
    <dgm:cxn modelId="{53364AB4-24CF-406F-9F31-E1902C0982CA}" type="presOf" srcId="{B90EC22A-3340-4613-9BF7-D0FCCCD79DD4}" destId="{60576206-13DA-4388-AA75-AF85AB0342C7}" srcOrd="0" destOrd="0" presId="urn:microsoft.com/office/officeart/2008/layout/NameandTitleOrganizationalChart"/>
    <dgm:cxn modelId="{55ABA7B4-572A-4E93-A339-8D4A5A45BD48}" type="presOf" srcId="{A56324CD-6CF5-4A10-82D3-3A7BBB83DF7B}" destId="{473B6E94-EC8C-4312-8CD6-70FDF6BA8A7A}" srcOrd="0" destOrd="0" presId="urn:microsoft.com/office/officeart/2008/layout/NameandTitleOrganizationalChart"/>
    <dgm:cxn modelId="{BA643FB5-8C93-4DC2-8C6B-DA28281D70E3}" srcId="{2ED79359-E82A-4AA0-BA94-D057C4D0962F}" destId="{F0EFF0F1-C5A4-405A-B074-21020AFAD755}" srcOrd="4" destOrd="0" parTransId="{C452EA36-2FE3-45C9-94A0-9B9685A6C13A}" sibTransId="{033F5715-9048-44A5-BC3E-AF2C43B6985B}"/>
    <dgm:cxn modelId="{7CCB23B6-3964-4CEB-BDFB-7F64E4A9E123}" srcId="{2ED79359-E82A-4AA0-BA94-D057C4D0962F}" destId="{6D77CB04-EF86-4464-80C4-F75059D91117}" srcOrd="1" destOrd="0" parTransId="{4F8F80CA-2697-482F-8E52-1953ADA43186}" sibTransId="{4B4DAAA3-9BDA-4A2A-8B12-34070AF4DB46}"/>
    <dgm:cxn modelId="{C00F06B7-1F5B-42D9-8CCD-290A130107FE}" type="presOf" srcId="{EA6877A1-0C17-41C8-8F18-310B0FE3ADB5}" destId="{87D5699D-F2DE-4E94-A4AF-2278E3C5073C}" srcOrd="1" destOrd="0" presId="urn:microsoft.com/office/officeart/2008/layout/NameandTitleOrganizationalChart"/>
    <dgm:cxn modelId="{1D53AEB7-5AEF-4376-B565-CB21D87798FD}" type="presOf" srcId="{3FBD60F2-5A0B-402F-8021-B79D987F2670}" destId="{F5C9DE3F-9210-4286-880F-4B1E76EC3215}" srcOrd="0" destOrd="0" presId="urn:microsoft.com/office/officeart/2008/layout/NameandTitleOrganizationalChart"/>
    <dgm:cxn modelId="{E5032EB8-660C-4504-B6DC-E3895211F397}" type="presOf" srcId="{FE1B7A25-4BC5-447C-B711-F3B1E69358D4}" destId="{B6BA27CB-D118-4FD1-AA0F-173ED59AAFA5}" srcOrd="0" destOrd="0" presId="urn:microsoft.com/office/officeart/2008/layout/NameandTitleOrganizationalChart"/>
    <dgm:cxn modelId="{725772B9-3C37-4FEB-A9D6-30B50C880FC5}" type="presOf" srcId="{F23E6C9B-7BBD-414F-8FB7-3F18DE819DF0}" destId="{35F78E32-EA96-457D-AE9D-7EE2FCD377A0}" srcOrd="0" destOrd="0" presId="urn:microsoft.com/office/officeart/2008/layout/NameandTitleOrganizationalChart"/>
    <dgm:cxn modelId="{848F9FBA-3438-48D2-9284-F67C39619E65}" type="presOf" srcId="{165D1254-C698-4C0D-844F-E0CBF09ECAC3}" destId="{B4B0B206-FC47-4194-84A6-24FDB9EF09CD}" srcOrd="0" destOrd="0" presId="urn:microsoft.com/office/officeart/2008/layout/NameandTitleOrganizationalChart"/>
    <dgm:cxn modelId="{6FC9BCBE-318E-46E3-9482-6C64664EB854}" type="presOf" srcId="{4A4CCF52-983B-494F-8DC0-8D36FA07648B}" destId="{6DCC1848-DA23-4906-9977-5ECCD308DF8F}" srcOrd="0" destOrd="0" presId="urn:microsoft.com/office/officeart/2008/layout/NameandTitleOrganizationalChart"/>
    <dgm:cxn modelId="{10D0C8BE-E9A3-4766-B38D-85AE7393B590}" type="presOf" srcId="{2707FE24-0A76-4BC0-8C7F-42FCDA8483C7}" destId="{861C9D4F-13ED-4879-B479-11B540BF2EC6}" srcOrd="0" destOrd="0" presId="urn:microsoft.com/office/officeart/2008/layout/NameandTitleOrganizationalChart"/>
    <dgm:cxn modelId="{88A3F1BF-D935-4DEA-8B63-CE0128F45BEB}" srcId="{98C1C053-E651-4D3B-A67F-D75A3CA910BE}" destId="{2ED79359-E82A-4AA0-BA94-D057C4D0962F}" srcOrd="3" destOrd="0" parTransId="{6DAF0E15-F19E-47D7-AFB4-3F541F5B6F77}" sibTransId="{55EF3DFE-89EA-42A0-97CC-12635723DF35}"/>
    <dgm:cxn modelId="{A71A3AC0-1502-4FB2-A6BC-ADC9C41E88F7}" srcId="{ADEA5D09-FCB6-4AAD-A97A-486ACC8B14BF}" destId="{874D107F-BAAA-4B58-AF35-5F116541471E}" srcOrd="4" destOrd="0" parTransId="{2D0FD02E-1CFF-4D22-A3B3-9EFFE14EBE0A}" sibTransId="{0D4EB223-2437-4418-BA43-8A5859B435E1}"/>
    <dgm:cxn modelId="{2A4A05C1-43A8-4E2C-8B1A-B77781F6B9C8}" type="presOf" srcId="{B59A0C22-4CC3-4184-B64B-7B476149D426}" destId="{DFFE1DA6-B086-4690-94B3-389764AAA05F}" srcOrd="0" destOrd="0" presId="urn:microsoft.com/office/officeart/2008/layout/NameandTitleOrganizationalChart"/>
    <dgm:cxn modelId="{6D89B5C1-7253-4C31-94FD-D8D87E806CC9}" type="presOf" srcId="{55A23994-6CC5-46BA-99A8-27E30D78BC2F}" destId="{653F2851-2183-4AB2-905D-D097716E5468}" srcOrd="0" destOrd="0" presId="urn:microsoft.com/office/officeart/2008/layout/NameandTitleOrganizationalChart"/>
    <dgm:cxn modelId="{E59EC9C1-A7BC-4D4D-AF4C-EE87D15EA6E7}" type="presOf" srcId="{6A64A8CB-F47D-4052-A96F-56F801C6D48D}" destId="{0088ADD1-ECCB-4FC3-AB3D-C46DDF270F3A}" srcOrd="0" destOrd="0" presId="urn:microsoft.com/office/officeart/2008/layout/NameandTitleOrganizationalChart"/>
    <dgm:cxn modelId="{5C1525C3-6609-4302-A50D-DA00B2080DD1}" type="presOf" srcId="{A47CDB11-A2DC-4391-A23C-766D99584B8A}" destId="{1C4DB2D0-2C0C-41A4-B3D9-4F9B512234F3}" srcOrd="0" destOrd="0" presId="urn:microsoft.com/office/officeart/2008/layout/NameandTitleOrganizationalChart"/>
    <dgm:cxn modelId="{BFDEC9C3-A12F-46C6-A09D-ADD6A87572AA}" type="presOf" srcId="{B90EC22A-3340-4613-9BF7-D0FCCCD79DD4}" destId="{40E6C123-7473-40C5-BE22-A94611ECE300}" srcOrd="1" destOrd="0" presId="urn:microsoft.com/office/officeart/2008/layout/NameandTitleOrganizationalChart"/>
    <dgm:cxn modelId="{6308E4C3-6B44-4591-9B9A-CB60E8156240}" type="presOf" srcId="{7C1267C7-4391-457A-80D5-8840931929AF}" destId="{1214E589-A722-4BC9-B680-E97C1BC02C72}" srcOrd="0" destOrd="0" presId="urn:microsoft.com/office/officeart/2008/layout/NameandTitleOrganizationalChart"/>
    <dgm:cxn modelId="{AF56EDC3-7FE8-4CF0-A380-D8C6B205B984}" type="presOf" srcId="{067FF517-B9F7-4073-B658-3CF026D4232E}" destId="{ADBDE311-670A-4B86-B3A5-3468313C2101}" srcOrd="0" destOrd="0" presId="urn:microsoft.com/office/officeart/2008/layout/NameandTitleOrganizationalChart"/>
    <dgm:cxn modelId="{423DC6C8-68B9-40A1-8283-A7649596E678}" srcId="{2ED79359-E82A-4AA0-BA94-D057C4D0962F}" destId="{52414328-FE78-49FF-8367-B26655BED483}" srcOrd="0" destOrd="0" parTransId="{A47CDB11-A2DC-4391-A23C-766D99584B8A}" sibTransId="{FE1B7A25-4BC5-447C-B711-F3B1E69358D4}"/>
    <dgm:cxn modelId="{71AD17CE-BD60-4AF3-B7A1-381547E1DBC6}" type="presOf" srcId="{9C7744D8-52E2-4F93-9E60-4019AC3A1AB2}" destId="{4D9C0419-4C8B-4410-8E5F-AAC312ADE0F9}" srcOrd="0" destOrd="0" presId="urn:microsoft.com/office/officeart/2008/layout/NameandTitleOrganizationalChart"/>
    <dgm:cxn modelId="{E5EAF4D4-C9B2-44E1-86FF-812316EE0FAC}" type="presOf" srcId="{740EFC41-00A7-4094-AC1F-1B32DFA2B114}" destId="{C66043BC-FC35-4284-B30B-071F280AE080}" srcOrd="0" destOrd="0" presId="urn:microsoft.com/office/officeart/2008/layout/NameandTitleOrganizationalChart"/>
    <dgm:cxn modelId="{7D770DD6-4519-4C23-8D80-298A42B3069A}" srcId="{98B58556-C34E-49DC-8836-14EB07B8BD2E}" destId="{6D7F4810-364C-4502-A9C9-4026C1A7D931}" srcOrd="1" destOrd="0" parTransId="{DEC8C6FF-0B91-4327-8A21-852428467256}" sibTransId="{A54AC34B-9A07-48B0-896B-167119F96C61}"/>
    <dgm:cxn modelId="{42EB0CD7-7602-4A4C-837E-B8075B3E3AF1}" type="presOf" srcId="{F01B3A32-F87A-46F1-A109-33F4EEF845A0}" destId="{0EFCB769-283C-48DA-A16C-F95C867328BB}" srcOrd="1" destOrd="0" presId="urn:microsoft.com/office/officeart/2008/layout/NameandTitleOrganizationalChart"/>
    <dgm:cxn modelId="{73DE3BD7-499B-4344-81B6-EB79EC9C80B2}" type="presOf" srcId="{A1FF447F-8181-4B19-B0F9-D8A674BF468E}" destId="{2734C53D-2F98-40B7-9D97-0B156C4CADA0}" srcOrd="0" destOrd="0" presId="urn:microsoft.com/office/officeart/2008/layout/NameandTitleOrganizationalChart"/>
    <dgm:cxn modelId="{68587FD7-CB80-406D-AEAA-112A696613E1}" type="presOf" srcId="{874D107F-BAAA-4B58-AF35-5F116541471E}" destId="{208FD95D-7AC9-49B8-881B-6B0018DCA9E5}" srcOrd="0" destOrd="0" presId="urn:microsoft.com/office/officeart/2008/layout/NameandTitleOrganizationalChart"/>
    <dgm:cxn modelId="{CFEFAFD7-4A4F-4147-942C-BDE32D216B2F}" type="presOf" srcId="{D00EF7C5-FBC6-45A2-84E5-961C6F2BC61E}" destId="{DBA65AA7-CA8B-4BAF-B500-A4E6EB869417}" srcOrd="0" destOrd="0" presId="urn:microsoft.com/office/officeart/2008/layout/NameandTitleOrganizationalChart"/>
    <dgm:cxn modelId="{03733ADA-AAF0-4CD1-A90A-C78D0D453240}" type="presOf" srcId="{AA98384B-3E5B-4F9E-BD61-98A847D0BB59}" destId="{07D8BD11-FF23-4C0F-A3C9-96487A23462D}" srcOrd="0" destOrd="0" presId="urn:microsoft.com/office/officeart/2008/layout/NameandTitleOrganizationalChart"/>
    <dgm:cxn modelId="{74FE4CDA-3E9C-4883-BC75-26B2BB5C7D17}" type="presOf" srcId="{578E1576-5195-4F52-8EC1-4B1E8BAF4803}" destId="{1CE1945E-61E1-4667-BDC0-1AFE60015A26}" srcOrd="0" destOrd="0" presId="urn:microsoft.com/office/officeart/2008/layout/NameandTitleOrganizationalChart"/>
    <dgm:cxn modelId="{08B3BADA-85F4-41A9-AAA4-995B62368B10}" type="presOf" srcId="{6D39E383-4CEF-42F3-A051-A67C5B6DC0BE}" destId="{21A13C88-C293-435A-ADFE-3FF4A858F7F0}" srcOrd="0" destOrd="0" presId="urn:microsoft.com/office/officeart/2008/layout/NameandTitleOrganizationalChart"/>
    <dgm:cxn modelId="{BA8ADADC-BA3F-45D7-81C2-0209120B508D}" type="presOf" srcId="{EA63F152-8295-496E-B778-320E556B5D7A}" destId="{FD679AFD-043A-43B8-9F8C-893B4DD6204D}" srcOrd="0" destOrd="0" presId="urn:microsoft.com/office/officeart/2008/layout/NameandTitleOrganizationalChart"/>
    <dgm:cxn modelId="{A566A1DD-3479-4883-96A4-A8DFD1EF3AC4}" type="presOf" srcId="{E8207B63-5C79-4BEB-B820-11F874DD3605}" destId="{6DB0C529-CC3D-4A41-B9DC-A2AD91D575AC}" srcOrd="0" destOrd="0" presId="urn:microsoft.com/office/officeart/2008/layout/NameandTitleOrganizationalChart"/>
    <dgm:cxn modelId="{074BB9DE-F05D-4EC1-A83E-822235493EB8}" type="presOf" srcId="{72A9CB0D-0088-4A4A-91DC-339202972045}" destId="{D8CF91A9-3B32-4255-9036-0ED8FDBF3DCD}" srcOrd="0" destOrd="0" presId="urn:microsoft.com/office/officeart/2008/layout/NameandTitleOrganizationalChart"/>
    <dgm:cxn modelId="{02EE66E0-D65B-4C50-A865-4BAAC8F3C51C}" type="presOf" srcId="{C452EA36-2FE3-45C9-94A0-9B9685A6C13A}" destId="{2B99208E-47FE-4729-86CE-AA3B97695B6D}" srcOrd="0" destOrd="0" presId="urn:microsoft.com/office/officeart/2008/layout/NameandTitleOrganizationalChart"/>
    <dgm:cxn modelId="{B2FF49E1-9D58-40F3-9F78-849977E23801}" type="presOf" srcId="{6D77CB04-EF86-4464-80C4-F75059D91117}" destId="{67F1EC23-2B44-47BB-A366-A6686027FF0D}" srcOrd="0" destOrd="0" presId="urn:microsoft.com/office/officeart/2008/layout/NameandTitleOrganizationalChart"/>
    <dgm:cxn modelId="{5278F5E1-3A1E-44F8-B7A2-85B155C687D1}" type="presOf" srcId="{B0AB0105-E51D-4F6E-8142-582F282E1CDF}" destId="{99DE310F-16B3-4985-A9DE-B1D5E2A9BBEA}" srcOrd="0" destOrd="0" presId="urn:microsoft.com/office/officeart/2008/layout/NameandTitleOrganizationalChart"/>
    <dgm:cxn modelId="{56556AE3-593B-404B-B71F-38E4C62C9DB9}" type="presOf" srcId="{88275BA4-7882-416E-B466-DBB1839E775D}" destId="{BB19D3C5-F01C-4617-951F-D6B642837BDE}" srcOrd="0" destOrd="0" presId="urn:microsoft.com/office/officeart/2008/layout/NameandTitleOrganizationalChart"/>
    <dgm:cxn modelId="{BF035AE3-38EE-473D-A6A2-59A9BEB4758D}" type="presOf" srcId="{52414328-FE78-49FF-8367-B26655BED483}" destId="{9C1BF693-FEA3-44D5-BF99-C04AED0B9542}" srcOrd="0" destOrd="0" presId="urn:microsoft.com/office/officeart/2008/layout/NameandTitleOrganizationalChart"/>
    <dgm:cxn modelId="{F58628E4-FBAE-4CC9-8EF1-22E1A7B3E486}" type="presOf" srcId="{55EF3DFE-89EA-42A0-97CC-12635723DF35}" destId="{B87E5DB8-2A18-4645-A3E8-302F0A72750B}" srcOrd="0" destOrd="0" presId="urn:microsoft.com/office/officeart/2008/layout/NameandTitleOrganizationalChart"/>
    <dgm:cxn modelId="{32A9BAE5-4B41-4576-8CAD-7A4F454382E7}" srcId="{ADEA5D09-FCB6-4AAD-A97A-486ACC8B14BF}" destId="{EA6877A1-0C17-41C8-8F18-310B0FE3ADB5}" srcOrd="0" destOrd="0" parTransId="{2707FE24-0A76-4BC0-8C7F-42FCDA8483C7}" sibTransId="{2B27A955-8ACF-4D12-BB3C-2F8D4B219ED2}"/>
    <dgm:cxn modelId="{773792E6-B658-45AC-8560-F482391DE04F}" type="presOf" srcId="{330AE2C7-C0B9-470A-A99D-48A483A1BC53}" destId="{65FC54B8-953A-427F-8B92-93985CE1BB07}" srcOrd="1" destOrd="0" presId="urn:microsoft.com/office/officeart/2008/layout/NameandTitleOrganizationalChart"/>
    <dgm:cxn modelId="{5C07BBE6-8AEF-4F76-9CB9-4033D448120D}" type="presOf" srcId="{A5BDE1C3-E2BE-4D76-A269-F3BD6969A5B0}" destId="{9BA67001-F736-431D-91D5-EF7F5D93A7ED}" srcOrd="0" destOrd="0" presId="urn:microsoft.com/office/officeart/2008/layout/NameandTitleOrganizationalChart"/>
    <dgm:cxn modelId="{F065FFE6-06E6-4531-AB49-677F7DCE9229}" type="presOf" srcId="{022EB22B-4DDB-4718-B17E-B5008508491B}" destId="{3778A789-FCB3-44FF-9330-FC825B61BADE}" srcOrd="0" destOrd="0" presId="urn:microsoft.com/office/officeart/2008/layout/NameandTitleOrganizationalChart"/>
    <dgm:cxn modelId="{1CBA60E7-E041-466E-92F7-072466E856DC}" type="presOf" srcId="{EA402C83-BCAE-4155-ACBA-D6F4CCAB1AAD}" destId="{F6C01DAF-0A9A-4CD9-91E2-966E10E5C4FC}" srcOrd="0" destOrd="0" presId="urn:microsoft.com/office/officeart/2008/layout/NameandTitleOrganizationalChart"/>
    <dgm:cxn modelId="{BEC61AEA-7DDB-4B0E-8687-94B2990B1772}" type="presOf" srcId="{34F50026-B5C0-4A06-BEBE-6D2C6368773B}" destId="{53D93831-B3A6-4BC6-B636-8DA8B07E3C51}" srcOrd="0" destOrd="0" presId="urn:microsoft.com/office/officeart/2008/layout/NameandTitleOrganizationalChart"/>
    <dgm:cxn modelId="{65DD6DEF-7768-4574-BE9D-9C519323D4B0}" srcId="{740EFC41-00A7-4094-AC1F-1B32DFA2B114}" destId="{AA98384B-3E5B-4F9E-BD61-98A847D0BB59}" srcOrd="3" destOrd="0" parTransId="{A521BEE0-8059-42D1-A556-9D2FFDC67C81}" sibTransId="{3F58578E-484F-4BEC-A46B-45217A91C461}"/>
    <dgm:cxn modelId="{C15959EF-8188-4C71-AC3B-EA9FC10109DF}" type="presOf" srcId="{55A23994-6CC5-46BA-99A8-27E30D78BC2F}" destId="{F9370240-709C-40CF-AD73-DECD28497F80}" srcOrd="1" destOrd="0" presId="urn:microsoft.com/office/officeart/2008/layout/NameandTitleOrganizationalChart"/>
    <dgm:cxn modelId="{06DDAFF0-DC1B-44ED-8143-B5204181BC32}" type="presOf" srcId="{EF915C7A-0857-41D7-AA60-BB3DA9F69FBB}" destId="{F0EC85B0-1D9D-47E3-BE0F-9473F3DE104E}" srcOrd="0" destOrd="0" presId="urn:microsoft.com/office/officeart/2008/layout/NameandTitleOrganizationalChart"/>
    <dgm:cxn modelId="{62AA78F1-ECD2-4B14-B165-8A8F5A576886}" type="presOf" srcId="{88275BA4-7882-416E-B466-DBB1839E775D}" destId="{F7BAFB2C-6A80-4D98-BDD2-8FB899A19CE7}" srcOrd="1" destOrd="0" presId="urn:microsoft.com/office/officeart/2008/layout/NameandTitleOrganizationalChart"/>
    <dgm:cxn modelId="{631AA6F3-4998-40BF-BD2A-6072FE2FF992}" type="presOf" srcId="{479A8C06-4FF6-4942-A4FA-62ABF47E42E6}" destId="{3B69384B-A8CA-4467-8413-25D42F866555}" srcOrd="0" destOrd="0" presId="urn:microsoft.com/office/officeart/2008/layout/NameandTitleOrganizationalChart"/>
    <dgm:cxn modelId="{391E6AF5-3381-4332-BFAA-D3E1C2D8E2FA}" srcId="{98B58556-C34E-49DC-8836-14EB07B8BD2E}" destId="{684FA6F4-778D-4F94-99CE-3D414F2F859E}" srcOrd="2" destOrd="0" parTransId="{FC31E5DD-402D-4DA5-A794-356E5C9189EB}" sibTransId="{637F35AB-F188-42C7-A559-928E7B2AFC1C}"/>
    <dgm:cxn modelId="{227B87F5-1537-4CBD-B902-62AAF0572409}" type="presOf" srcId="{DB4FEF10-F149-425D-B6ED-1F937D0D003A}" destId="{C8A9F3F3-2EFA-4019-B785-89CB05B8CC24}" srcOrd="1" destOrd="0" presId="urn:microsoft.com/office/officeart/2008/layout/NameandTitleOrganizationalChart"/>
    <dgm:cxn modelId="{E07595F6-6B0E-4F99-9548-961654D8F3DD}" type="presOf" srcId="{022EB22B-4DDB-4718-B17E-B5008508491B}" destId="{94FDF675-6DDA-4A49-8E47-721545791C90}" srcOrd="1" destOrd="0" presId="urn:microsoft.com/office/officeart/2008/layout/NameandTitleOrganizationalChart"/>
    <dgm:cxn modelId="{B0DB61F8-D4C0-43AD-AAE5-3253E0E7BC3E}" type="presOf" srcId="{740EFC41-00A7-4094-AC1F-1B32DFA2B114}" destId="{4190F917-8F1A-40AB-B0ED-3CE7FF1D48EF}" srcOrd="1" destOrd="0" presId="urn:microsoft.com/office/officeart/2008/layout/NameandTitleOrganizationalChart"/>
    <dgm:cxn modelId="{53C7D5F8-A771-4F61-A63A-05028A44783C}" type="presOf" srcId="{7296161F-1EB7-403D-A703-1F06BAC4B1D5}" destId="{1E7ACBCB-6D51-4378-B349-9DD2CB24F1D6}" srcOrd="0" destOrd="0" presId="urn:microsoft.com/office/officeart/2008/layout/NameandTitleOrganizationalChart"/>
    <dgm:cxn modelId="{440805F9-D080-4D13-8DEA-76696AFE3D9F}" type="presOf" srcId="{A2041699-1768-4650-B3B1-3BCD7BA6382D}" destId="{3A4A40AE-EA4E-4853-832F-012B285BB355}" srcOrd="0" destOrd="0" presId="urn:microsoft.com/office/officeart/2008/layout/NameandTitleOrganizationalChart"/>
    <dgm:cxn modelId="{FBCFC8FB-1519-482E-BCBC-F3F94A55C0D8}" type="presOf" srcId="{C1A1F8E1-2263-42F3-8080-48F62160CB97}" destId="{95AFCF9D-B8CC-4EFE-9113-C0C880625FF7}" srcOrd="1" destOrd="0" presId="urn:microsoft.com/office/officeart/2008/layout/NameandTitleOrganizationalChart"/>
    <dgm:cxn modelId="{F94E0CFC-F2FB-4F0D-9662-AC3D8BE18F5D}" srcId="{55A23994-6CC5-46BA-99A8-27E30D78BC2F}" destId="{DB4FEF10-F149-425D-B6ED-1F937D0D003A}" srcOrd="0" destOrd="0" parTransId="{3B036582-B46A-40CF-B5E6-0EBD031619AB}" sibTransId="{AED35696-28D9-4D15-B978-9AF6F8307F18}"/>
    <dgm:cxn modelId="{DDC589FC-1321-42FD-91E1-F4CD2B9B83E8}" srcId="{55A23994-6CC5-46BA-99A8-27E30D78BC2F}" destId="{EB3F4C69-FFFA-4629-B988-751216E2B2E2}" srcOrd="3" destOrd="0" parTransId="{31A9FFBA-49C3-46F3-AA69-148950D3E4C0}" sibTransId="{9B64AC59-0BF4-4397-AC09-67991C7FAADD}"/>
    <dgm:cxn modelId="{7D5A22FD-EDA5-4B71-8A8B-BE2054BA27CE}" type="presOf" srcId="{A521BEE0-8059-42D1-A556-9D2FFDC67C81}" destId="{D046A9A8-8D14-43F1-9D2D-D8B311B2BA01}" srcOrd="0" destOrd="0" presId="urn:microsoft.com/office/officeart/2008/layout/NameandTitleOrganizationalChart"/>
    <dgm:cxn modelId="{F45660FD-0979-4989-A4DE-12C86DA564F4}" type="presOf" srcId="{4B4DAAA3-9BDA-4A2A-8B12-34070AF4DB46}" destId="{5F2985EA-1B9D-4414-A6E5-52048E46297F}" srcOrd="0" destOrd="0" presId="urn:microsoft.com/office/officeart/2008/layout/NameandTitleOrganizationalChart"/>
    <dgm:cxn modelId="{9E3BD7FD-2558-41A6-8BE2-7E0A0B877317}" type="presOf" srcId="{CD604EA1-9E89-4175-8C36-FC2CB8BD865F}" destId="{5D85B3CF-EC6C-427E-8DB5-9A7A9EAA3152}" srcOrd="0" destOrd="0" presId="urn:microsoft.com/office/officeart/2008/layout/NameandTitleOrganizationalChart"/>
    <dgm:cxn modelId="{06307FFF-09A8-4F13-9723-1203BC7878CC}" type="presOf" srcId="{8E294888-44C3-4C1B-97EC-16F3DAF7CBD6}" destId="{9B540E33-C0CD-4515-B2A2-6C4E345E993F}" srcOrd="0" destOrd="0" presId="urn:microsoft.com/office/officeart/2008/layout/NameandTitleOrganizationalChart"/>
    <dgm:cxn modelId="{F8A7F4F7-D3EC-4C2D-B9DC-227A44864840}" type="presParOf" srcId="{04C825C6-60B4-48C3-B96F-0D8B9F5B3BD5}" destId="{BF5BEF03-CD09-4D10-9219-50F8F3DDAEF9}" srcOrd="0" destOrd="0" presId="urn:microsoft.com/office/officeart/2008/layout/NameandTitleOrganizationalChart"/>
    <dgm:cxn modelId="{83E31144-30F2-45E4-A034-C5C459E57116}" type="presParOf" srcId="{BF5BEF03-CD09-4D10-9219-50F8F3DDAEF9}" destId="{36ED768E-B6A2-4193-9FB1-22A10D5FF58E}" srcOrd="0" destOrd="0" presId="urn:microsoft.com/office/officeart/2008/layout/NameandTitleOrganizationalChart"/>
    <dgm:cxn modelId="{8DA4B21F-CDF4-4E04-93D3-A0E08BE6E3E0}" type="presParOf" srcId="{36ED768E-B6A2-4193-9FB1-22A10D5FF58E}" destId="{5F2ADF64-F15F-4BFF-B69F-D9E964420A48}" srcOrd="0" destOrd="0" presId="urn:microsoft.com/office/officeart/2008/layout/NameandTitleOrganizationalChart"/>
    <dgm:cxn modelId="{8310A98D-E069-4946-87D4-503EB6592178}" type="presParOf" srcId="{36ED768E-B6A2-4193-9FB1-22A10D5FF58E}" destId="{B3771EF1-F0A5-453D-92C5-B14EF8B72903}" srcOrd="1" destOrd="0" presId="urn:microsoft.com/office/officeart/2008/layout/NameandTitleOrganizationalChart"/>
    <dgm:cxn modelId="{6E6BF9C9-4A27-4FAD-87D9-ACED7BA8E920}" type="presParOf" srcId="{36ED768E-B6A2-4193-9FB1-22A10D5FF58E}" destId="{0D9727B9-93B9-412A-89C3-3F93136592BE}" srcOrd="2" destOrd="0" presId="urn:microsoft.com/office/officeart/2008/layout/NameandTitleOrganizationalChart"/>
    <dgm:cxn modelId="{AB192FE1-FDBF-4BB2-A7FD-0AA533CBEB7A}" type="presParOf" srcId="{BF5BEF03-CD09-4D10-9219-50F8F3DDAEF9}" destId="{FCF6AB38-1F7B-4BDB-A702-23A07D2135DC}" srcOrd="1" destOrd="0" presId="urn:microsoft.com/office/officeart/2008/layout/NameandTitleOrganizationalChart"/>
    <dgm:cxn modelId="{44D4AB7A-1615-454E-98B9-A5527D4D2465}" type="presParOf" srcId="{FCF6AB38-1F7B-4BDB-A702-23A07D2135DC}" destId="{28545DE4-8FBC-4103-A25A-5EC5B2899BC0}" srcOrd="0" destOrd="0" presId="urn:microsoft.com/office/officeart/2008/layout/NameandTitleOrganizationalChart"/>
    <dgm:cxn modelId="{33230824-AF97-48CC-90BC-36378B0AD3DD}" type="presParOf" srcId="{FCF6AB38-1F7B-4BDB-A702-23A07D2135DC}" destId="{40E50089-0B42-4C32-8352-7E7D58F65870}" srcOrd="1" destOrd="0" presId="urn:microsoft.com/office/officeart/2008/layout/NameandTitleOrganizationalChart"/>
    <dgm:cxn modelId="{B03EB0FA-DC74-4FE9-ABE6-FA50FE4FD987}" type="presParOf" srcId="{40E50089-0B42-4C32-8352-7E7D58F65870}" destId="{6CBA7638-A091-4354-BC45-B187952D7493}" srcOrd="0" destOrd="0" presId="urn:microsoft.com/office/officeart/2008/layout/NameandTitleOrganizationalChart"/>
    <dgm:cxn modelId="{8F887984-61D3-485C-98CB-A89E138382F4}" type="presParOf" srcId="{6CBA7638-A091-4354-BC45-B187952D7493}" destId="{2734C53D-2F98-40B7-9D97-0B156C4CADA0}" srcOrd="0" destOrd="0" presId="urn:microsoft.com/office/officeart/2008/layout/NameandTitleOrganizationalChart"/>
    <dgm:cxn modelId="{B896BEF2-8F51-4341-A31F-583BBC0C897B}" type="presParOf" srcId="{6CBA7638-A091-4354-BC45-B187952D7493}" destId="{D8CF91A9-3B32-4255-9036-0ED8FDBF3DCD}" srcOrd="1" destOrd="0" presId="urn:microsoft.com/office/officeart/2008/layout/NameandTitleOrganizationalChart"/>
    <dgm:cxn modelId="{0A0EF176-B84A-4FC6-AAA6-EC269DF3F2EF}" type="presParOf" srcId="{6CBA7638-A091-4354-BC45-B187952D7493}" destId="{624A07B9-87D3-43CF-8A40-BDCC28EA0060}" srcOrd="2" destOrd="0" presId="urn:microsoft.com/office/officeart/2008/layout/NameandTitleOrganizationalChart"/>
    <dgm:cxn modelId="{55A75814-5415-4ED0-9226-96A8C60C000B}" type="presParOf" srcId="{40E50089-0B42-4C32-8352-7E7D58F65870}" destId="{83728C69-C54A-486A-A692-AD89192DE123}" srcOrd="1" destOrd="0" presId="urn:microsoft.com/office/officeart/2008/layout/NameandTitleOrganizationalChart"/>
    <dgm:cxn modelId="{DB97A7F2-BB65-4027-AE35-7BA28B5DFEED}" type="presParOf" srcId="{40E50089-0B42-4C32-8352-7E7D58F65870}" destId="{51694827-6508-4AD7-855C-73761BD0F471}" srcOrd="2" destOrd="0" presId="urn:microsoft.com/office/officeart/2008/layout/NameandTitleOrganizationalChart"/>
    <dgm:cxn modelId="{9F07E068-ED7D-4809-9938-4A70215CBBCC}" type="presParOf" srcId="{FCF6AB38-1F7B-4BDB-A702-23A07D2135DC}" destId="{7A4A8E62-3F90-44E7-9D58-61E09DB0912A}" srcOrd="2" destOrd="0" presId="urn:microsoft.com/office/officeart/2008/layout/NameandTitleOrganizationalChart"/>
    <dgm:cxn modelId="{C2703394-F979-4335-B5E1-7CCFE7E9C5AA}" type="presParOf" srcId="{FCF6AB38-1F7B-4BDB-A702-23A07D2135DC}" destId="{7FA64B75-58E5-458D-8C9C-2FDD68527FA5}" srcOrd="3" destOrd="0" presId="urn:microsoft.com/office/officeart/2008/layout/NameandTitleOrganizationalChart"/>
    <dgm:cxn modelId="{4E06E037-B5FD-4682-AECF-304364FFCFEE}" type="presParOf" srcId="{7FA64B75-58E5-458D-8C9C-2FDD68527FA5}" destId="{0D1962A6-5E99-4BF5-9981-AA0AC2227478}" srcOrd="0" destOrd="0" presId="urn:microsoft.com/office/officeart/2008/layout/NameandTitleOrganizationalChart"/>
    <dgm:cxn modelId="{9777C8D3-ACE7-4EE4-9828-AF65963DBF3C}" type="presParOf" srcId="{0D1962A6-5E99-4BF5-9981-AA0AC2227478}" destId="{DAF257D2-7060-4AF3-9C34-4D23B8053722}" srcOrd="0" destOrd="0" presId="urn:microsoft.com/office/officeart/2008/layout/NameandTitleOrganizationalChart"/>
    <dgm:cxn modelId="{21C40BDF-5D0C-430A-90BD-94C37D5D415B}" type="presParOf" srcId="{0D1962A6-5E99-4BF5-9981-AA0AC2227478}" destId="{F3DF8121-15ED-4379-950E-D8AB19B7C738}" srcOrd="1" destOrd="0" presId="urn:microsoft.com/office/officeart/2008/layout/NameandTitleOrganizationalChart"/>
    <dgm:cxn modelId="{05B2F7E0-C104-4D12-A1F3-5B3057D1FA44}" type="presParOf" srcId="{0D1962A6-5E99-4BF5-9981-AA0AC2227478}" destId="{5BF1C2AC-B3D1-4663-8196-D163293803E5}" srcOrd="2" destOrd="0" presId="urn:microsoft.com/office/officeart/2008/layout/NameandTitleOrganizationalChart"/>
    <dgm:cxn modelId="{A311E36E-939F-47D8-9BF9-E2B51FF75F84}" type="presParOf" srcId="{7FA64B75-58E5-458D-8C9C-2FDD68527FA5}" destId="{CED1A6F0-DCB8-4056-9AC0-2DAAC62AAC05}" srcOrd="1" destOrd="0" presId="urn:microsoft.com/office/officeart/2008/layout/NameandTitleOrganizationalChart"/>
    <dgm:cxn modelId="{7F284781-6D9E-4D67-A658-D9311FEC41BE}" type="presParOf" srcId="{7FA64B75-58E5-458D-8C9C-2FDD68527FA5}" destId="{855FF536-C3FD-48E2-B093-7276751C4050}" srcOrd="2" destOrd="0" presId="urn:microsoft.com/office/officeart/2008/layout/NameandTitleOrganizationalChart"/>
    <dgm:cxn modelId="{64CADE0D-31B6-4CF3-B235-061137F22A00}" type="presParOf" srcId="{FCF6AB38-1F7B-4BDB-A702-23A07D2135DC}" destId="{61238213-89E8-478D-8EE7-DDC4093E6F2D}" srcOrd="4" destOrd="0" presId="urn:microsoft.com/office/officeart/2008/layout/NameandTitleOrganizationalChart"/>
    <dgm:cxn modelId="{69552B8B-2BC6-4C0D-A159-7CDD44CB2683}" type="presParOf" srcId="{FCF6AB38-1F7B-4BDB-A702-23A07D2135DC}" destId="{207C73C9-6572-4838-883A-4B268FE823F3}" srcOrd="5" destOrd="0" presId="urn:microsoft.com/office/officeart/2008/layout/NameandTitleOrganizationalChart"/>
    <dgm:cxn modelId="{8ACCE33C-335C-4693-AB8F-0F02F59A4730}" type="presParOf" srcId="{207C73C9-6572-4838-883A-4B268FE823F3}" destId="{6D1F7914-39F0-44F1-AB97-92887FA5F18F}" srcOrd="0" destOrd="0" presId="urn:microsoft.com/office/officeart/2008/layout/NameandTitleOrganizationalChart"/>
    <dgm:cxn modelId="{C28B3809-17CA-4ECD-A2EE-0E0CB800DAD1}" type="presParOf" srcId="{6D1F7914-39F0-44F1-AB97-92887FA5F18F}" destId="{9015B52F-AF84-4C4D-9F40-2B90305A8A6B}" srcOrd="0" destOrd="0" presId="urn:microsoft.com/office/officeart/2008/layout/NameandTitleOrganizationalChart"/>
    <dgm:cxn modelId="{A3179210-F517-4997-B967-D2B60A92858F}" type="presParOf" srcId="{6D1F7914-39F0-44F1-AB97-92887FA5F18F}" destId="{1CE1945E-61E1-4667-BDC0-1AFE60015A26}" srcOrd="1" destOrd="0" presId="urn:microsoft.com/office/officeart/2008/layout/NameandTitleOrganizationalChart"/>
    <dgm:cxn modelId="{3788B87C-A4D3-4D4B-BBBA-81FD393104AD}" type="presParOf" srcId="{6D1F7914-39F0-44F1-AB97-92887FA5F18F}" destId="{8CAFF437-A0A5-4D53-B612-4FD6261A5B08}" srcOrd="2" destOrd="0" presId="urn:microsoft.com/office/officeart/2008/layout/NameandTitleOrganizationalChart"/>
    <dgm:cxn modelId="{0E66FAF7-465B-435B-A184-491DCF455A1B}" type="presParOf" srcId="{207C73C9-6572-4838-883A-4B268FE823F3}" destId="{1F9DBA73-0979-47B3-9F13-6A2A9BB25723}" srcOrd="1" destOrd="0" presId="urn:microsoft.com/office/officeart/2008/layout/NameandTitleOrganizationalChart"/>
    <dgm:cxn modelId="{722EF3F4-1FF0-4A48-A0E2-774AC6B63254}" type="presParOf" srcId="{1F9DBA73-0979-47B3-9F13-6A2A9BB25723}" destId="{1E7ACBCB-6D51-4378-B349-9DD2CB24F1D6}" srcOrd="0" destOrd="0" presId="urn:microsoft.com/office/officeart/2008/layout/NameandTitleOrganizationalChart"/>
    <dgm:cxn modelId="{791C5ECC-2B06-4A1C-A6A4-DCEA3A3CA0F2}" type="presParOf" srcId="{1F9DBA73-0979-47B3-9F13-6A2A9BB25723}" destId="{20AA305C-70F4-4972-94A8-5745732E7822}" srcOrd="1" destOrd="0" presId="urn:microsoft.com/office/officeart/2008/layout/NameandTitleOrganizationalChart"/>
    <dgm:cxn modelId="{1EC3DF5F-EDAC-41B3-B39C-AE85BDE1AF02}" type="presParOf" srcId="{20AA305C-70F4-4972-94A8-5745732E7822}" destId="{4E809CBA-C8F7-4638-B28E-133B823E643C}" srcOrd="0" destOrd="0" presId="urn:microsoft.com/office/officeart/2008/layout/NameandTitleOrganizationalChart"/>
    <dgm:cxn modelId="{FE71E5FF-8457-4373-8E6A-BD2B40D28C07}" type="presParOf" srcId="{4E809CBA-C8F7-4638-B28E-133B823E643C}" destId="{C66043BC-FC35-4284-B30B-071F280AE080}" srcOrd="0" destOrd="0" presId="urn:microsoft.com/office/officeart/2008/layout/NameandTitleOrganizationalChart"/>
    <dgm:cxn modelId="{FCC8E000-C73A-4F7F-8D8A-CD5974D5937C}" type="presParOf" srcId="{4E809CBA-C8F7-4638-B28E-133B823E643C}" destId="{855FC007-D94B-4A04-BB97-623662B059F7}" srcOrd="1" destOrd="0" presId="urn:microsoft.com/office/officeart/2008/layout/NameandTitleOrganizationalChart"/>
    <dgm:cxn modelId="{AAC2B936-A4D2-4C45-96DD-50A9D983FC59}" type="presParOf" srcId="{4E809CBA-C8F7-4638-B28E-133B823E643C}" destId="{4190F917-8F1A-40AB-B0ED-3CE7FF1D48EF}" srcOrd="2" destOrd="0" presId="urn:microsoft.com/office/officeart/2008/layout/NameandTitleOrganizationalChart"/>
    <dgm:cxn modelId="{E2EAB072-03AB-404D-8E29-63FBB80D309B}" type="presParOf" srcId="{20AA305C-70F4-4972-94A8-5745732E7822}" destId="{A9C3EB0A-2CA4-4FDC-9045-855D35118EBB}" srcOrd="1" destOrd="0" presId="urn:microsoft.com/office/officeart/2008/layout/NameandTitleOrganizationalChart"/>
    <dgm:cxn modelId="{75C00DF1-8BA7-4CB5-BBF9-42728CB59615}" type="presParOf" srcId="{A9C3EB0A-2CA4-4FDC-9045-855D35118EBB}" destId="{14B8D48E-00AA-4CB6-8C09-14B90F444007}" srcOrd="0" destOrd="0" presId="urn:microsoft.com/office/officeart/2008/layout/NameandTitleOrganizationalChart"/>
    <dgm:cxn modelId="{AD1A95B4-6D1E-46C8-9EDE-300BC2B79FD0}" type="presParOf" srcId="{A9C3EB0A-2CA4-4FDC-9045-855D35118EBB}" destId="{8B48326D-F5A2-4E2C-B6B5-9DAAFA0D54CD}" srcOrd="1" destOrd="0" presId="urn:microsoft.com/office/officeart/2008/layout/NameandTitleOrganizationalChart"/>
    <dgm:cxn modelId="{D1A32B63-34EB-4FCD-BDA9-0E64B6AB519A}" type="presParOf" srcId="{8B48326D-F5A2-4E2C-B6B5-9DAAFA0D54CD}" destId="{96A6509D-7329-4D20-B995-D8F9DF876C44}" srcOrd="0" destOrd="0" presId="urn:microsoft.com/office/officeart/2008/layout/NameandTitleOrganizationalChart"/>
    <dgm:cxn modelId="{7C406932-B934-4945-B988-2A6A1FFF12CA}" type="presParOf" srcId="{96A6509D-7329-4D20-B995-D8F9DF876C44}" destId="{60058B02-602E-4835-B269-4FCB654D6A33}" srcOrd="0" destOrd="0" presId="urn:microsoft.com/office/officeart/2008/layout/NameandTitleOrganizationalChart"/>
    <dgm:cxn modelId="{A230654A-7F9C-49FA-B2B9-72524CECA889}" type="presParOf" srcId="{96A6509D-7329-4D20-B995-D8F9DF876C44}" destId="{DAEA56B8-6EF5-4354-9CC4-7A171ACA49BD}" srcOrd="1" destOrd="0" presId="urn:microsoft.com/office/officeart/2008/layout/NameandTitleOrganizationalChart"/>
    <dgm:cxn modelId="{24779B86-8DDF-4F6B-935A-2DC1A53A2B98}" type="presParOf" srcId="{96A6509D-7329-4D20-B995-D8F9DF876C44}" destId="{94E61E26-01AE-43E3-B264-CDA0B1FFFB84}" srcOrd="2" destOrd="0" presId="urn:microsoft.com/office/officeart/2008/layout/NameandTitleOrganizationalChart"/>
    <dgm:cxn modelId="{CA496697-A3C3-4718-956C-91DAE56E1C2A}" type="presParOf" srcId="{8B48326D-F5A2-4E2C-B6B5-9DAAFA0D54CD}" destId="{AD25785B-8D8B-4A0F-BFE7-AC66FFFAF84D}" srcOrd="1" destOrd="0" presId="urn:microsoft.com/office/officeart/2008/layout/NameandTitleOrganizationalChart"/>
    <dgm:cxn modelId="{2B0115EE-7BF6-4CB0-ABC3-DBE97B1740AE}" type="presParOf" srcId="{8B48326D-F5A2-4E2C-B6B5-9DAAFA0D54CD}" destId="{E0E36A5C-1B27-417C-BF63-E1908AD84936}" srcOrd="2" destOrd="0" presId="urn:microsoft.com/office/officeart/2008/layout/NameandTitleOrganizationalChart"/>
    <dgm:cxn modelId="{0FF60030-248C-485B-8BBA-2E4AA5E75C1B}" type="presParOf" srcId="{A9C3EB0A-2CA4-4FDC-9045-855D35118EBB}" destId="{4D085A51-42DE-4006-B6E8-46DF63ED4A1B}" srcOrd="2" destOrd="0" presId="urn:microsoft.com/office/officeart/2008/layout/NameandTitleOrganizationalChart"/>
    <dgm:cxn modelId="{F5FB477C-B011-4F50-9CC6-6F8933357F60}" type="presParOf" srcId="{A9C3EB0A-2CA4-4FDC-9045-855D35118EBB}" destId="{E8D213E6-7227-4619-A396-6F474CAE03D4}" srcOrd="3" destOrd="0" presId="urn:microsoft.com/office/officeart/2008/layout/NameandTitleOrganizationalChart"/>
    <dgm:cxn modelId="{68ADEB66-2278-4605-995F-D5357945EC8D}" type="presParOf" srcId="{E8D213E6-7227-4619-A396-6F474CAE03D4}" destId="{EABB4C73-8883-48CC-AE8C-1F80F93F6747}" srcOrd="0" destOrd="0" presId="urn:microsoft.com/office/officeart/2008/layout/NameandTitleOrganizationalChart"/>
    <dgm:cxn modelId="{82794F71-BF4E-4D23-81A4-26BF818612BB}" type="presParOf" srcId="{EABB4C73-8883-48CC-AE8C-1F80F93F6747}" destId="{4BA0C7CA-9D10-4D50-B12F-760983209407}" srcOrd="0" destOrd="0" presId="urn:microsoft.com/office/officeart/2008/layout/NameandTitleOrganizationalChart"/>
    <dgm:cxn modelId="{4A62FC25-0856-4B90-818E-BD5D642FAB62}" type="presParOf" srcId="{EABB4C73-8883-48CC-AE8C-1F80F93F6747}" destId="{909629FD-127A-4ABF-8592-4A18A480DA8F}" srcOrd="1" destOrd="0" presId="urn:microsoft.com/office/officeart/2008/layout/NameandTitleOrganizationalChart"/>
    <dgm:cxn modelId="{3AED56E4-6403-43C5-874D-41AC0E73062D}" type="presParOf" srcId="{EABB4C73-8883-48CC-AE8C-1F80F93F6747}" destId="{41CB8E61-1268-41B2-A748-1C7BAFA4B674}" srcOrd="2" destOrd="0" presId="urn:microsoft.com/office/officeart/2008/layout/NameandTitleOrganizationalChart"/>
    <dgm:cxn modelId="{46B3611B-85D5-48BC-B80F-D997C95C4AC4}" type="presParOf" srcId="{E8D213E6-7227-4619-A396-6F474CAE03D4}" destId="{6A5AE6EC-0B82-41DE-8B04-03245F7A0C09}" srcOrd="1" destOrd="0" presId="urn:microsoft.com/office/officeart/2008/layout/NameandTitleOrganizationalChart"/>
    <dgm:cxn modelId="{DDB1D335-7D71-4E40-9839-80B2E5CDAE3F}" type="presParOf" srcId="{E8D213E6-7227-4619-A396-6F474CAE03D4}" destId="{88CA1225-189B-47E9-AC5A-64D23D63C907}" srcOrd="2" destOrd="0" presId="urn:microsoft.com/office/officeart/2008/layout/NameandTitleOrganizationalChart"/>
    <dgm:cxn modelId="{5E453474-C8F5-474A-9516-71E17363357E}" type="presParOf" srcId="{A9C3EB0A-2CA4-4FDC-9045-855D35118EBB}" destId="{FEB03F36-70AC-420C-87BD-F273B97418CE}" srcOrd="4" destOrd="0" presId="urn:microsoft.com/office/officeart/2008/layout/NameandTitleOrganizationalChart"/>
    <dgm:cxn modelId="{C47DEC65-2FAF-4D51-A3BB-848BDED3613B}" type="presParOf" srcId="{A9C3EB0A-2CA4-4FDC-9045-855D35118EBB}" destId="{86BD6C4A-4F63-41CE-A2CF-BBE345F8F79B}" srcOrd="5" destOrd="0" presId="urn:microsoft.com/office/officeart/2008/layout/NameandTitleOrganizationalChart"/>
    <dgm:cxn modelId="{C269580C-2357-4383-91E2-E95244B13B69}" type="presParOf" srcId="{86BD6C4A-4F63-41CE-A2CF-BBE345F8F79B}" destId="{630E9CA7-CCC8-42C9-88CA-B9E13583774C}" srcOrd="0" destOrd="0" presId="urn:microsoft.com/office/officeart/2008/layout/NameandTitleOrganizationalChart"/>
    <dgm:cxn modelId="{36D97422-B398-4555-A606-5BA496E8530F}" type="presParOf" srcId="{630E9CA7-CCC8-42C9-88CA-B9E13583774C}" destId="{473B6E94-EC8C-4312-8CD6-70FDF6BA8A7A}" srcOrd="0" destOrd="0" presId="urn:microsoft.com/office/officeart/2008/layout/NameandTitleOrganizationalChart"/>
    <dgm:cxn modelId="{26896282-D2EA-4A8C-B4CD-9845EDD63222}" type="presParOf" srcId="{630E9CA7-CCC8-42C9-88CA-B9E13583774C}" destId="{ED01A8D9-79A4-4EE2-B6F5-2368FFD892FD}" srcOrd="1" destOrd="0" presId="urn:microsoft.com/office/officeart/2008/layout/NameandTitleOrganizationalChart"/>
    <dgm:cxn modelId="{4C2EEE23-5EDA-4FBF-A5B1-6523FD4E70BE}" type="presParOf" srcId="{630E9CA7-CCC8-42C9-88CA-B9E13583774C}" destId="{64F8DDAA-049F-44FB-984D-5310DF91A4D5}" srcOrd="2" destOrd="0" presId="urn:microsoft.com/office/officeart/2008/layout/NameandTitleOrganizationalChart"/>
    <dgm:cxn modelId="{83222E28-FD4C-4C7F-8F88-E3E6A5146DCF}" type="presParOf" srcId="{86BD6C4A-4F63-41CE-A2CF-BBE345F8F79B}" destId="{C8DAFA6D-3D24-4DC3-831B-C11F8C81B64E}" srcOrd="1" destOrd="0" presId="urn:microsoft.com/office/officeart/2008/layout/NameandTitleOrganizationalChart"/>
    <dgm:cxn modelId="{BBEB11F8-C779-4C30-AEB6-005650808EFA}" type="presParOf" srcId="{86BD6C4A-4F63-41CE-A2CF-BBE345F8F79B}" destId="{6868B9BE-D9AC-429F-AD23-EE6F9FC86B95}" srcOrd="2" destOrd="0" presId="urn:microsoft.com/office/officeart/2008/layout/NameandTitleOrganizationalChart"/>
    <dgm:cxn modelId="{0C618968-1D4C-4D39-B5C1-AD5639F3539A}" type="presParOf" srcId="{A9C3EB0A-2CA4-4FDC-9045-855D35118EBB}" destId="{D046A9A8-8D14-43F1-9D2D-D8B311B2BA01}" srcOrd="6" destOrd="0" presId="urn:microsoft.com/office/officeart/2008/layout/NameandTitleOrganizationalChart"/>
    <dgm:cxn modelId="{B95A0333-5AA1-4DE6-BAF9-B53A13A56B6D}" type="presParOf" srcId="{A9C3EB0A-2CA4-4FDC-9045-855D35118EBB}" destId="{66C9FDF7-BB78-4F5A-AA74-C977F29FA1B9}" srcOrd="7" destOrd="0" presId="urn:microsoft.com/office/officeart/2008/layout/NameandTitleOrganizationalChart"/>
    <dgm:cxn modelId="{8BC29799-A085-488E-A0E9-779804F92172}" type="presParOf" srcId="{66C9FDF7-BB78-4F5A-AA74-C977F29FA1B9}" destId="{B96F9178-B375-4256-9BC9-37B57308248C}" srcOrd="0" destOrd="0" presId="urn:microsoft.com/office/officeart/2008/layout/NameandTitleOrganizationalChart"/>
    <dgm:cxn modelId="{AC07FDC0-F1F6-43CE-8C82-659FD0F33B04}" type="presParOf" srcId="{B96F9178-B375-4256-9BC9-37B57308248C}" destId="{07D8BD11-FF23-4C0F-A3C9-96487A23462D}" srcOrd="0" destOrd="0" presId="urn:microsoft.com/office/officeart/2008/layout/NameandTitleOrganizationalChart"/>
    <dgm:cxn modelId="{495E3125-2390-4F75-89DF-E59CB43345AA}" type="presParOf" srcId="{B96F9178-B375-4256-9BC9-37B57308248C}" destId="{F709DB1C-E1AF-4EFF-9B7D-ADF1EDD273BF}" srcOrd="1" destOrd="0" presId="urn:microsoft.com/office/officeart/2008/layout/NameandTitleOrganizationalChart"/>
    <dgm:cxn modelId="{721EEC3B-CD5F-4396-A33E-89580752E73E}" type="presParOf" srcId="{B96F9178-B375-4256-9BC9-37B57308248C}" destId="{8EE91586-55C9-42C2-9F36-186467FF6583}" srcOrd="2" destOrd="0" presId="urn:microsoft.com/office/officeart/2008/layout/NameandTitleOrganizationalChart"/>
    <dgm:cxn modelId="{AED050A4-147A-4E08-9591-AF797759E863}" type="presParOf" srcId="{66C9FDF7-BB78-4F5A-AA74-C977F29FA1B9}" destId="{3C5107BA-A562-47A2-849F-D17BC29C86B2}" srcOrd="1" destOrd="0" presId="urn:microsoft.com/office/officeart/2008/layout/NameandTitleOrganizationalChart"/>
    <dgm:cxn modelId="{DC56B878-79AC-447B-BE33-17C73A8AA497}" type="presParOf" srcId="{66C9FDF7-BB78-4F5A-AA74-C977F29FA1B9}" destId="{1373E3D8-05B3-40F6-A220-1F33067B3085}" srcOrd="2" destOrd="0" presId="urn:microsoft.com/office/officeart/2008/layout/NameandTitleOrganizationalChart"/>
    <dgm:cxn modelId="{DCD8809D-EAEA-496D-9EB4-5490E2688DBE}" type="presParOf" srcId="{20AA305C-70F4-4972-94A8-5745732E7822}" destId="{D91ED4DB-3F71-4539-A5CA-4386EE04C15A}" srcOrd="2" destOrd="0" presId="urn:microsoft.com/office/officeart/2008/layout/NameandTitleOrganizationalChart"/>
    <dgm:cxn modelId="{87870F38-BF6F-4E6A-9FA6-4EB6472746F4}" type="presParOf" srcId="{1F9DBA73-0979-47B3-9F13-6A2A9BB25723}" destId="{9B540E33-C0CD-4515-B2A2-6C4E345E993F}" srcOrd="2" destOrd="0" presId="urn:microsoft.com/office/officeart/2008/layout/NameandTitleOrganizationalChart"/>
    <dgm:cxn modelId="{C6EC39C5-B4B2-444B-848D-B2B8C7E11945}" type="presParOf" srcId="{1F9DBA73-0979-47B3-9F13-6A2A9BB25723}" destId="{B976BD33-0FA1-4B4D-8934-7D18066F9111}" srcOrd="3" destOrd="0" presId="urn:microsoft.com/office/officeart/2008/layout/NameandTitleOrganizationalChart"/>
    <dgm:cxn modelId="{94EC87B0-A792-4252-9AF6-104B497CB3CC}" type="presParOf" srcId="{B976BD33-0FA1-4B4D-8934-7D18066F9111}" destId="{2E1FD2D5-B5E3-43B3-9024-F04DCD1E6E31}" srcOrd="0" destOrd="0" presId="urn:microsoft.com/office/officeart/2008/layout/NameandTitleOrganizationalChart"/>
    <dgm:cxn modelId="{471A4E6A-BD75-4D62-A76C-7CCBF2EF36A2}" type="presParOf" srcId="{2E1FD2D5-B5E3-43B3-9024-F04DCD1E6E31}" destId="{653F2851-2183-4AB2-905D-D097716E5468}" srcOrd="0" destOrd="0" presId="urn:microsoft.com/office/officeart/2008/layout/NameandTitleOrganizationalChart"/>
    <dgm:cxn modelId="{50CAEC18-C988-4676-84B4-A28B786C1DD0}" type="presParOf" srcId="{2E1FD2D5-B5E3-43B3-9024-F04DCD1E6E31}" destId="{73203B83-C7B3-4A8F-AE0B-22785EFA7C95}" srcOrd="1" destOrd="0" presId="urn:microsoft.com/office/officeart/2008/layout/NameandTitleOrganizationalChart"/>
    <dgm:cxn modelId="{D461565F-67A4-4DF4-8D0D-D5228F2CE7A7}" type="presParOf" srcId="{2E1FD2D5-B5E3-43B3-9024-F04DCD1E6E31}" destId="{F9370240-709C-40CF-AD73-DECD28497F80}" srcOrd="2" destOrd="0" presId="urn:microsoft.com/office/officeart/2008/layout/NameandTitleOrganizationalChart"/>
    <dgm:cxn modelId="{29E6C12C-E30C-404A-89DD-E936C2F42CE9}" type="presParOf" srcId="{B976BD33-0FA1-4B4D-8934-7D18066F9111}" destId="{521059F7-48AA-4092-800C-7E8F13C908DE}" srcOrd="1" destOrd="0" presId="urn:microsoft.com/office/officeart/2008/layout/NameandTitleOrganizationalChart"/>
    <dgm:cxn modelId="{86DBF1B8-1D06-43AA-AA27-8E1EC491F006}" type="presParOf" srcId="{521059F7-48AA-4092-800C-7E8F13C908DE}" destId="{48EEB4C9-260E-446D-BAC5-03E06D34883D}" srcOrd="0" destOrd="0" presId="urn:microsoft.com/office/officeart/2008/layout/NameandTitleOrganizationalChart"/>
    <dgm:cxn modelId="{078B3FE6-083F-4489-B946-B5D221B59C5E}" type="presParOf" srcId="{521059F7-48AA-4092-800C-7E8F13C908DE}" destId="{88ADEE45-3522-47AA-9B5B-801F8237D920}" srcOrd="1" destOrd="0" presId="urn:microsoft.com/office/officeart/2008/layout/NameandTitleOrganizationalChart"/>
    <dgm:cxn modelId="{F2A82F80-DBF5-4F0F-BD2B-CD61EF31821C}" type="presParOf" srcId="{88ADEE45-3522-47AA-9B5B-801F8237D920}" destId="{813BB811-0A16-4E63-B1FF-0B30ADAA3277}" srcOrd="0" destOrd="0" presId="urn:microsoft.com/office/officeart/2008/layout/NameandTitleOrganizationalChart"/>
    <dgm:cxn modelId="{E3127730-B1C6-4313-98F6-BB5AFF1C161C}" type="presParOf" srcId="{813BB811-0A16-4E63-B1FF-0B30ADAA3277}" destId="{CF5C5347-4926-4BBB-B863-3C7BD7FD58F3}" srcOrd="0" destOrd="0" presId="urn:microsoft.com/office/officeart/2008/layout/NameandTitleOrganizationalChart"/>
    <dgm:cxn modelId="{5956935C-4537-428D-9C3C-200C4BF966C7}" type="presParOf" srcId="{813BB811-0A16-4E63-B1FF-0B30ADAA3277}" destId="{E1421F31-6966-4502-B0FE-775507D68BDC}" srcOrd="1" destOrd="0" presId="urn:microsoft.com/office/officeart/2008/layout/NameandTitleOrganizationalChart"/>
    <dgm:cxn modelId="{61C4B012-E84D-40DA-814A-DF29CB14A0CC}" type="presParOf" srcId="{813BB811-0A16-4E63-B1FF-0B30ADAA3277}" destId="{C8A9F3F3-2EFA-4019-B785-89CB05B8CC24}" srcOrd="2" destOrd="0" presId="urn:microsoft.com/office/officeart/2008/layout/NameandTitleOrganizationalChart"/>
    <dgm:cxn modelId="{F2993880-2393-48A1-ADA9-795BCA3EF1DC}" type="presParOf" srcId="{88ADEE45-3522-47AA-9B5B-801F8237D920}" destId="{D5D1A1B6-3943-4ED2-9D17-7A31849FB175}" srcOrd="1" destOrd="0" presId="urn:microsoft.com/office/officeart/2008/layout/NameandTitleOrganizationalChart"/>
    <dgm:cxn modelId="{F551BED9-E715-4983-B071-802893CE9202}" type="presParOf" srcId="{88ADEE45-3522-47AA-9B5B-801F8237D920}" destId="{86283F50-69A1-4C5F-9B58-0FD11A8943F9}" srcOrd="2" destOrd="0" presId="urn:microsoft.com/office/officeart/2008/layout/NameandTitleOrganizationalChart"/>
    <dgm:cxn modelId="{A28E7DFA-5767-454A-BA67-FD25E4387F2F}" type="presParOf" srcId="{521059F7-48AA-4092-800C-7E8F13C908DE}" destId="{D40D7352-6BDE-447F-9253-4C5D4F1EF91F}" srcOrd="2" destOrd="0" presId="urn:microsoft.com/office/officeart/2008/layout/NameandTitleOrganizationalChart"/>
    <dgm:cxn modelId="{241F5E27-61C0-4D8B-8669-634D9646B7F0}" type="presParOf" srcId="{521059F7-48AA-4092-800C-7E8F13C908DE}" destId="{9744B6E1-AD97-4FC6-BE25-A8F7DFEFAE57}" srcOrd="3" destOrd="0" presId="urn:microsoft.com/office/officeart/2008/layout/NameandTitleOrganizationalChart"/>
    <dgm:cxn modelId="{29D17D91-0A6A-4177-B2B2-CF4CD8FB2B7F}" type="presParOf" srcId="{9744B6E1-AD97-4FC6-BE25-A8F7DFEFAE57}" destId="{F3FD8489-E132-43F9-81BF-50A8562DD978}" srcOrd="0" destOrd="0" presId="urn:microsoft.com/office/officeart/2008/layout/NameandTitleOrganizationalChart"/>
    <dgm:cxn modelId="{53C9D0C6-A611-4FDD-B079-1E4A1F924E6D}" type="presParOf" srcId="{F3FD8489-E132-43F9-81BF-50A8562DD978}" destId="{3A4A40AE-EA4E-4853-832F-012B285BB355}" srcOrd="0" destOrd="0" presId="urn:microsoft.com/office/officeart/2008/layout/NameandTitleOrganizationalChart"/>
    <dgm:cxn modelId="{9FC96E5B-D7C0-4033-AA02-F9FF81ABAB3E}" type="presParOf" srcId="{F3FD8489-E132-43F9-81BF-50A8562DD978}" destId="{F0EC85B0-1D9D-47E3-BE0F-9473F3DE104E}" srcOrd="1" destOrd="0" presId="urn:microsoft.com/office/officeart/2008/layout/NameandTitleOrganizationalChart"/>
    <dgm:cxn modelId="{B74FDE0F-091E-49E0-B8E7-14AB4F956E96}" type="presParOf" srcId="{F3FD8489-E132-43F9-81BF-50A8562DD978}" destId="{C0A2B095-02CD-4EE0-9C71-1E663C4DE014}" srcOrd="2" destOrd="0" presId="urn:microsoft.com/office/officeart/2008/layout/NameandTitleOrganizationalChart"/>
    <dgm:cxn modelId="{CD0420F7-8664-47FE-9949-B7DC912735B5}" type="presParOf" srcId="{9744B6E1-AD97-4FC6-BE25-A8F7DFEFAE57}" destId="{55F6670D-6118-4D4B-806A-1C1AB10DCFA9}" srcOrd="1" destOrd="0" presId="urn:microsoft.com/office/officeart/2008/layout/NameandTitleOrganizationalChart"/>
    <dgm:cxn modelId="{B80BA0B6-8956-41E2-874F-7AFE233DD39D}" type="presParOf" srcId="{9744B6E1-AD97-4FC6-BE25-A8F7DFEFAE57}" destId="{54C05590-CD67-40B8-A044-3BA1D12AB66F}" srcOrd="2" destOrd="0" presId="urn:microsoft.com/office/officeart/2008/layout/NameandTitleOrganizationalChart"/>
    <dgm:cxn modelId="{4F84117D-2B77-46FF-BB96-A6486B347BE6}" type="presParOf" srcId="{521059F7-48AA-4092-800C-7E8F13C908DE}" destId="{1C2755A7-3DE1-4CEE-8D28-5D1587973050}" srcOrd="4" destOrd="0" presId="urn:microsoft.com/office/officeart/2008/layout/NameandTitleOrganizationalChart"/>
    <dgm:cxn modelId="{9DC6C747-D4A8-47B5-BB5B-B8CAD0017DD2}" type="presParOf" srcId="{521059F7-48AA-4092-800C-7E8F13C908DE}" destId="{221F0E24-EA95-4879-A4F5-1E7374C147AB}" srcOrd="5" destOrd="0" presId="urn:microsoft.com/office/officeart/2008/layout/NameandTitleOrganizationalChart"/>
    <dgm:cxn modelId="{9ECED982-4D4A-492A-9E6C-9A4453B5C1EA}" type="presParOf" srcId="{221F0E24-EA95-4879-A4F5-1E7374C147AB}" destId="{97564217-0957-4EF2-A185-95DB9D882EA4}" srcOrd="0" destOrd="0" presId="urn:microsoft.com/office/officeart/2008/layout/NameandTitleOrganizationalChart"/>
    <dgm:cxn modelId="{C6B88529-F34D-4384-A764-2A2D2C81FCC6}" type="presParOf" srcId="{97564217-0957-4EF2-A185-95DB9D882EA4}" destId="{D888E154-F813-417E-BEBF-03DB02EF3E45}" srcOrd="0" destOrd="0" presId="urn:microsoft.com/office/officeart/2008/layout/NameandTitleOrganizationalChart"/>
    <dgm:cxn modelId="{CFBEE8FC-4FBE-4E90-9BDC-1E79422E5707}" type="presParOf" srcId="{97564217-0957-4EF2-A185-95DB9D882EA4}" destId="{53D93831-B3A6-4BC6-B636-8DA8B07E3C51}" srcOrd="1" destOrd="0" presId="urn:microsoft.com/office/officeart/2008/layout/NameandTitleOrganizationalChart"/>
    <dgm:cxn modelId="{1E5EDD2E-27DE-4CE5-A1B1-9EC58E87B162}" type="presParOf" srcId="{97564217-0957-4EF2-A185-95DB9D882EA4}" destId="{0EFCB769-283C-48DA-A16C-F95C867328BB}" srcOrd="2" destOrd="0" presId="urn:microsoft.com/office/officeart/2008/layout/NameandTitleOrganizationalChart"/>
    <dgm:cxn modelId="{1F7D3980-1931-4385-883E-5744F4C49058}" type="presParOf" srcId="{221F0E24-EA95-4879-A4F5-1E7374C147AB}" destId="{751A9107-D730-4BA0-A7FC-4F867DFD86B1}" srcOrd="1" destOrd="0" presId="urn:microsoft.com/office/officeart/2008/layout/NameandTitleOrganizationalChart"/>
    <dgm:cxn modelId="{D7C2105F-A85A-458C-B083-9E5E98CF6F00}" type="presParOf" srcId="{221F0E24-EA95-4879-A4F5-1E7374C147AB}" destId="{C6516430-CF86-469A-A6CE-F6674217F5B7}" srcOrd="2" destOrd="0" presId="urn:microsoft.com/office/officeart/2008/layout/NameandTitleOrganizationalChart"/>
    <dgm:cxn modelId="{EEBD2D4D-D098-4ED7-8B14-574CCD53640F}" type="presParOf" srcId="{521059F7-48AA-4092-800C-7E8F13C908DE}" destId="{11D8A103-B386-4F0D-893C-CC45B0D3B92C}" srcOrd="6" destOrd="0" presId="urn:microsoft.com/office/officeart/2008/layout/NameandTitleOrganizationalChart"/>
    <dgm:cxn modelId="{9994B771-A600-41F6-B43D-219874670675}" type="presParOf" srcId="{521059F7-48AA-4092-800C-7E8F13C908DE}" destId="{2A3556CA-C1EE-4C23-9972-4AD7B67DC379}" srcOrd="7" destOrd="0" presId="urn:microsoft.com/office/officeart/2008/layout/NameandTitleOrganizationalChart"/>
    <dgm:cxn modelId="{0D756C1A-78C3-4ACA-A0D0-BF66FDB9B6F9}" type="presParOf" srcId="{2A3556CA-C1EE-4C23-9972-4AD7B67DC379}" destId="{FC50126C-8A0A-475F-B2F9-C17C7D18F449}" srcOrd="0" destOrd="0" presId="urn:microsoft.com/office/officeart/2008/layout/NameandTitleOrganizationalChart"/>
    <dgm:cxn modelId="{7884FE39-5907-47F4-B70E-8712BD74B98F}" type="presParOf" srcId="{FC50126C-8A0A-475F-B2F9-C17C7D18F449}" destId="{D4D9F2FF-38B0-40D4-8B18-52DF0276230B}" srcOrd="0" destOrd="0" presId="urn:microsoft.com/office/officeart/2008/layout/NameandTitleOrganizationalChart"/>
    <dgm:cxn modelId="{4C8817D2-28B8-4CEF-8939-7A77BB882F84}" type="presParOf" srcId="{FC50126C-8A0A-475F-B2F9-C17C7D18F449}" destId="{38F945B0-7603-47D3-AE44-55D2EFBA2383}" srcOrd="1" destOrd="0" presId="urn:microsoft.com/office/officeart/2008/layout/NameandTitleOrganizationalChart"/>
    <dgm:cxn modelId="{AFA15CB1-60DE-4ACB-A4BF-A2175BA5041E}" type="presParOf" srcId="{FC50126C-8A0A-475F-B2F9-C17C7D18F449}" destId="{17055F48-F4E1-487A-96E6-5C1DCEE23C55}" srcOrd="2" destOrd="0" presId="urn:microsoft.com/office/officeart/2008/layout/NameandTitleOrganizationalChart"/>
    <dgm:cxn modelId="{6B4BD7CD-C412-4469-838A-C8F31A5D684C}" type="presParOf" srcId="{2A3556CA-C1EE-4C23-9972-4AD7B67DC379}" destId="{819BF29F-3339-4604-88AA-C0506D34858B}" srcOrd="1" destOrd="0" presId="urn:microsoft.com/office/officeart/2008/layout/NameandTitleOrganizationalChart"/>
    <dgm:cxn modelId="{9640D098-6778-455A-88AC-F5DE292FCB37}" type="presParOf" srcId="{2A3556CA-C1EE-4C23-9972-4AD7B67DC379}" destId="{6425C74D-8580-4AB9-BF43-70613604E0B2}" srcOrd="2" destOrd="0" presId="urn:microsoft.com/office/officeart/2008/layout/NameandTitleOrganizationalChart"/>
    <dgm:cxn modelId="{FBC27DB7-6A4E-48D2-8861-C8F34A675CBB}" type="presParOf" srcId="{B976BD33-0FA1-4B4D-8934-7D18066F9111}" destId="{7FE483FC-D339-430B-806C-8FAB2D37109B}" srcOrd="2" destOrd="0" presId="urn:microsoft.com/office/officeart/2008/layout/NameandTitleOrganizationalChart"/>
    <dgm:cxn modelId="{545D7A49-4751-49D2-AA11-990A1789737F}" type="presParOf" srcId="{1F9DBA73-0979-47B3-9F13-6A2A9BB25723}" destId="{83FB79E9-FB2D-475E-9DF8-668E06DD8329}" srcOrd="4" destOrd="0" presId="urn:microsoft.com/office/officeart/2008/layout/NameandTitleOrganizationalChart"/>
    <dgm:cxn modelId="{1644901D-AC97-46D4-833C-E16E01211B02}" type="presParOf" srcId="{1F9DBA73-0979-47B3-9F13-6A2A9BB25723}" destId="{9D5E777A-FA95-491C-9384-68F873D33F42}" srcOrd="5" destOrd="0" presId="urn:microsoft.com/office/officeart/2008/layout/NameandTitleOrganizationalChart"/>
    <dgm:cxn modelId="{D4F3231D-A2C6-4F50-A828-53BC0BD6FC09}" type="presParOf" srcId="{9D5E777A-FA95-491C-9384-68F873D33F42}" destId="{054E6D65-1F9A-40EF-BA90-E70C04A4E8FA}" srcOrd="0" destOrd="0" presId="urn:microsoft.com/office/officeart/2008/layout/NameandTitleOrganizationalChart"/>
    <dgm:cxn modelId="{5D3C76F4-331C-411A-B207-FFC99DDA4960}" type="presParOf" srcId="{054E6D65-1F9A-40EF-BA90-E70C04A4E8FA}" destId="{26732988-FCD1-4662-AA01-6E43AD448261}" srcOrd="0" destOrd="0" presId="urn:microsoft.com/office/officeart/2008/layout/NameandTitleOrganizationalChart"/>
    <dgm:cxn modelId="{5DBD653F-4726-477E-8DB8-A6B37D57A92C}" type="presParOf" srcId="{054E6D65-1F9A-40EF-BA90-E70C04A4E8FA}" destId="{983B6692-0358-4390-A8A5-4A9B06D94AA2}" srcOrd="1" destOrd="0" presId="urn:microsoft.com/office/officeart/2008/layout/NameandTitleOrganizationalChart"/>
    <dgm:cxn modelId="{E88906AD-7164-4224-AA88-E33F3A41A43E}" type="presParOf" srcId="{054E6D65-1F9A-40EF-BA90-E70C04A4E8FA}" destId="{5B2F9471-86BB-4B94-8A7B-A153D6F78AD0}" srcOrd="2" destOrd="0" presId="urn:microsoft.com/office/officeart/2008/layout/NameandTitleOrganizationalChart"/>
    <dgm:cxn modelId="{3D4B671A-C9FB-4C35-9FA9-355061650AA3}" type="presParOf" srcId="{9D5E777A-FA95-491C-9384-68F873D33F42}" destId="{DE8D74BD-4BFD-49D2-B0FB-326B5ADB4C6F}" srcOrd="1" destOrd="0" presId="urn:microsoft.com/office/officeart/2008/layout/NameandTitleOrganizationalChart"/>
    <dgm:cxn modelId="{0C57B0D7-4205-4ACA-8DDD-1284B0D2DA7E}" type="presParOf" srcId="{DE8D74BD-4BFD-49D2-B0FB-326B5ADB4C6F}" destId="{ADBDE311-670A-4B86-B3A5-3468313C2101}" srcOrd="0" destOrd="0" presId="urn:microsoft.com/office/officeart/2008/layout/NameandTitleOrganizationalChart"/>
    <dgm:cxn modelId="{3F3CE811-E433-4AB3-832F-ECA6D34F25D8}" type="presParOf" srcId="{DE8D74BD-4BFD-49D2-B0FB-326B5ADB4C6F}" destId="{8D450E01-68F0-40D2-8BE2-B44E22463FA2}" srcOrd="1" destOrd="0" presId="urn:microsoft.com/office/officeart/2008/layout/NameandTitleOrganizationalChart"/>
    <dgm:cxn modelId="{E209EA55-ED97-44CA-9667-058B3570127B}" type="presParOf" srcId="{8D450E01-68F0-40D2-8BE2-B44E22463FA2}" destId="{6DF09318-61FE-4031-8D13-92FF9E715349}" srcOrd="0" destOrd="0" presId="urn:microsoft.com/office/officeart/2008/layout/NameandTitleOrganizationalChart"/>
    <dgm:cxn modelId="{2F2B7EAA-EEB8-4966-B57C-F24B845E2741}" type="presParOf" srcId="{6DF09318-61FE-4031-8D13-92FF9E715349}" destId="{715B68A0-80A3-405E-9708-59E2A8D3FDD1}" srcOrd="0" destOrd="0" presId="urn:microsoft.com/office/officeart/2008/layout/NameandTitleOrganizationalChart"/>
    <dgm:cxn modelId="{A47D2940-58B7-44B2-BED8-8233B4CA378C}" type="presParOf" srcId="{6DF09318-61FE-4031-8D13-92FF9E715349}" destId="{09F7CC3D-1848-4E15-AA13-B5255F3D4CD9}" srcOrd="1" destOrd="0" presId="urn:microsoft.com/office/officeart/2008/layout/NameandTitleOrganizationalChart"/>
    <dgm:cxn modelId="{6E857BBA-155E-495A-BB93-F9D07D2BD763}" type="presParOf" srcId="{6DF09318-61FE-4031-8D13-92FF9E715349}" destId="{E34057D8-32A4-4384-9125-CBBFC67EACE5}" srcOrd="2" destOrd="0" presId="urn:microsoft.com/office/officeart/2008/layout/NameandTitleOrganizationalChart"/>
    <dgm:cxn modelId="{901E49DC-568B-4D78-9FC8-057CCA97029B}" type="presParOf" srcId="{8D450E01-68F0-40D2-8BE2-B44E22463FA2}" destId="{61AADAD6-097B-4079-9556-21191689866B}" srcOrd="1" destOrd="0" presId="urn:microsoft.com/office/officeart/2008/layout/NameandTitleOrganizationalChart"/>
    <dgm:cxn modelId="{B320A211-7AF8-4B24-A1EE-1DEF60FABA8B}" type="presParOf" srcId="{61AADAD6-097B-4079-9556-21191689866B}" destId="{861C9D4F-13ED-4879-B479-11B540BF2EC6}" srcOrd="0" destOrd="0" presId="urn:microsoft.com/office/officeart/2008/layout/NameandTitleOrganizationalChart"/>
    <dgm:cxn modelId="{1245A897-5F13-407A-B379-370693E4317E}" type="presParOf" srcId="{61AADAD6-097B-4079-9556-21191689866B}" destId="{9418F628-779D-4E78-B088-299CDE3734F9}" srcOrd="1" destOrd="0" presId="urn:microsoft.com/office/officeart/2008/layout/NameandTitleOrganizationalChart"/>
    <dgm:cxn modelId="{38304A83-24FC-4045-84B6-603A6DC3C523}" type="presParOf" srcId="{9418F628-779D-4E78-B088-299CDE3734F9}" destId="{3AFBC968-C4DD-4ABA-BDA2-30976B5AB652}" srcOrd="0" destOrd="0" presId="urn:microsoft.com/office/officeart/2008/layout/NameandTitleOrganizationalChart"/>
    <dgm:cxn modelId="{555E5EC0-95FA-4689-A8D4-7B1D22CD3382}" type="presParOf" srcId="{3AFBC968-C4DD-4ABA-BDA2-30976B5AB652}" destId="{253F3F09-7E18-43AC-8E50-496BC276A3E4}" srcOrd="0" destOrd="0" presId="urn:microsoft.com/office/officeart/2008/layout/NameandTitleOrganizationalChart"/>
    <dgm:cxn modelId="{93924238-9B54-462F-AEBA-DCB77145EEB8}" type="presParOf" srcId="{3AFBC968-C4DD-4ABA-BDA2-30976B5AB652}" destId="{D11D1FB9-91F8-49FE-AC2F-EB894334D7BC}" srcOrd="1" destOrd="0" presId="urn:microsoft.com/office/officeart/2008/layout/NameandTitleOrganizationalChart"/>
    <dgm:cxn modelId="{D54CED5D-7C29-4133-8F56-9870A5A888FE}" type="presParOf" srcId="{3AFBC968-C4DD-4ABA-BDA2-30976B5AB652}" destId="{87D5699D-F2DE-4E94-A4AF-2278E3C5073C}" srcOrd="2" destOrd="0" presId="urn:microsoft.com/office/officeart/2008/layout/NameandTitleOrganizationalChart"/>
    <dgm:cxn modelId="{6B2FD89F-5527-4D4A-A7BF-B2ACD9B88887}" type="presParOf" srcId="{9418F628-779D-4E78-B088-299CDE3734F9}" destId="{1B918C75-99A4-48B0-A475-17D87F7941B5}" srcOrd="1" destOrd="0" presId="urn:microsoft.com/office/officeart/2008/layout/NameandTitleOrganizationalChart"/>
    <dgm:cxn modelId="{AE787830-610A-4E20-B4BD-4243EE11D8AB}" type="presParOf" srcId="{9418F628-779D-4E78-B088-299CDE3734F9}" destId="{E8EDC847-6538-4454-AA89-EA3EBFFCC39A}" srcOrd="2" destOrd="0" presId="urn:microsoft.com/office/officeart/2008/layout/NameandTitleOrganizationalChart"/>
    <dgm:cxn modelId="{53AB6885-A668-4C02-8095-FEF2D07FB3E3}" type="presParOf" srcId="{61AADAD6-097B-4079-9556-21191689866B}" destId="{9F06C620-7A49-47E8-B8AF-836D0803C9BF}" srcOrd="2" destOrd="0" presId="urn:microsoft.com/office/officeart/2008/layout/NameandTitleOrganizationalChart"/>
    <dgm:cxn modelId="{57003752-B5E8-4A5B-8551-127135504F20}" type="presParOf" srcId="{61AADAD6-097B-4079-9556-21191689866B}" destId="{BDB195CC-2693-4473-8EEB-AD2F763C3C3D}" srcOrd="3" destOrd="0" presId="urn:microsoft.com/office/officeart/2008/layout/NameandTitleOrganizationalChart"/>
    <dgm:cxn modelId="{E4B1BB8B-DDB7-4A7D-8C7A-38AFB0B2E150}" type="presParOf" srcId="{BDB195CC-2693-4473-8EEB-AD2F763C3C3D}" destId="{F92FACD7-044C-4A67-805C-CB92356587B2}" srcOrd="0" destOrd="0" presId="urn:microsoft.com/office/officeart/2008/layout/NameandTitleOrganizationalChart"/>
    <dgm:cxn modelId="{2E8DD89E-4ECE-4B4B-930B-57FABBD8944C}" type="presParOf" srcId="{F92FACD7-044C-4A67-805C-CB92356587B2}" destId="{3B69384B-A8CA-4467-8413-25D42F866555}" srcOrd="0" destOrd="0" presId="urn:microsoft.com/office/officeart/2008/layout/NameandTitleOrganizationalChart"/>
    <dgm:cxn modelId="{08191DDE-5228-467B-A86E-15F0662B61AF}" type="presParOf" srcId="{F92FACD7-044C-4A67-805C-CB92356587B2}" destId="{8ED037AF-A04E-419E-8398-609B0AA9C6C4}" srcOrd="1" destOrd="0" presId="urn:microsoft.com/office/officeart/2008/layout/NameandTitleOrganizationalChart"/>
    <dgm:cxn modelId="{8630564D-66D7-420E-BFBB-452A79B4D407}" type="presParOf" srcId="{F92FACD7-044C-4A67-805C-CB92356587B2}" destId="{A3CCDCA1-7EE2-4B32-B58A-B9D88AA0D64F}" srcOrd="2" destOrd="0" presId="urn:microsoft.com/office/officeart/2008/layout/NameandTitleOrganizationalChart"/>
    <dgm:cxn modelId="{91C1081F-D518-4F57-ABE9-09DD2A85892B}" type="presParOf" srcId="{BDB195CC-2693-4473-8EEB-AD2F763C3C3D}" destId="{CBCD9C66-6AE4-454F-B1BB-E676480482EA}" srcOrd="1" destOrd="0" presId="urn:microsoft.com/office/officeart/2008/layout/NameandTitleOrganizationalChart"/>
    <dgm:cxn modelId="{178BFFED-F89F-4144-86AF-1B3E4E432FB2}" type="presParOf" srcId="{BDB195CC-2693-4473-8EEB-AD2F763C3C3D}" destId="{D3429ACC-3B36-4557-82B8-4530BA208B5B}" srcOrd="2" destOrd="0" presId="urn:microsoft.com/office/officeart/2008/layout/NameandTitleOrganizationalChart"/>
    <dgm:cxn modelId="{F4D57D3B-5431-486D-B30D-C72EEF255DEB}" type="presParOf" srcId="{61AADAD6-097B-4079-9556-21191689866B}" destId="{6DB0C529-CC3D-4A41-B9DC-A2AD91D575AC}" srcOrd="4" destOrd="0" presId="urn:microsoft.com/office/officeart/2008/layout/NameandTitleOrganizationalChart"/>
    <dgm:cxn modelId="{24BF4532-45FF-4E33-B64F-ED10070390C1}" type="presParOf" srcId="{61AADAD6-097B-4079-9556-21191689866B}" destId="{1A2EE17A-82AA-4B11-8372-1C0C60794ACA}" srcOrd="5" destOrd="0" presId="urn:microsoft.com/office/officeart/2008/layout/NameandTitleOrganizationalChart"/>
    <dgm:cxn modelId="{68076313-EBAC-40F7-8F56-DF530CF7DC90}" type="presParOf" srcId="{1A2EE17A-82AA-4B11-8372-1C0C60794ACA}" destId="{EF96F92B-4CE1-45A9-A855-7B99F0942519}" srcOrd="0" destOrd="0" presId="urn:microsoft.com/office/officeart/2008/layout/NameandTitleOrganizationalChart"/>
    <dgm:cxn modelId="{FA29CD2A-B47C-421A-A38C-38EAB832474E}" type="presParOf" srcId="{EF96F92B-4CE1-45A9-A855-7B99F0942519}" destId="{C3571215-5CB6-4290-90DE-28071D17E702}" srcOrd="0" destOrd="0" presId="urn:microsoft.com/office/officeart/2008/layout/NameandTitleOrganizationalChart"/>
    <dgm:cxn modelId="{AA9FFFAE-A13D-4D97-BA13-448FBA5E017F}" type="presParOf" srcId="{EF96F92B-4CE1-45A9-A855-7B99F0942519}" destId="{D06212F6-7BB8-4FA2-86F7-20BD87BE73B0}" srcOrd="1" destOrd="0" presId="urn:microsoft.com/office/officeart/2008/layout/NameandTitleOrganizationalChart"/>
    <dgm:cxn modelId="{D66EC615-7FFE-4D11-A360-0D04A15E4E2C}" type="presParOf" srcId="{EF96F92B-4CE1-45A9-A855-7B99F0942519}" destId="{65FC54B8-953A-427F-8B92-93985CE1BB07}" srcOrd="2" destOrd="0" presId="urn:microsoft.com/office/officeart/2008/layout/NameandTitleOrganizationalChart"/>
    <dgm:cxn modelId="{7352F8DB-9D5F-4CD2-96A8-C90702B2D2BC}" type="presParOf" srcId="{1A2EE17A-82AA-4B11-8372-1C0C60794ACA}" destId="{13A06485-4A6E-4AF1-BCBE-9B7F882ACD59}" srcOrd="1" destOrd="0" presId="urn:microsoft.com/office/officeart/2008/layout/NameandTitleOrganizationalChart"/>
    <dgm:cxn modelId="{56909873-4FC9-426F-B108-DCA656CD8B63}" type="presParOf" srcId="{1A2EE17A-82AA-4B11-8372-1C0C60794ACA}" destId="{B37035CA-57F9-475F-8AAA-DB02B3B90CDA}" srcOrd="2" destOrd="0" presId="urn:microsoft.com/office/officeart/2008/layout/NameandTitleOrganizationalChart"/>
    <dgm:cxn modelId="{FE0A6514-717A-4F0A-84A2-7122207C5F49}" type="presParOf" srcId="{61AADAD6-097B-4079-9556-21191689866B}" destId="{AD43A87B-60D8-4DCA-AC9E-6469B7364723}" srcOrd="6" destOrd="0" presId="urn:microsoft.com/office/officeart/2008/layout/NameandTitleOrganizationalChart"/>
    <dgm:cxn modelId="{73EFBE75-E9E9-44B7-9367-FAA8779BC0CF}" type="presParOf" srcId="{61AADAD6-097B-4079-9556-21191689866B}" destId="{9985BEE2-FBDA-4A1E-8426-764D91C919DB}" srcOrd="7" destOrd="0" presId="urn:microsoft.com/office/officeart/2008/layout/NameandTitleOrganizationalChart"/>
    <dgm:cxn modelId="{8EDC62AE-1883-4BA8-A35A-E1BB6779235E}" type="presParOf" srcId="{9985BEE2-FBDA-4A1E-8426-764D91C919DB}" destId="{CB7C21E4-4D90-44B1-B496-B16068587918}" srcOrd="0" destOrd="0" presId="urn:microsoft.com/office/officeart/2008/layout/NameandTitleOrganizationalChart"/>
    <dgm:cxn modelId="{02994AFC-B555-4FDD-8D70-5BBBA5BB95F0}" type="presParOf" srcId="{CB7C21E4-4D90-44B1-B496-B16068587918}" destId="{99DE310F-16B3-4985-A9DE-B1D5E2A9BBEA}" srcOrd="0" destOrd="0" presId="urn:microsoft.com/office/officeart/2008/layout/NameandTitleOrganizationalChart"/>
    <dgm:cxn modelId="{86AB0963-30A4-4221-874C-F7E215EFD162}" type="presParOf" srcId="{CB7C21E4-4D90-44B1-B496-B16068587918}" destId="{0088ADD1-ECCB-4FC3-AB3D-C46DDF270F3A}" srcOrd="1" destOrd="0" presId="urn:microsoft.com/office/officeart/2008/layout/NameandTitleOrganizationalChart"/>
    <dgm:cxn modelId="{089E342C-3634-43E9-8044-8B07B918FF13}" type="presParOf" srcId="{CB7C21E4-4D90-44B1-B496-B16068587918}" destId="{A84C4C87-BB26-4AEE-87DF-C7778AEE68E1}" srcOrd="2" destOrd="0" presId="urn:microsoft.com/office/officeart/2008/layout/NameandTitleOrganizationalChart"/>
    <dgm:cxn modelId="{2F98A7F2-9FCB-4322-8ADB-2CA1DEDFC5BE}" type="presParOf" srcId="{9985BEE2-FBDA-4A1E-8426-764D91C919DB}" destId="{754C75B4-6E03-469E-9D70-04EA39402712}" srcOrd="1" destOrd="0" presId="urn:microsoft.com/office/officeart/2008/layout/NameandTitleOrganizationalChart"/>
    <dgm:cxn modelId="{9325E81F-11FD-4A2A-B491-156DE43F6EEC}" type="presParOf" srcId="{9985BEE2-FBDA-4A1E-8426-764D91C919DB}" destId="{BF7A51C4-88E5-4DEA-A7AB-CC9665C03A29}" srcOrd="2" destOrd="0" presId="urn:microsoft.com/office/officeart/2008/layout/NameandTitleOrganizationalChart"/>
    <dgm:cxn modelId="{8BE3463A-0931-4C7A-AE98-99ABDE4CAC70}" type="presParOf" srcId="{61AADAD6-097B-4079-9556-21191689866B}" destId="{6AD1D0B1-D221-4475-AA27-D132E127927B}" srcOrd="8" destOrd="0" presId="urn:microsoft.com/office/officeart/2008/layout/NameandTitleOrganizationalChart"/>
    <dgm:cxn modelId="{120DF0C6-C7B5-41DC-B87D-D359BBB97411}" type="presParOf" srcId="{61AADAD6-097B-4079-9556-21191689866B}" destId="{2D263BEB-E197-4BDE-9353-43B9C7C5CEA8}" srcOrd="9" destOrd="0" presId="urn:microsoft.com/office/officeart/2008/layout/NameandTitleOrganizationalChart"/>
    <dgm:cxn modelId="{910DCB59-A054-430D-960D-5B9AB947B517}" type="presParOf" srcId="{2D263BEB-E197-4BDE-9353-43B9C7C5CEA8}" destId="{1B3E0651-7A9D-4B62-800B-146881135926}" srcOrd="0" destOrd="0" presId="urn:microsoft.com/office/officeart/2008/layout/NameandTitleOrganizationalChart"/>
    <dgm:cxn modelId="{EE6CF70A-ADA0-464C-A7D5-77C6A261D55C}" type="presParOf" srcId="{1B3E0651-7A9D-4B62-800B-146881135926}" destId="{208FD95D-7AC9-49B8-881B-6B0018DCA9E5}" srcOrd="0" destOrd="0" presId="urn:microsoft.com/office/officeart/2008/layout/NameandTitleOrganizationalChart"/>
    <dgm:cxn modelId="{E8EAA651-9922-478F-8D81-5450FF30F2D5}" type="presParOf" srcId="{1B3E0651-7A9D-4B62-800B-146881135926}" destId="{76AC15B3-646F-4251-8F2D-73714D31E4F5}" srcOrd="1" destOrd="0" presId="urn:microsoft.com/office/officeart/2008/layout/NameandTitleOrganizationalChart"/>
    <dgm:cxn modelId="{1D7596AF-5AAA-4EBF-842C-2FA585F442D2}" type="presParOf" srcId="{1B3E0651-7A9D-4B62-800B-146881135926}" destId="{D9A01E4E-D699-42B0-8337-CAE93AEC249D}" srcOrd="2" destOrd="0" presId="urn:microsoft.com/office/officeart/2008/layout/NameandTitleOrganizationalChart"/>
    <dgm:cxn modelId="{1B837AD1-6400-4D9F-823B-6E9B1ED02621}" type="presParOf" srcId="{2D263BEB-E197-4BDE-9353-43B9C7C5CEA8}" destId="{B26B1CE1-36FC-41B3-A948-CCA8179FA833}" srcOrd="1" destOrd="0" presId="urn:microsoft.com/office/officeart/2008/layout/NameandTitleOrganizationalChart"/>
    <dgm:cxn modelId="{ECEEF737-FB7A-4F06-80FC-EA5F0126866A}" type="presParOf" srcId="{2D263BEB-E197-4BDE-9353-43B9C7C5CEA8}" destId="{2683A396-A6CB-41B0-BBD6-90431DAED304}" srcOrd="2" destOrd="0" presId="urn:microsoft.com/office/officeart/2008/layout/NameandTitleOrganizationalChart"/>
    <dgm:cxn modelId="{0CAAE357-34FF-4066-96FF-6C1503027F89}" type="presParOf" srcId="{61AADAD6-097B-4079-9556-21191689866B}" destId="{F6C01DAF-0A9A-4CD9-91E2-966E10E5C4FC}" srcOrd="10" destOrd="0" presId="urn:microsoft.com/office/officeart/2008/layout/NameandTitleOrganizationalChart"/>
    <dgm:cxn modelId="{4E9337A6-4D0B-40D0-9D21-6F1F31846191}" type="presParOf" srcId="{61AADAD6-097B-4079-9556-21191689866B}" destId="{0394564B-E6B4-4D7A-BDCC-DB8C771E5223}" srcOrd="11" destOrd="0" presId="urn:microsoft.com/office/officeart/2008/layout/NameandTitleOrganizationalChart"/>
    <dgm:cxn modelId="{B3AF9E47-C39C-4AAD-8350-EE02D757D49E}" type="presParOf" srcId="{0394564B-E6B4-4D7A-BDCC-DB8C771E5223}" destId="{615AA91D-1C49-4058-A978-D35CEF53F22D}" srcOrd="0" destOrd="0" presId="urn:microsoft.com/office/officeart/2008/layout/NameandTitleOrganizationalChart"/>
    <dgm:cxn modelId="{BD750F30-C16C-48A8-ADF4-961AECA4E3A9}" type="presParOf" srcId="{615AA91D-1C49-4058-A978-D35CEF53F22D}" destId="{60576206-13DA-4388-AA75-AF85AB0342C7}" srcOrd="0" destOrd="0" presId="urn:microsoft.com/office/officeart/2008/layout/NameandTitleOrganizationalChart"/>
    <dgm:cxn modelId="{3D861B91-49E2-4E82-9B30-C2BD49476308}" type="presParOf" srcId="{615AA91D-1C49-4058-A978-D35CEF53F22D}" destId="{C0A63407-010A-4795-ADA3-A668E45A6058}" srcOrd="1" destOrd="0" presId="urn:microsoft.com/office/officeart/2008/layout/NameandTitleOrganizationalChart"/>
    <dgm:cxn modelId="{E16F415D-7FF1-4CBD-9880-EEACEC68065A}" type="presParOf" srcId="{615AA91D-1C49-4058-A978-D35CEF53F22D}" destId="{40E6C123-7473-40C5-BE22-A94611ECE300}" srcOrd="2" destOrd="0" presId="urn:microsoft.com/office/officeart/2008/layout/NameandTitleOrganizationalChart"/>
    <dgm:cxn modelId="{C14BA768-1C8A-48ED-9675-0E61AD079041}" type="presParOf" srcId="{0394564B-E6B4-4D7A-BDCC-DB8C771E5223}" destId="{5BE23977-2597-4633-B7D9-E75DDB0EF09A}" srcOrd="1" destOrd="0" presId="urn:microsoft.com/office/officeart/2008/layout/NameandTitleOrganizationalChart"/>
    <dgm:cxn modelId="{B503D883-63E2-4EB9-9E91-5B49045B0B72}" type="presParOf" srcId="{0394564B-E6B4-4D7A-BDCC-DB8C771E5223}" destId="{06C9EBB5-A37C-406E-B008-116091DCCF7D}" srcOrd="2" destOrd="0" presId="urn:microsoft.com/office/officeart/2008/layout/NameandTitleOrganizationalChart"/>
    <dgm:cxn modelId="{AADF6ED9-8328-4E95-BF6A-126231D869F3}" type="presParOf" srcId="{8D450E01-68F0-40D2-8BE2-B44E22463FA2}" destId="{2D224848-3B5E-4294-AF47-EBEF3C532541}" srcOrd="2" destOrd="0" presId="urn:microsoft.com/office/officeart/2008/layout/NameandTitleOrganizationalChart"/>
    <dgm:cxn modelId="{1DC03FE2-B2EA-41FA-B185-EBF8E0F24AC6}" type="presParOf" srcId="{2D224848-3B5E-4294-AF47-EBEF3C532541}" destId="{9BA67001-F736-431D-91D5-EF7F5D93A7ED}" srcOrd="0" destOrd="0" presId="urn:microsoft.com/office/officeart/2008/layout/NameandTitleOrganizationalChart"/>
    <dgm:cxn modelId="{C44FF10B-318F-401A-ACB3-21BC08806079}" type="presParOf" srcId="{2D224848-3B5E-4294-AF47-EBEF3C532541}" destId="{C0A9A0A1-5BA5-409A-A90A-0288A9BACD96}" srcOrd="1" destOrd="0" presId="urn:microsoft.com/office/officeart/2008/layout/NameandTitleOrganizationalChart"/>
    <dgm:cxn modelId="{0659CCAB-2C8D-43BE-98A4-BDC7710376BB}" type="presParOf" srcId="{C0A9A0A1-5BA5-409A-A90A-0288A9BACD96}" destId="{41F09F04-CE64-4D5E-A75C-69A84AD95880}" srcOrd="0" destOrd="0" presId="urn:microsoft.com/office/officeart/2008/layout/NameandTitleOrganizationalChart"/>
    <dgm:cxn modelId="{2C331A78-1EDC-4202-B478-D19D2F91847E}" type="presParOf" srcId="{41F09F04-CE64-4D5E-A75C-69A84AD95880}" destId="{35F78E32-EA96-457D-AE9D-7EE2FCD377A0}" srcOrd="0" destOrd="0" presId="urn:microsoft.com/office/officeart/2008/layout/NameandTitleOrganizationalChart"/>
    <dgm:cxn modelId="{F477F5C5-67E3-4942-A909-31F196503C60}" type="presParOf" srcId="{41F09F04-CE64-4D5E-A75C-69A84AD95880}" destId="{BF529431-43ED-4081-98FC-8AD2B388C02A}" srcOrd="1" destOrd="0" presId="urn:microsoft.com/office/officeart/2008/layout/NameandTitleOrganizationalChart"/>
    <dgm:cxn modelId="{9F9E3C68-0943-4B8F-BA42-CACA117FD914}" type="presParOf" srcId="{41F09F04-CE64-4D5E-A75C-69A84AD95880}" destId="{37712E60-4BCD-4708-AEF1-F29534C05C4B}" srcOrd="2" destOrd="0" presId="urn:microsoft.com/office/officeart/2008/layout/NameandTitleOrganizationalChart"/>
    <dgm:cxn modelId="{ECA94ABB-24F8-45BC-8B63-362DD3AE18D9}" type="presParOf" srcId="{C0A9A0A1-5BA5-409A-A90A-0288A9BACD96}" destId="{DA9E73BC-9D53-4244-9569-A477CE8F0236}" srcOrd="1" destOrd="0" presId="urn:microsoft.com/office/officeart/2008/layout/NameandTitleOrganizationalChart"/>
    <dgm:cxn modelId="{0DDF916C-63A2-430C-A0F0-8D0794CBE11C}" type="presParOf" srcId="{C0A9A0A1-5BA5-409A-A90A-0288A9BACD96}" destId="{0CE4BAA4-A99B-4C0B-9C95-1186F1F281B3}" srcOrd="2" destOrd="0" presId="urn:microsoft.com/office/officeart/2008/layout/NameandTitleOrganizationalChart"/>
    <dgm:cxn modelId="{9DA1035C-6C0C-48FE-B734-9918ABBB171D}" type="presParOf" srcId="{DE8D74BD-4BFD-49D2-B0FB-326B5ADB4C6F}" destId="{9D87016B-40C7-4C72-9D6A-E6F90D153A38}" srcOrd="2" destOrd="0" presId="urn:microsoft.com/office/officeart/2008/layout/NameandTitleOrganizationalChart"/>
    <dgm:cxn modelId="{85F22271-343F-400B-A9E6-68CC2757203A}" type="presParOf" srcId="{DE8D74BD-4BFD-49D2-B0FB-326B5ADB4C6F}" destId="{EBD9550C-8197-465B-9F6E-C78510A4CEB1}" srcOrd="3" destOrd="0" presId="urn:microsoft.com/office/officeart/2008/layout/NameandTitleOrganizationalChart"/>
    <dgm:cxn modelId="{605369EC-5C06-4FC1-9BAC-499D896F0807}" type="presParOf" srcId="{EBD9550C-8197-465B-9F6E-C78510A4CEB1}" destId="{524A1E25-53A4-4EE2-91EB-6087B58E153E}" srcOrd="0" destOrd="0" presId="urn:microsoft.com/office/officeart/2008/layout/NameandTitleOrganizationalChart"/>
    <dgm:cxn modelId="{BCEDBFC8-FBE9-46E9-9C89-C5307AF13671}" type="presParOf" srcId="{524A1E25-53A4-4EE2-91EB-6087B58E153E}" destId="{CF5CA57E-44A9-41AD-BF92-08D309DB6AA9}" srcOrd="0" destOrd="0" presId="urn:microsoft.com/office/officeart/2008/layout/NameandTitleOrganizationalChart"/>
    <dgm:cxn modelId="{4FD81564-48E7-4C1D-AEE0-0B08CD308E80}" type="presParOf" srcId="{524A1E25-53A4-4EE2-91EB-6087B58E153E}" destId="{21A13C88-C293-435A-ADFE-3FF4A858F7F0}" srcOrd="1" destOrd="0" presId="urn:microsoft.com/office/officeart/2008/layout/NameandTitleOrganizationalChart"/>
    <dgm:cxn modelId="{ED8800DC-3F78-4409-89AF-9750A5898549}" type="presParOf" srcId="{524A1E25-53A4-4EE2-91EB-6087B58E153E}" destId="{92BB9EA6-4C99-4D4B-A95E-CEAC49A479A5}" srcOrd="2" destOrd="0" presId="urn:microsoft.com/office/officeart/2008/layout/NameandTitleOrganizationalChart"/>
    <dgm:cxn modelId="{10E55B3D-0292-4190-93DF-996CC897C7C7}" type="presParOf" srcId="{EBD9550C-8197-465B-9F6E-C78510A4CEB1}" destId="{861F6C1B-9B6A-4C04-9CF3-D1830300B473}" srcOrd="1" destOrd="0" presId="urn:microsoft.com/office/officeart/2008/layout/NameandTitleOrganizationalChart"/>
    <dgm:cxn modelId="{97B85698-10B1-40A9-A6CD-1E380701C96D}" type="presParOf" srcId="{861F6C1B-9B6A-4C04-9CF3-D1830300B473}" destId="{9C29C52A-0B74-43FD-8762-D936DA179078}" srcOrd="0" destOrd="0" presId="urn:microsoft.com/office/officeart/2008/layout/NameandTitleOrganizationalChart"/>
    <dgm:cxn modelId="{A1F20B7B-AA44-44AD-9E28-2B548A3E7405}" type="presParOf" srcId="{861F6C1B-9B6A-4C04-9CF3-D1830300B473}" destId="{83377CFC-66CB-484D-B2B2-E1A4BF58B1E3}" srcOrd="1" destOrd="0" presId="urn:microsoft.com/office/officeart/2008/layout/NameandTitleOrganizationalChart"/>
    <dgm:cxn modelId="{75D04F6F-CF4E-4DC7-BD72-23A1D2E7E69B}" type="presParOf" srcId="{83377CFC-66CB-484D-B2B2-E1A4BF58B1E3}" destId="{774B60BF-0EFE-4584-A7DC-38325F778999}" srcOrd="0" destOrd="0" presId="urn:microsoft.com/office/officeart/2008/layout/NameandTitleOrganizationalChart"/>
    <dgm:cxn modelId="{09F953AC-2D62-44D1-A866-CBE42577471D}" type="presParOf" srcId="{774B60BF-0EFE-4584-A7DC-38325F778999}" destId="{DFFE1DA6-B086-4690-94B3-389764AAA05F}" srcOrd="0" destOrd="0" presId="urn:microsoft.com/office/officeart/2008/layout/NameandTitleOrganizationalChart"/>
    <dgm:cxn modelId="{4CBF4BE3-4C1B-4357-AC14-D5A371C73B42}" type="presParOf" srcId="{774B60BF-0EFE-4584-A7DC-38325F778999}" destId="{52966368-9C0B-4F06-89DC-75A6DD5188C1}" srcOrd="1" destOrd="0" presId="urn:microsoft.com/office/officeart/2008/layout/NameandTitleOrganizationalChart"/>
    <dgm:cxn modelId="{33E30507-7971-47ED-AD6F-5B2CBA618928}" type="presParOf" srcId="{774B60BF-0EFE-4584-A7DC-38325F778999}" destId="{D5AA986F-7935-410E-A3C6-7908B0F71949}" srcOrd="2" destOrd="0" presId="urn:microsoft.com/office/officeart/2008/layout/NameandTitleOrganizationalChart"/>
    <dgm:cxn modelId="{25A68200-244C-40B5-9996-81F213A8DCB5}" type="presParOf" srcId="{83377CFC-66CB-484D-B2B2-E1A4BF58B1E3}" destId="{21E0295D-C5A3-4BAE-95E7-CD3EC16B77C1}" srcOrd="1" destOrd="0" presId="urn:microsoft.com/office/officeart/2008/layout/NameandTitleOrganizationalChart"/>
    <dgm:cxn modelId="{B289FF65-3D38-4ADE-B142-CDE2733AE4AF}" type="presParOf" srcId="{83377CFC-66CB-484D-B2B2-E1A4BF58B1E3}" destId="{E4202ABE-B4DB-4A75-9383-178ACA459381}" srcOrd="2" destOrd="0" presId="urn:microsoft.com/office/officeart/2008/layout/NameandTitleOrganizationalChart"/>
    <dgm:cxn modelId="{221022CA-01DC-4049-A24C-AC99EB76F51B}" type="presParOf" srcId="{861F6C1B-9B6A-4C04-9CF3-D1830300B473}" destId="{58BDBD94-F66C-46B9-97D5-70B91A37C4CE}" srcOrd="2" destOrd="0" presId="urn:microsoft.com/office/officeart/2008/layout/NameandTitleOrganizationalChart"/>
    <dgm:cxn modelId="{C43C480B-2032-463D-8E23-89B3778FB28B}" type="presParOf" srcId="{861F6C1B-9B6A-4C04-9CF3-D1830300B473}" destId="{188B3A06-7F80-4845-821C-0222734D91C8}" srcOrd="3" destOrd="0" presId="urn:microsoft.com/office/officeart/2008/layout/NameandTitleOrganizationalChart"/>
    <dgm:cxn modelId="{F5FE33B8-5471-4991-A1A7-00A4C0831FCA}" type="presParOf" srcId="{188B3A06-7F80-4845-821C-0222734D91C8}" destId="{3D1D851F-7321-4E4F-8AEE-7ECDA38BE02E}" srcOrd="0" destOrd="0" presId="urn:microsoft.com/office/officeart/2008/layout/NameandTitleOrganizationalChart"/>
    <dgm:cxn modelId="{55242B47-FF52-43CB-9FDE-2EE8EA2DA66F}" type="presParOf" srcId="{3D1D851F-7321-4E4F-8AEE-7ECDA38BE02E}" destId="{2EEE65DB-8BF6-46C3-B0CA-03E3AD3BF9CD}" srcOrd="0" destOrd="0" presId="urn:microsoft.com/office/officeart/2008/layout/NameandTitleOrganizationalChart"/>
    <dgm:cxn modelId="{CA66A134-CD58-41A1-BD7A-3CC39B73C98A}" type="presParOf" srcId="{3D1D851F-7321-4E4F-8AEE-7ECDA38BE02E}" destId="{4F20EC74-F46F-49A1-A15A-2F070E7BD20E}" srcOrd="1" destOrd="0" presId="urn:microsoft.com/office/officeart/2008/layout/NameandTitleOrganizationalChart"/>
    <dgm:cxn modelId="{602ABC96-65DF-44B7-B1A1-A7208D18CD29}" type="presParOf" srcId="{3D1D851F-7321-4E4F-8AEE-7ECDA38BE02E}" destId="{384032A2-59E8-4667-AA18-7754D3C8B7BE}" srcOrd="2" destOrd="0" presId="urn:microsoft.com/office/officeart/2008/layout/NameandTitleOrganizationalChart"/>
    <dgm:cxn modelId="{31091D70-39C7-441E-8894-4432756F8D05}" type="presParOf" srcId="{188B3A06-7F80-4845-821C-0222734D91C8}" destId="{9EFF7CAE-8627-4F52-8CD1-872DCD6D75FD}" srcOrd="1" destOrd="0" presId="urn:microsoft.com/office/officeart/2008/layout/NameandTitleOrganizationalChart"/>
    <dgm:cxn modelId="{114A5CCE-D50A-4E8A-B92C-89D58EC6FE63}" type="presParOf" srcId="{188B3A06-7F80-4845-821C-0222734D91C8}" destId="{49790D1F-236D-4D1F-A1BA-331FE10FFEF9}" srcOrd="2" destOrd="0" presId="urn:microsoft.com/office/officeart/2008/layout/NameandTitleOrganizationalChart"/>
    <dgm:cxn modelId="{78F6C61A-0F2C-4CD5-9680-B2E730B526F3}" type="presParOf" srcId="{861F6C1B-9B6A-4C04-9CF3-D1830300B473}" destId="{DBA65AA7-CA8B-4BAF-B500-A4E6EB869417}" srcOrd="4" destOrd="0" presId="urn:microsoft.com/office/officeart/2008/layout/NameandTitleOrganizationalChart"/>
    <dgm:cxn modelId="{2C9D4D08-E057-4AAC-9168-703A2F3E9B59}" type="presParOf" srcId="{861F6C1B-9B6A-4C04-9CF3-D1830300B473}" destId="{A4CA9593-431B-4EFA-AC9B-35329C62155A}" srcOrd="5" destOrd="0" presId="urn:microsoft.com/office/officeart/2008/layout/NameandTitleOrganizationalChart"/>
    <dgm:cxn modelId="{A553D9C9-CF94-46D9-8218-DF803DC3D0C9}" type="presParOf" srcId="{A4CA9593-431B-4EFA-AC9B-35329C62155A}" destId="{42FAC77D-B22A-4D2F-9147-F09E8557B8A9}" srcOrd="0" destOrd="0" presId="urn:microsoft.com/office/officeart/2008/layout/NameandTitleOrganizationalChart"/>
    <dgm:cxn modelId="{96845B5B-2550-42BD-9D07-CEA5B4ABE684}" type="presParOf" srcId="{42FAC77D-B22A-4D2F-9147-F09E8557B8A9}" destId="{FD679AFD-043A-43B8-9F8C-893B4DD6204D}" srcOrd="0" destOrd="0" presId="urn:microsoft.com/office/officeart/2008/layout/NameandTitleOrganizationalChart"/>
    <dgm:cxn modelId="{80AA4FFC-F42A-422F-BFC2-53060BB2C8F6}" type="presParOf" srcId="{42FAC77D-B22A-4D2F-9147-F09E8557B8A9}" destId="{1214E589-A722-4BC9-B680-E97C1BC02C72}" srcOrd="1" destOrd="0" presId="urn:microsoft.com/office/officeart/2008/layout/NameandTitleOrganizationalChart"/>
    <dgm:cxn modelId="{37C82F55-E257-42A9-B2AD-E8BADD5E888A}" type="presParOf" srcId="{42FAC77D-B22A-4D2F-9147-F09E8557B8A9}" destId="{9B637C99-44C1-4421-A30A-9CD5DED3F29E}" srcOrd="2" destOrd="0" presId="urn:microsoft.com/office/officeart/2008/layout/NameandTitleOrganizationalChart"/>
    <dgm:cxn modelId="{0F2B9A22-F52D-404F-823F-3EC0C1FD05CE}" type="presParOf" srcId="{A4CA9593-431B-4EFA-AC9B-35329C62155A}" destId="{A4E2D731-A149-4C5C-A2BB-9135D7387ED8}" srcOrd="1" destOrd="0" presId="urn:microsoft.com/office/officeart/2008/layout/NameandTitleOrganizationalChart"/>
    <dgm:cxn modelId="{756A91EF-7EBC-4132-AD9B-FAC33577D028}" type="presParOf" srcId="{A4CA9593-431B-4EFA-AC9B-35329C62155A}" destId="{54897F9C-AA1B-4D66-AC26-38A61D5EBEF4}" srcOrd="2" destOrd="0" presId="urn:microsoft.com/office/officeart/2008/layout/NameandTitleOrganizationalChart"/>
    <dgm:cxn modelId="{D2B994CF-DC63-4536-81E9-AF1B5D9F1183}" type="presParOf" srcId="{861F6C1B-9B6A-4C04-9CF3-D1830300B473}" destId="{BC7A70E6-024E-4933-9DA8-FA87CE750B90}" srcOrd="6" destOrd="0" presId="urn:microsoft.com/office/officeart/2008/layout/NameandTitleOrganizationalChart"/>
    <dgm:cxn modelId="{A595E5FB-EBCE-4D8E-AE5F-97B7121A5C78}" type="presParOf" srcId="{861F6C1B-9B6A-4C04-9CF3-D1830300B473}" destId="{2D671DC0-4A31-48CB-9EAF-A787CB0D1E32}" srcOrd="7" destOrd="0" presId="urn:microsoft.com/office/officeart/2008/layout/NameandTitleOrganizationalChart"/>
    <dgm:cxn modelId="{972400FF-64FB-44F1-8A47-A88CF289C7CD}" type="presParOf" srcId="{2D671DC0-4A31-48CB-9EAF-A787CB0D1E32}" destId="{ACC91846-FE9A-452D-AF4A-F49C7220D573}" srcOrd="0" destOrd="0" presId="urn:microsoft.com/office/officeart/2008/layout/NameandTitleOrganizationalChart"/>
    <dgm:cxn modelId="{2FD162CE-BA52-4ED3-9EEB-022C0889486E}" type="presParOf" srcId="{ACC91846-FE9A-452D-AF4A-F49C7220D573}" destId="{BB19D3C5-F01C-4617-951F-D6B642837BDE}" srcOrd="0" destOrd="0" presId="urn:microsoft.com/office/officeart/2008/layout/NameandTitleOrganizationalChart"/>
    <dgm:cxn modelId="{72F2B672-F417-4A57-BB1A-96D7722F833B}" type="presParOf" srcId="{ACC91846-FE9A-452D-AF4A-F49C7220D573}" destId="{B8DC4D1F-8530-40C5-8924-3DEA923C8583}" srcOrd="1" destOrd="0" presId="urn:microsoft.com/office/officeart/2008/layout/NameandTitleOrganizationalChart"/>
    <dgm:cxn modelId="{F093F2C5-FD3B-4623-8E76-53C9F5120BE9}" type="presParOf" srcId="{ACC91846-FE9A-452D-AF4A-F49C7220D573}" destId="{F7BAFB2C-6A80-4D98-BDD2-8FB899A19CE7}" srcOrd="2" destOrd="0" presId="urn:microsoft.com/office/officeart/2008/layout/NameandTitleOrganizationalChart"/>
    <dgm:cxn modelId="{91FAAD51-7F96-4139-80A6-141B034EF27C}" type="presParOf" srcId="{2D671DC0-4A31-48CB-9EAF-A787CB0D1E32}" destId="{39B277F0-5B20-47EC-94F5-7A1D5CF75E1C}" srcOrd="1" destOrd="0" presId="urn:microsoft.com/office/officeart/2008/layout/NameandTitleOrganizationalChart"/>
    <dgm:cxn modelId="{7FE548A3-A999-4E99-8A3A-94C644DD4A39}" type="presParOf" srcId="{2D671DC0-4A31-48CB-9EAF-A787CB0D1E32}" destId="{BA5C26E9-D435-47A9-A4DF-0E8CB229FFA1}" srcOrd="2" destOrd="0" presId="urn:microsoft.com/office/officeart/2008/layout/NameandTitleOrganizationalChart"/>
    <dgm:cxn modelId="{CA034538-3FC7-4659-A610-178748764BFB}" type="presParOf" srcId="{EBD9550C-8197-465B-9F6E-C78510A4CEB1}" destId="{6717B5BE-CACB-41B9-90C0-61CC3A8C657A}" srcOrd="2" destOrd="0" presId="urn:microsoft.com/office/officeart/2008/layout/NameandTitleOrganizationalChart"/>
    <dgm:cxn modelId="{E0A96349-A6D8-4759-AAA2-13CE42F28D41}" type="presParOf" srcId="{9D5E777A-FA95-491C-9384-68F873D33F42}" destId="{5C9A64E1-15D2-47DB-8D36-ABAB394AD145}" srcOrd="2" destOrd="0" presId="urn:microsoft.com/office/officeart/2008/layout/NameandTitleOrganizationalChart"/>
    <dgm:cxn modelId="{19096756-1454-4490-BAA3-65AA943A7B56}" type="presParOf" srcId="{1F9DBA73-0979-47B3-9F13-6A2A9BB25723}" destId="{6B915FD6-5A3F-47ED-B539-D34D164048B9}" srcOrd="6" destOrd="0" presId="urn:microsoft.com/office/officeart/2008/layout/NameandTitleOrganizationalChart"/>
    <dgm:cxn modelId="{6833DCD4-A4DA-4A07-BEDD-86D6D42A0BD3}" type="presParOf" srcId="{1F9DBA73-0979-47B3-9F13-6A2A9BB25723}" destId="{984F97D3-E64C-4BCB-9F55-8AE55019D37D}" srcOrd="7" destOrd="0" presId="urn:microsoft.com/office/officeart/2008/layout/NameandTitleOrganizationalChart"/>
    <dgm:cxn modelId="{F039046C-FF4F-4521-A59E-EBDAC0033698}" type="presParOf" srcId="{984F97D3-E64C-4BCB-9F55-8AE55019D37D}" destId="{A1C4AB28-0728-45F7-A742-928616EB5244}" srcOrd="0" destOrd="0" presId="urn:microsoft.com/office/officeart/2008/layout/NameandTitleOrganizationalChart"/>
    <dgm:cxn modelId="{4F4C000E-C011-4B42-AF4D-B6D4E448B4DB}" type="presParOf" srcId="{A1C4AB28-0728-45F7-A742-928616EB5244}" destId="{D8820EBA-DDBF-4998-B8B3-A3B3A43AF73D}" srcOrd="0" destOrd="0" presId="urn:microsoft.com/office/officeart/2008/layout/NameandTitleOrganizationalChart"/>
    <dgm:cxn modelId="{4EDCBA2E-6089-49EC-88BF-55C00DEC57B4}" type="presParOf" srcId="{A1C4AB28-0728-45F7-A742-928616EB5244}" destId="{B87E5DB8-2A18-4645-A3E8-302F0A72750B}" srcOrd="1" destOrd="0" presId="urn:microsoft.com/office/officeart/2008/layout/NameandTitleOrganizationalChart"/>
    <dgm:cxn modelId="{818C785D-3A68-438F-BF90-B69D4501A120}" type="presParOf" srcId="{A1C4AB28-0728-45F7-A742-928616EB5244}" destId="{3948C421-218D-4D9F-AA28-DE94D60ABECF}" srcOrd="2" destOrd="0" presId="urn:microsoft.com/office/officeart/2008/layout/NameandTitleOrganizationalChart"/>
    <dgm:cxn modelId="{75CA12F4-C7F8-4356-AEBA-8D31BD63D8B3}" type="presParOf" srcId="{984F97D3-E64C-4BCB-9F55-8AE55019D37D}" destId="{84A2CD21-10BC-42F9-8893-5239BA14AB6B}" srcOrd="1" destOrd="0" presId="urn:microsoft.com/office/officeart/2008/layout/NameandTitleOrganizationalChart"/>
    <dgm:cxn modelId="{E8B81D62-7E56-4514-946E-A73DA79B60BE}" type="presParOf" srcId="{84A2CD21-10BC-42F9-8893-5239BA14AB6B}" destId="{1C4DB2D0-2C0C-41A4-B3D9-4F9B512234F3}" srcOrd="0" destOrd="0" presId="urn:microsoft.com/office/officeart/2008/layout/NameandTitleOrganizationalChart"/>
    <dgm:cxn modelId="{EBC724BB-03AD-41BE-B4CC-933BE122434E}" type="presParOf" srcId="{84A2CD21-10BC-42F9-8893-5239BA14AB6B}" destId="{C9BB75B9-F81D-4288-BAEC-7698D3A41792}" srcOrd="1" destOrd="0" presId="urn:microsoft.com/office/officeart/2008/layout/NameandTitleOrganizationalChart"/>
    <dgm:cxn modelId="{7E5A26E1-56C5-4A31-9C3E-E33C389A10D3}" type="presParOf" srcId="{C9BB75B9-F81D-4288-BAEC-7698D3A41792}" destId="{FC3E445A-F809-4397-806E-366F485B214B}" srcOrd="0" destOrd="0" presId="urn:microsoft.com/office/officeart/2008/layout/NameandTitleOrganizationalChart"/>
    <dgm:cxn modelId="{8690E2AE-8839-4C34-ABB0-898856C576F0}" type="presParOf" srcId="{FC3E445A-F809-4397-806E-366F485B214B}" destId="{9C1BF693-FEA3-44D5-BF99-C04AED0B9542}" srcOrd="0" destOrd="0" presId="urn:microsoft.com/office/officeart/2008/layout/NameandTitleOrganizationalChart"/>
    <dgm:cxn modelId="{34ED5D70-D8F2-449C-AEC1-B700944A7932}" type="presParOf" srcId="{FC3E445A-F809-4397-806E-366F485B214B}" destId="{B6BA27CB-D118-4FD1-AA0F-173ED59AAFA5}" srcOrd="1" destOrd="0" presId="urn:microsoft.com/office/officeart/2008/layout/NameandTitleOrganizationalChart"/>
    <dgm:cxn modelId="{9925D628-3098-4C02-A487-740DBADF17D5}" type="presParOf" srcId="{FC3E445A-F809-4397-806E-366F485B214B}" destId="{581D7E29-D875-49A3-A036-FBE166399039}" srcOrd="2" destOrd="0" presId="urn:microsoft.com/office/officeart/2008/layout/NameandTitleOrganizationalChart"/>
    <dgm:cxn modelId="{567B5108-CB73-4483-B3C7-E1E9FBFE0AAA}" type="presParOf" srcId="{C9BB75B9-F81D-4288-BAEC-7698D3A41792}" destId="{E343B2B2-F13C-43F2-8E40-B868376B00C7}" srcOrd="1" destOrd="0" presId="urn:microsoft.com/office/officeart/2008/layout/NameandTitleOrganizationalChart"/>
    <dgm:cxn modelId="{36AE5354-0995-40EE-B953-B7AFF750F04B}" type="presParOf" srcId="{C9BB75B9-F81D-4288-BAEC-7698D3A41792}" destId="{38B4CC4E-6CC0-4EF0-BDE3-B5CB841342E4}" srcOrd="2" destOrd="0" presId="urn:microsoft.com/office/officeart/2008/layout/NameandTitleOrganizationalChart"/>
    <dgm:cxn modelId="{7857E917-DC9A-4A4B-98BD-4DF4CF777CAE}" type="presParOf" srcId="{84A2CD21-10BC-42F9-8893-5239BA14AB6B}" destId="{054146B2-5606-49B3-A2E4-EA9DD52B420C}" srcOrd="2" destOrd="0" presId="urn:microsoft.com/office/officeart/2008/layout/NameandTitleOrganizationalChart"/>
    <dgm:cxn modelId="{E35F9C1E-23AA-4C81-8572-9DBB65EB0BA6}" type="presParOf" srcId="{84A2CD21-10BC-42F9-8893-5239BA14AB6B}" destId="{3FD52251-1D9A-4A06-A546-F1F03A13E6B8}" srcOrd="3" destOrd="0" presId="urn:microsoft.com/office/officeart/2008/layout/NameandTitleOrganizationalChart"/>
    <dgm:cxn modelId="{C672301F-88CE-4D2B-87C4-97833F732270}" type="presParOf" srcId="{3FD52251-1D9A-4A06-A546-F1F03A13E6B8}" destId="{72C5E702-5FFA-4386-AC42-BDCE25EE5F7C}" srcOrd="0" destOrd="0" presId="urn:microsoft.com/office/officeart/2008/layout/NameandTitleOrganizationalChart"/>
    <dgm:cxn modelId="{051EF2CE-636C-4A7A-B98A-213056808C4B}" type="presParOf" srcId="{72C5E702-5FFA-4386-AC42-BDCE25EE5F7C}" destId="{67F1EC23-2B44-47BB-A366-A6686027FF0D}" srcOrd="0" destOrd="0" presId="urn:microsoft.com/office/officeart/2008/layout/NameandTitleOrganizationalChart"/>
    <dgm:cxn modelId="{4A20306C-5C4C-4FCE-9706-10AACAE49B1F}" type="presParOf" srcId="{72C5E702-5FFA-4386-AC42-BDCE25EE5F7C}" destId="{5F2985EA-1B9D-4414-A6E5-52048E46297F}" srcOrd="1" destOrd="0" presId="urn:microsoft.com/office/officeart/2008/layout/NameandTitleOrganizationalChart"/>
    <dgm:cxn modelId="{F691E801-B90B-4E4C-8523-34D6B972C0E1}" type="presParOf" srcId="{72C5E702-5FFA-4386-AC42-BDCE25EE5F7C}" destId="{844BEB16-C3A3-4431-872C-D1119F92E581}" srcOrd="2" destOrd="0" presId="urn:microsoft.com/office/officeart/2008/layout/NameandTitleOrganizationalChart"/>
    <dgm:cxn modelId="{A1488CFA-E580-4812-87C6-1FDD86007D75}" type="presParOf" srcId="{3FD52251-1D9A-4A06-A546-F1F03A13E6B8}" destId="{496EC215-9A8D-4A07-B265-CCB71AAF59CF}" srcOrd="1" destOrd="0" presId="urn:microsoft.com/office/officeart/2008/layout/NameandTitleOrganizationalChart"/>
    <dgm:cxn modelId="{91EE8B6B-E04B-4A7B-8CA3-E464C3C8ACB2}" type="presParOf" srcId="{3FD52251-1D9A-4A06-A546-F1F03A13E6B8}" destId="{12A0FC83-3383-4FC0-9FC5-A6802AF99BFC}" srcOrd="2" destOrd="0" presId="urn:microsoft.com/office/officeart/2008/layout/NameandTitleOrganizationalChart"/>
    <dgm:cxn modelId="{9E52D875-A188-4681-A3B9-1A240BC5E5D4}" type="presParOf" srcId="{84A2CD21-10BC-42F9-8893-5239BA14AB6B}" destId="{5D85B3CF-EC6C-427E-8DB5-9A7A9EAA3152}" srcOrd="4" destOrd="0" presId="urn:microsoft.com/office/officeart/2008/layout/NameandTitleOrganizationalChart"/>
    <dgm:cxn modelId="{1AD867BB-CD57-455C-8297-92EBDD082186}" type="presParOf" srcId="{84A2CD21-10BC-42F9-8893-5239BA14AB6B}" destId="{3CDCF500-85AF-482C-9E9A-E862BE0EB442}" srcOrd="5" destOrd="0" presId="urn:microsoft.com/office/officeart/2008/layout/NameandTitleOrganizationalChart"/>
    <dgm:cxn modelId="{28850EED-E391-4E11-82EF-88B0DF736F3C}" type="presParOf" srcId="{3CDCF500-85AF-482C-9E9A-E862BE0EB442}" destId="{E6020208-70FE-454C-8D94-1D71D95F0472}" srcOrd="0" destOrd="0" presId="urn:microsoft.com/office/officeart/2008/layout/NameandTitleOrganizationalChart"/>
    <dgm:cxn modelId="{2CA80A7D-407D-43A8-A6E0-294FE55E871E}" type="presParOf" srcId="{E6020208-70FE-454C-8D94-1D71D95F0472}" destId="{3778A789-FCB3-44FF-9330-FC825B61BADE}" srcOrd="0" destOrd="0" presId="urn:microsoft.com/office/officeart/2008/layout/NameandTitleOrganizationalChart"/>
    <dgm:cxn modelId="{67BB3A65-5C85-4E63-8DE8-4D76D4A0E0F7}" type="presParOf" srcId="{E6020208-70FE-454C-8D94-1D71D95F0472}" destId="{B4B0B206-FC47-4194-84A6-24FDB9EF09CD}" srcOrd="1" destOrd="0" presId="urn:microsoft.com/office/officeart/2008/layout/NameandTitleOrganizationalChart"/>
    <dgm:cxn modelId="{327DCECF-C4C0-4111-ABA1-50AD0B549729}" type="presParOf" srcId="{E6020208-70FE-454C-8D94-1D71D95F0472}" destId="{94FDF675-6DDA-4A49-8E47-721545791C90}" srcOrd="2" destOrd="0" presId="urn:microsoft.com/office/officeart/2008/layout/NameandTitleOrganizationalChart"/>
    <dgm:cxn modelId="{892335B0-C128-45B7-B4DF-16ADB2C627C1}" type="presParOf" srcId="{3CDCF500-85AF-482C-9E9A-E862BE0EB442}" destId="{1ACB7595-1D5D-41A4-A447-800CAA94D5F6}" srcOrd="1" destOrd="0" presId="urn:microsoft.com/office/officeart/2008/layout/NameandTitleOrganizationalChart"/>
    <dgm:cxn modelId="{5525C3AA-0DEB-424A-A99C-0BD6BB0622C4}" type="presParOf" srcId="{3CDCF500-85AF-482C-9E9A-E862BE0EB442}" destId="{1E3909A9-B4B3-43C8-B8ED-DF9CAFA4B990}" srcOrd="2" destOrd="0" presId="urn:microsoft.com/office/officeart/2008/layout/NameandTitleOrganizationalChart"/>
    <dgm:cxn modelId="{E3E1E66C-9E2C-45EB-9FA9-12B217D5F429}" type="presParOf" srcId="{84A2CD21-10BC-42F9-8893-5239BA14AB6B}" destId="{4D9C0419-4C8B-4410-8E5F-AAC312ADE0F9}" srcOrd="6" destOrd="0" presId="urn:microsoft.com/office/officeart/2008/layout/NameandTitleOrganizationalChart"/>
    <dgm:cxn modelId="{04AF84E3-C214-47F5-BD78-E42618BD7F04}" type="presParOf" srcId="{84A2CD21-10BC-42F9-8893-5239BA14AB6B}" destId="{1202BFB7-7EC3-46E4-A2AE-A53CE3B1B88B}" srcOrd="7" destOrd="0" presId="urn:microsoft.com/office/officeart/2008/layout/NameandTitleOrganizationalChart"/>
    <dgm:cxn modelId="{0E12B7F9-910C-46CF-95EC-FE296C04DFB7}" type="presParOf" srcId="{1202BFB7-7EC3-46E4-A2AE-A53CE3B1B88B}" destId="{916B0B8C-6D59-4C44-8CBA-A01C1FD82C77}" srcOrd="0" destOrd="0" presId="urn:microsoft.com/office/officeart/2008/layout/NameandTitleOrganizationalChart"/>
    <dgm:cxn modelId="{0F2A6319-3814-4C74-A051-3DE9EE551089}" type="presParOf" srcId="{916B0B8C-6D59-4C44-8CBA-A01C1FD82C77}" destId="{6DCC1848-DA23-4906-9977-5ECCD308DF8F}" srcOrd="0" destOrd="0" presId="urn:microsoft.com/office/officeart/2008/layout/NameandTitleOrganizationalChart"/>
    <dgm:cxn modelId="{2A1688E8-B468-42CC-89CB-BCAC02729166}" type="presParOf" srcId="{916B0B8C-6D59-4C44-8CBA-A01C1FD82C77}" destId="{9E9FD7C3-1B6D-416C-966D-6EFDA2625E91}" srcOrd="1" destOrd="0" presId="urn:microsoft.com/office/officeart/2008/layout/NameandTitleOrganizationalChart"/>
    <dgm:cxn modelId="{F964D3CB-8104-4E82-B2EF-01407681F728}" type="presParOf" srcId="{916B0B8C-6D59-4C44-8CBA-A01C1FD82C77}" destId="{C30EF2DF-F1E3-4FEC-9F23-DF07A36B132B}" srcOrd="2" destOrd="0" presId="urn:microsoft.com/office/officeart/2008/layout/NameandTitleOrganizationalChart"/>
    <dgm:cxn modelId="{A8E883B5-20FE-4D60-9B5D-EF95F9E4795C}" type="presParOf" srcId="{1202BFB7-7EC3-46E4-A2AE-A53CE3B1B88B}" destId="{31B45E3E-D4F7-4D8D-A536-9E89E5056560}" srcOrd="1" destOrd="0" presId="urn:microsoft.com/office/officeart/2008/layout/NameandTitleOrganizationalChart"/>
    <dgm:cxn modelId="{BCB690EF-9BD0-459D-90BA-61BE21E9EC8E}" type="presParOf" srcId="{1202BFB7-7EC3-46E4-A2AE-A53CE3B1B88B}" destId="{717A6C42-F639-408E-96E2-CE59DA18BE85}" srcOrd="2" destOrd="0" presId="urn:microsoft.com/office/officeart/2008/layout/NameandTitleOrganizationalChart"/>
    <dgm:cxn modelId="{9D91AD20-DF19-4136-94C4-C27255B6A3B8}" type="presParOf" srcId="{84A2CD21-10BC-42F9-8893-5239BA14AB6B}" destId="{2B99208E-47FE-4729-86CE-AA3B97695B6D}" srcOrd="8" destOrd="0" presId="urn:microsoft.com/office/officeart/2008/layout/NameandTitleOrganizationalChart"/>
    <dgm:cxn modelId="{AD38CDB8-F37A-426B-BA15-B9685530118A}" type="presParOf" srcId="{84A2CD21-10BC-42F9-8893-5239BA14AB6B}" destId="{469AA2DA-856A-4FC7-9AAD-40B625FD25FF}" srcOrd="9" destOrd="0" presId="urn:microsoft.com/office/officeart/2008/layout/NameandTitleOrganizationalChart"/>
    <dgm:cxn modelId="{2394D13E-1794-4B85-A6EB-0C4BC7FADDDB}" type="presParOf" srcId="{469AA2DA-856A-4FC7-9AAD-40B625FD25FF}" destId="{C585FF01-60C5-4F46-8C06-C49EF2B9EA99}" srcOrd="0" destOrd="0" presId="urn:microsoft.com/office/officeart/2008/layout/NameandTitleOrganizationalChart"/>
    <dgm:cxn modelId="{42294DCC-39ED-45F1-8C64-64FA4FB07831}" type="presParOf" srcId="{C585FF01-60C5-4F46-8C06-C49EF2B9EA99}" destId="{36CE441F-B82E-44C1-868A-D0F7A1DBE0A4}" srcOrd="0" destOrd="0" presId="urn:microsoft.com/office/officeart/2008/layout/NameandTitleOrganizationalChart"/>
    <dgm:cxn modelId="{4FAD0BA9-FEC0-4410-A23D-6A2E11C1BF64}" type="presParOf" srcId="{C585FF01-60C5-4F46-8C06-C49EF2B9EA99}" destId="{98C05490-9AE2-4262-8FFA-337CC43CE222}" srcOrd="1" destOrd="0" presId="urn:microsoft.com/office/officeart/2008/layout/NameandTitleOrganizationalChart"/>
    <dgm:cxn modelId="{EFBF8885-ACC1-4967-8D56-A2BFAD539841}" type="presParOf" srcId="{C585FF01-60C5-4F46-8C06-C49EF2B9EA99}" destId="{12372A55-668F-4427-AA9A-7686A72DFD1D}" srcOrd="2" destOrd="0" presId="urn:microsoft.com/office/officeart/2008/layout/NameandTitleOrganizationalChart"/>
    <dgm:cxn modelId="{246EA335-54E9-49DE-8128-BEC6A30FD7B9}" type="presParOf" srcId="{469AA2DA-856A-4FC7-9AAD-40B625FD25FF}" destId="{A5F649CA-D102-4028-9224-3FAC17EA0759}" srcOrd="1" destOrd="0" presId="urn:microsoft.com/office/officeart/2008/layout/NameandTitleOrganizationalChart"/>
    <dgm:cxn modelId="{85BA0E43-CCD0-49B4-A0E7-3855FD85D1DF}" type="presParOf" srcId="{469AA2DA-856A-4FC7-9AAD-40B625FD25FF}" destId="{B5CF4D6A-9595-4515-A18F-172039ADDE4C}" srcOrd="2" destOrd="0" presId="urn:microsoft.com/office/officeart/2008/layout/NameandTitleOrganizationalChart"/>
    <dgm:cxn modelId="{1A412A40-6CB8-48BC-9815-0AF3FFB3AEC5}" type="presParOf" srcId="{984F97D3-E64C-4BCB-9F55-8AE55019D37D}" destId="{475A9453-8FDA-4BD4-A85F-0575C42AAE04}" srcOrd="2" destOrd="0" presId="urn:microsoft.com/office/officeart/2008/layout/NameandTitleOrganizationalChart"/>
    <dgm:cxn modelId="{27F601CD-B493-4BD6-8212-BC6E9673860C}" type="presParOf" srcId="{207C73C9-6572-4838-883A-4B268FE823F3}" destId="{26453D61-64E5-472E-BE2A-393A0DF325C6}" srcOrd="2" destOrd="0" presId="urn:microsoft.com/office/officeart/2008/layout/NameandTitleOrganizationalChart"/>
    <dgm:cxn modelId="{6E4B9822-E8E5-4255-BD9D-C56086F26043}" type="presParOf" srcId="{BF5BEF03-CD09-4D10-9219-50F8F3DDAEF9}" destId="{F93013A5-A316-49E0-A839-DDE11F48A5C1}" srcOrd="2" destOrd="0" presId="urn:microsoft.com/office/officeart/2008/layout/NameandTitleOrganizationalChart"/>
    <dgm:cxn modelId="{108DFD92-DCEC-4378-8654-5ECF8553A523}" type="presParOf" srcId="{F93013A5-A316-49E0-A839-DDE11F48A5C1}" destId="{00F60C26-A746-4BB0-99DE-ECCD974FCA9C}" srcOrd="0" destOrd="0" presId="urn:microsoft.com/office/officeart/2008/layout/NameandTitleOrganizationalChart"/>
    <dgm:cxn modelId="{BA70B857-77A2-4887-9B77-AA4A1C331F54}" type="presParOf" srcId="{F93013A5-A316-49E0-A839-DDE11F48A5C1}" destId="{E5ECC5CE-D7B8-46A1-9CDD-A7572902CD0F}" srcOrd="1" destOrd="0" presId="urn:microsoft.com/office/officeart/2008/layout/NameandTitleOrganizationalChart"/>
    <dgm:cxn modelId="{C1168A99-C5B6-45AB-9E80-A866ECA0BA9B}" type="presParOf" srcId="{E5ECC5CE-D7B8-46A1-9CDD-A7572902CD0F}" destId="{3BFB88DC-0A2A-465E-B632-3C52495E7C2D}" srcOrd="0" destOrd="0" presId="urn:microsoft.com/office/officeart/2008/layout/NameandTitleOrganizationalChart"/>
    <dgm:cxn modelId="{24D4FC58-4FB6-4B32-8123-AD827EAF0417}" type="presParOf" srcId="{3BFB88DC-0A2A-465E-B632-3C52495E7C2D}" destId="{D41EB415-63FC-4295-9F1F-DD98CD9C6866}" srcOrd="0" destOrd="0" presId="urn:microsoft.com/office/officeart/2008/layout/NameandTitleOrganizationalChart"/>
    <dgm:cxn modelId="{A6748FFC-6A07-46C1-9D48-56ABF7538138}" type="presParOf" srcId="{3BFB88DC-0A2A-465E-B632-3C52495E7C2D}" destId="{D9DCCA32-A69B-4886-8212-CE9B9C1D6EE3}" srcOrd="1" destOrd="0" presId="urn:microsoft.com/office/officeart/2008/layout/NameandTitleOrganizationalChart"/>
    <dgm:cxn modelId="{3BDE6346-3CC1-4CF5-91DE-CAD3C7958290}" type="presParOf" srcId="{3BFB88DC-0A2A-465E-B632-3C52495E7C2D}" destId="{E91337B1-BD4D-4DBE-B492-F5C9F8F54E0D}" srcOrd="2" destOrd="0" presId="urn:microsoft.com/office/officeart/2008/layout/NameandTitleOrganizationalChart"/>
    <dgm:cxn modelId="{E94F1C9D-6D3C-4EC2-8927-E45929DA877B}" type="presParOf" srcId="{E5ECC5CE-D7B8-46A1-9CDD-A7572902CD0F}" destId="{3FAA9437-DAC2-4752-8650-ABE0D892417D}" srcOrd="1" destOrd="0" presId="urn:microsoft.com/office/officeart/2008/layout/NameandTitleOrganizationalChart"/>
    <dgm:cxn modelId="{55ABF34F-61AB-4125-AF95-2173BB2E8E21}" type="presParOf" srcId="{E5ECC5CE-D7B8-46A1-9CDD-A7572902CD0F}" destId="{600C16CA-C00D-4501-ACE4-9268EE147FE2}" srcOrd="2" destOrd="0" presId="urn:microsoft.com/office/officeart/2008/layout/NameandTitleOrganizationalChart"/>
    <dgm:cxn modelId="{4F27226D-E828-49FA-BEA3-829BAA5D1E5B}" type="presParOf" srcId="{F93013A5-A316-49E0-A839-DDE11F48A5C1}" destId="{F5C9DE3F-9210-4286-880F-4B1E76EC3215}" srcOrd="2" destOrd="0" presId="urn:microsoft.com/office/officeart/2008/layout/NameandTitleOrganizationalChart"/>
    <dgm:cxn modelId="{3F8FBE4A-6E25-450F-9B7F-3FA1DF57EF2C}" type="presParOf" srcId="{F93013A5-A316-49E0-A839-DDE11F48A5C1}" destId="{7E70C652-E2C2-41B0-B241-4FCA45AD3FAB}" srcOrd="3" destOrd="0" presId="urn:microsoft.com/office/officeart/2008/layout/NameandTitleOrganizationalChart"/>
    <dgm:cxn modelId="{39A6676F-1A02-43BB-9102-BC98D82663AB}" type="presParOf" srcId="{7E70C652-E2C2-41B0-B241-4FCA45AD3FAB}" destId="{68C6A6B3-60EB-4017-BAD4-37C202134A02}" srcOrd="0" destOrd="0" presId="urn:microsoft.com/office/officeart/2008/layout/NameandTitleOrganizationalChart"/>
    <dgm:cxn modelId="{6EB7EAB9-4ED7-443D-8872-709764EC3CF6}" type="presParOf" srcId="{68C6A6B3-60EB-4017-BAD4-37C202134A02}" destId="{08D25173-7957-445D-B4C6-D162D70C9046}" srcOrd="0" destOrd="0" presId="urn:microsoft.com/office/officeart/2008/layout/NameandTitleOrganizationalChart"/>
    <dgm:cxn modelId="{9ED7F2B2-232F-4E53-9FF7-1D357F75F360}" type="presParOf" srcId="{68C6A6B3-60EB-4017-BAD4-37C202134A02}" destId="{B41B7192-F265-4048-B19D-39A396D1B3F6}" srcOrd="1" destOrd="0" presId="urn:microsoft.com/office/officeart/2008/layout/NameandTitleOrganizationalChart"/>
    <dgm:cxn modelId="{7724CC1F-78DE-4E43-B932-8DCD942DC9B8}" type="presParOf" srcId="{68C6A6B3-60EB-4017-BAD4-37C202134A02}" destId="{95AFCF9D-B8CC-4EFE-9113-C0C880625FF7}" srcOrd="2" destOrd="0" presId="urn:microsoft.com/office/officeart/2008/layout/NameandTitleOrganizationalChart"/>
    <dgm:cxn modelId="{E18A876E-78D6-449D-996D-BC2CC20B4B7F}" type="presParOf" srcId="{7E70C652-E2C2-41B0-B241-4FCA45AD3FAB}" destId="{28C5410A-C5A8-404A-9F69-668E5B98AF26}" srcOrd="1" destOrd="0" presId="urn:microsoft.com/office/officeart/2008/layout/NameandTitleOrganizationalChart"/>
    <dgm:cxn modelId="{56AB8C14-37EA-477E-B1B8-3AA8FD7B1EAE}" type="presParOf" srcId="{7E70C652-E2C2-41B0-B241-4FCA45AD3FAB}" destId="{87E8FC27-42A5-48FB-A608-62A9BC0A4937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0FE51F7B-497D-47E9-93BC-55CF354053BF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98B58556-C34E-49DC-8836-14EB07B8BD2E}">
      <dgm:prSet phldrT="[Texte]"/>
      <dgm:spPr/>
      <dgm:t>
        <a:bodyPr/>
        <a:lstStyle/>
        <a:p>
          <a:r>
            <a:rPr lang="fr-FR" dirty="0"/>
            <a:t>Responsable Pharmacie</a:t>
          </a:r>
        </a:p>
        <a:p>
          <a:endParaRPr lang="fr-FR" dirty="0"/>
        </a:p>
      </dgm:t>
    </dgm:pt>
    <dgm:pt modelId="{FE53D204-2697-4200-B633-E69AEF58D8E5}" type="parTrans" cxnId="{7D542F25-E703-4D76-8167-B27FCAB2522D}">
      <dgm:prSet/>
      <dgm:spPr/>
      <dgm:t>
        <a:bodyPr/>
        <a:lstStyle/>
        <a:p>
          <a:endParaRPr lang="fr-FR"/>
        </a:p>
      </dgm:t>
    </dgm:pt>
    <dgm:pt modelId="{6F7D17F7-40B7-45C9-873F-2A71D96D3286}" type="sibTrans" cxnId="{7D542F25-E703-4D76-8167-B27FCAB2522D}">
      <dgm:prSet custT="1"/>
      <dgm:spPr/>
      <dgm:t>
        <a:bodyPr/>
        <a:lstStyle/>
        <a:p>
          <a:endParaRPr lang="fr-FR" sz="700" dirty="0"/>
        </a:p>
        <a:p>
          <a:endParaRPr lang="fr-FR" sz="700" dirty="0"/>
        </a:p>
        <a:p>
          <a:r>
            <a:rPr lang="fr-FR" sz="1600" dirty="0"/>
            <a:t>Dr Dana FORASCO</a:t>
          </a:r>
        </a:p>
      </dgm:t>
    </dgm:pt>
    <dgm:pt modelId="{EBBF37CA-7A76-4D53-AFF6-38E3449CBF09}">
      <dgm:prSet phldrT="[Texte]"/>
      <dgm:spPr/>
      <dgm:t>
        <a:bodyPr/>
        <a:lstStyle/>
        <a:p>
          <a:r>
            <a:rPr lang="fr-FR" dirty="0"/>
            <a:t>2 pharmaciens</a:t>
          </a:r>
        </a:p>
      </dgm:t>
    </dgm:pt>
    <dgm:pt modelId="{2874483A-0BD1-4F37-8ADC-C20CB5C2FC53}" type="parTrans" cxnId="{2FA231EC-ECB5-49A7-BF25-2181AF980CA7}">
      <dgm:prSet/>
      <dgm:spPr/>
      <dgm:t>
        <a:bodyPr/>
        <a:lstStyle/>
        <a:p>
          <a:endParaRPr lang="fr-FR"/>
        </a:p>
      </dgm:t>
    </dgm:pt>
    <dgm:pt modelId="{EB551303-81C4-42BB-B4F8-D823CC13A65C}" type="sibTrans" cxnId="{2FA231EC-ECB5-49A7-BF25-2181AF980CA7}">
      <dgm:prSet/>
      <dgm:spPr/>
      <dgm:t>
        <a:bodyPr/>
        <a:lstStyle/>
        <a:p>
          <a:r>
            <a:rPr lang="fr-FR" dirty="0"/>
            <a:t>Gloria ESTEBAN et Alban NGUYEN</a:t>
          </a:r>
        </a:p>
      </dgm:t>
    </dgm:pt>
    <dgm:pt modelId="{D328AF52-6490-4474-9411-E21A08852393}">
      <dgm:prSet phldrT="[Texte]"/>
      <dgm:spPr/>
      <dgm:t>
        <a:bodyPr/>
        <a:lstStyle/>
        <a:p>
          <a:r>
            <a:rPr lang="fr-FR" dirty="0"/>
            <a:t>2 préparateurs en pharmacie</a:t>
          </a:r>
        </a:p>
      </dgm:t>
    </dgm:pt>
    <dgm:pt modelId="{52451705-3834-4174-8DEB-0C92E3B13E26}" type="parTrans" cxnId="{570FD3F8-425B-4BFC-A673-F886E4CAB73B}">
      <dgm:prSet/>
      <dgm:spPr/>
      <dgm:t>
        <a:bodyPr/>
        <a:lstStyle/>
        <a:p>
          <a:endParaRPr lang="fr-FR"/>
        </a:p>
      </dgm:t>
    </dgm:pt>
    <dgm:pt modelId="{A4741F13-4933-4255-B50A-7C17FCAE0FD3}" type="sibTrans" cxnId="{570FD3F8-425B-4BFC-A673-F886E4CAB73B}">
      <dgm:prSet/>
      <dgm:spPr/>
      <dgm:t>
        <a:bodyPr/>
        <a:lstStyle/>
        <a:p>
          <a:endParaRPr lang="fr-FR" dirty="0"/>
        </a:p>
        <a:p>
          <a:r>
            <a:rPr lang="fr-FR" dirty="0"/>
            <a:t>Marianne GOURET et Xavier GALLET</a:t>
          </a:r>
        </a:p>
      </dgm:t>
    </dgm:pt>
    <dgm:pt modelId="{04C825C6-60B4-48C3-B96F-0D8B9F5B3BD5}" type="pres">
      <dgm:prSet presAssocID="{0FE51F7B-497D-47E9-93BC-55CF354053B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F5BEF03-CD09-4D10-9219-50F8F3DDAEF9}" type="pres">
      <dgm:prSet presAssocID="{98B58556-C34E-49DC-8836-14EB07B8BD2E}" presName="hierRoot1" presStyleCnt="0">
        <dgm:presLayoutVars>
          <dgm:hierBranch val="init"/>
        </dgm:presLayoutVars>
      </dgm:prSet>
      <dgm:spPr/>
    </dgm:pt>
    <dgm:pt modelId="{36ED768E-B6A2-4193-9FB1-22A10D5FF58E}" type="pres">
      <dgm:prSet presAssocID="{98B58556-C34E-49DC-8836-14EB07B8BD2E}" presName="rootComposite1" presStyleCnt="0"/>
      <dgm:spPr/>
    </dgm:pt>
    <dgm:pt modelId="{5F2ADF64-F15F-4BFF-B69F-D9E964420A48}" type="pres">
      <dgm:prSet presAssocID="{98B58556-C34E-49DC-8836-14EB07B8BD2E}" presName="rootText1" presStyleLbl="node0" presStyleIdx="0" presStyleCnt="1">
        <dgm:presLayoutVars>
          <dgm:chMax/>
          <dgm:chPref val="3"/>
        </dgm:presLayoutVars>
      </dgm:prSet>
      <dgm:spPr/>
    </dgm:pt>
    <dgm:pt modelId="{B3771EF1-F0A5-453D-92C5-B14EF8B72903}" type="pres">
      <dgm:prSet presAssocID="{98B58556-C34E-49DC-8836-14EB07B8BD2E}" presName="titleText1" presStyleLbl="fgAcc0" presStyleIdx="0" presStyleCnt="1" custLinFactNeighborX="-1499">
        <dgm:presLayoutVars>
          <dgm:chMax val="0"/>
          <dgm:chPref val="0"/>
        </dgm:presLayoutVars>
      </dgm:prSet>
      <dgm:spPr/>
    </dgm:pt>
    <dgm:pt modelId="{0D9727B9-93B9-412A-89C3-3F93136592BE}" type="pres">
      <dgm:prSet presAssocID="{98B58556-C34E-49DC-8836-14EB07B8BD2E}" presName="rootConnector1" presStyleLbl="node1" presStyleIdx="0" presStyleCnt="2"/>
      <dgm:spPr/>
    </dgm:pt>
    <dgm:pt modelId="{FCF6AB38-1F7B-4BDB-A702-23A07D2135DC}" type="pres">
      <dgm:prSet presAssocID="{98B58556-C34E-49DC-8836-14EB07B8BD2E}" presName="hierChild2" presStyleCnt="0"/>
      <dgm:spPr/>
    </dgm:pt>
    <dgm:pt modelId="{6093FCCC-591C-4D3C-B55B-0FADD656A32A}" type="pres">
      <dgm:prSet presAssocID="{2874483A-0BD1-4F37-8ADC-C20CB5C2FC53}" presName="Name37" presStyleLbl="parChTrans1D2" presStyleIdx="0" presStyleCnt="2"/>
      <dgm:spPr/>
    </dgm:pt>
    <dgm:pt modelId="{234DCA9C-60F1-49BD-9159-4663FAD23144}" type="pres">
      <dgm:prSet presAssocID="{EBBF37CA-7A76-4D53-AFF6-38E3449CBF09}" presName="hierRoot2" presStyleCnt="0">
        <dgm:presLayoutVars>
          <dgm:hierBranch val="init"/>
        </dgm:presLayoutVars>
      </dgm:prSet>
      <dgm:spPr/>
    </dgm:pt>
    <dgm:pt modelId="{BE596B71-D6C7-40F4-962F-F2CC7A7514FC}" type="pres">
      <dgm:prSet presAssocID="{EBBF37CA-7A76-4D53-AFF6-38E3449CBF09}" presName="rootComposite" presStyleCnt="0"/>
      <dgm:spPr/>
    </dgm:pt>
    <dgm:pt modelId="{05F39BF1-1039-4270-9616-089470D0D27B}" type="pres">
      <dgm:prSet presAssocID="{EBBF37CA-7A76-4D53-AFF6-38E3449CBF09}" presName="rootText" presStyleLbl="node1" presStyleIdx="0" presStyleCnt="2">
        <dgm:presLayoutVars>
          <dgm:chMax/>
          <dgm:chPref val="3"/>
        </dgm:presLayoutVars>
      </dgm:prSet>
      <dgm:spPr/>
    </dgm:pt>
    <dgm:pt modelId="{9D1F6378-4737-4D3A-A10B-67B4B93B87F2}" type="pres">
      <dgm:prSet presAssocID="{EBBF37CA-7A76-4D53-AFF6-38E3449CBF09}" presName="titleText2" presStyleLbl="fgAcc1" presStyleIdx="0" presStyleCnt="2">
        <dgm:presLayoutVars>
          <dgm:chMax val="0"/>
          <dgm:chPref val="0"/>
        </dgm:presLayoutVars>
      </dgm:prSet>
      <dgm:spPr/>
    </dgm:pt>
    <dgm:pt modelId="{0CE3186F-CC78-4F3A-975F-31D6B977A530}" type="pres">
      <dgm:prSet presAssocID="{EBBF37CA-7A76-4D53-AFF6-38E3449CBF09}" presName="rootConnector" presStyleLbl="node2" presStyleIdx="0" presStyleCnt="0"/>
      <dgm:spPr/>
    </dgm:pt>
    <dgm:pt modelId="{A92325FE-801C-4AE6-8563-DB629B3B0284}" type="pres">
      <dgm:prSet presAssocID="{EBBF37CA-7A76-4D53-AFF6-38E3449CBF09}" presName="hierChild4" presStyleCnt="0"/>
      <dgm:spPr/>
    </dgm:pt>
    <dgm:pt modelId="{B666746B-DCAD-4A6E-B4CD-107ED46B2254}" type="pres">
      <dgm:prSet presAssocID="{EBBF37CA-7A76-4D53-AFF6-38E3449CBF09}" presName="hierChild5" presStyleCnt="0"/>
      <dgm:spPr/>
    </dgm:pt>
    <dgm:pt modelId="{3B7EBBE0-BA3B-4FE5-8786-A86FEDF6719A}" type="pres">
      <dgm:prSet presAssocID="{52451705-3834-4174-8DEB-0C92E3B13E26}" presName="Name37" presStyleLbl="parChTrans1D2" presStyleIdx="1" presStyleCnt="2"/>
      <dgm:spPr/>
    </dgm:pt>
    <dgm:pt modelId="{19C8A6FD-A462-467C-9D3B-D8FA09C04B0C}" type="pres">
      <dgm:prSet presAssocID="{D328AF52-6490-4474-9411-E21A08852393}" presName="hierRoot2" presStyleCnt="0">
        <dgm:presLayoutVars>
          <dgm:hierBranch val="init"/>
        </dgm:presLayoutVars>
      </dgm:prSet>
      <dgm:spPr/>
    </dgm:pt>
    <dgm:pt modelId="{F5FE84BF-A98D-4FEC-8BEF-262A956D03B4}" type="pres">
      <dgm:prSet presAssocID="{D328AF52-6490-4474-9411-E21A08852393}" presName="rootComposite" presStyleCnt="0"/>
      <dgm:spPr/>
    </dgm:pt>
    <dgm:pt modelId="{F7CB48DD-5752-45CD-B56E-AB97B4604ECC}" type="pres">
      <dgm:prSet presAssocID="{D328AF52-6490-4474-9411-E21A08852393}" presName="rootText" presStyleLbl="node1" presStyleIdx="1" presStyleCnt="2">
        <dgm:presLayoutVars>
          <dgm:chMax/>
          <dgm:chPref val="3"/>
        </dgm:presLayoutVars>
      </dgm:prSet>
      <dgm:spPr/>
    </dgm:pt>
    <dgm:pt modelId="{502005E9-3006-42CB-A82F-18F96F4136FF}" type="pres">
      <dgm:prSet presAssocID="{D328AF52-6490-4474-9411-E21A08852393}" presName="titleText2" presStyleLbl="fgAcc1" presStyleIdx="1" presStyleCnt="2">
        <dgm:presLayoutVars>
          <dgm:chMax val="0"/>
          <dgm:chPref val="0"/>
        </dgm:presLayoutVars>
      </dgm:prSet>
      <dgm:spPr/>
    </dgm:pt>
    <dgm:pt modelId="{E62AB6B3-C9EB-4E49-85B2-30FCD7FF9DA4}" type="pres">
      <dgm:prSet presAssocID="{D328AF52-6490-4474-9411-E21A08852393}" presName="rootConnector" presStyleLbl="node2" presStyleIdx="0" presStyleCnt="0"/>
      <dgm:spPr/>
    </dgm:pt>
    <dgm:pt modelId="{B179C0EA-760E-4D0E-8328-DAE953B53B91}" type="pres">
      <dgm:prSet presAssocID="{D328AF52-6490-4474-9411-E21A08852393}" presName="hierChild4" presStyleCnt="0"/>
      <dgm:spPr/>
    </dgm:pt>
    <dgm:pt modelId="{36A2EFAA-62BF-4A69-86B5-0E11C7AE2DAB}" type="pres">
      <dgm:prSet presAssocID="{D328AF52-6490-4474-9411-E21A08852393}" presName="hierChild5" presStyleCnt="0"/>
      <dgm:spPr/>
    </dgm:pt>
    <dgm:pt modelId="{F93013A5-A316-49E0-A839-DDE11F48A5C1}" type="pres">
      <dgm:prSet presAssocID="{98B58556-C34E-49DC-8836-14EB07B8BD2E}" presName="hierChild3" presStyleCnt="0"/>
      <dgm:spPr/>
    </dgm:pt>
  </dgm:ptLst>
  <dgm:cxnLst>
    <dgm:cxn modelId="{312DBA0C-2399-4D4C-9A4C-A83FAA18FE0B}" type="presOf" srcId="{EB551303-81C4-42BB-B4F8-D823CC13A65C}" destId="{9D1F6378-4737-4D3A-A10B-67B4B93B87F2}" srcOrd="0" destOrd="0" presId="urn:microsoft.com/office/officeart/2008/layout/NameandTitleOrganizationalChart"/>
    <dgm:cxn modelId="{BE76FE22-48D7-49C0-92B8-C0BFA7ADF357}" type="presOf" srcId="{6F7D17F7-40B7-45C9-873F-2A71D96D3286}" destId="{B3771EF1-F0A5-453D-92C5-B14EF8B72903}" srcOrd="0" destOrd="0" presId="urn:microsoft.com/office/officeart/2008/layout/NameandTitleOrganizationalChart"/>
    <dgm:cxn modelId="{86B29223-2602-4CBF-82D5-11EE1A84FCBD}" type="presOf" srcId="{98B58556-C34E-49DC-8836-14EB07B8BD2E}" destId="{0D9727B9-93B9-412A-89C3-3F93136592BE}" srcOrd="1" destOrd="0" presId="urn:microsoft.com/office/officeart/2008/layout/NameandTitleOrganizationalChart"/>
    <dgm:cxn modelId="{7D542F25-E703-4D76-8167-B27FCAB2522D}" srcId="{0FE51F7B-497D-47E9-93BC-55CF354053BF}" destId="{98B58556-C34E-49DC-8836-14EB07B8BD2E}" srcOrd="0" destOrd="0" parTransId="{FE53D204-2697-4200-B633-E69AEF58D8E5}" sibTransId="{6F7D17F7-40B7-45C9-873F-2A71D96D3286}"/>
    <dgm:cxn modelId="{9442F42A-B747-4306-B0AF-C485EF0544C0}" type="presOf" srcId="{2874483A-0BD1-4F37-8ADC-C20CB5C2FC53}" destId="{6093FCCC-591C-4D3C-B55B-0FADD656A32A}" srcOrd="0" destOrd="0" presId="urn:microsoft.com/office/officeart/2008/layout/NameandTitleOrganizationalChart"/>
    <dgm:cxn modelId="{F7059940-3BCA-49D9-BB9E-BC945970F115}" type="presOf" srcId="{98B58556-C34E-49DC-8836-14EB07B8BD2E}" destId="{5F2ADF64-F15F-4BFF-B69F-D9E964420A48}" srcOrd="0" destOrd="0" presId="urn:microsoft.com/office/officeart/2008/layout/NameandTitleOrganizationalChart"/>
    <dgm:cxn modelId="{1B627E42-37AC-46AF-8110-86266FE73633}" type="presOf" srcId="{D328AF52-6490-4474-9411-E21A08852393}" destId="{E62AB6B3-C9EB-4E49-85B2-30FCD7FF9DA4}" srcOrd="1" destOrd="0" presId="urn:microsoft.com/office/officeart/2008/layout/NameandTitleOrganizationalChart"/>
    <dgm:cxn modelId="{593DE563-5E69-49E2-8FFD-EF3E4037581F}" type="presOf" srcId="{D328AF52-6490-4474-9411-E21A08852393}" destId="{F7CB48DD-5752-45CD-B56E-AB97B4604ECC}" srcOrd="0" destOrd="0" presId="urn:microsoft.com/office/officeart/2008/layout/NameandTitleOrganizationalChart"/>
    <dgm:cxn modelId="{BB622171-0E9C-418B-81F2-D30D11F4743D}" type="presOf" srcId="{EBBF37CA-7A76-4D53-AFF6-38E3449CBF09}" destId="{05F39BF1-1039-4270-9616-089470D0D27B}" srcOrd="0" destOrd="0" presId="urn:microsoft.com/office/officeart/2008/layout/NameandTitleOrganizationalChart"/>
    <dgm:cxn modelId="{C84F1984-AC6A-40C4-9B89-6B2D0BFBDDBB}" type="presOf" srcId="{0FE51F7B-497D-47E9-93BC-55CF354053BF}" destId="{04C825C6-60B4-48C3-B96F-0D8B9F5B3BD5}" srcOrd="0" destOrd="0" presId="urn:microsoft.com/office/officeart/2008/layout/NameandTitleOrganizationalChart"/>
    <dgm:cxn modelId="{95F24AAE-189F-48E3-A2CA-86657C224786}" type="presOf" srcId="{EBBF37CA-7A76-4D53-AFF6-38E3449CBF09}" destId="{0CE3186F-CC78-4F3A-975F-31D6B977A530}" srcOrd="1" destOrd="0" presId="urn:microsoft.com/office/officeart/2008/layout/NameandTitleOrganizationalChart"/>
    <dgm:cxn modelId="{278B24E2-DD98-4CA3-A34B-A3C35CC55B38}" type="presOf" srcId="{52451705-3834-4174-8DEB-0C92E3B13E26}" destId="{3B7EBBE0-BA3B-4FE5-8786-A86FEDF6719A}" srcOrd="0" destOrd="0" presId="urn:microsoft.com/office/officeart/2008/layout/NameandTitleOrganizationalChart"/>
    <dgm:cxn modelId="{2FA231EC-ECB5-49A7-BF25-2181AF980CA7}" srcId="{98B58556-C34E-49DC-8836-14EB07B8BD2E}" destId="{EBBF37CA-7A76-4D53-AFF6-38E3449CBF09}" srcOrd="0" destOrd="0" parTransId="{2874483A-0BD1-4F37-8ADC-C20CB5C2FC53}" sibTransId="{EB551303-81C4-42BB-B4F8-D823CC13A65C}"/>
    <dgm:cxn modelId="{570FD3F8-425B-4BFC-A673-F886E4CAB73B}" srcId="{98B58556-C34E-49DC-8836-14EB07B8BD2E}" destId="{D328AF52-6490-4474-9411-E21A08852393}" srcOrd="1" destOrd="0" parTransId="{52451705-3834-4174-8DEB-0C92E3B13E26}" sibTransId="{A4741F13-4933-4255-B50A-7C17FCAE0FD3}"/>
    <dgm:cxn modelId="{F07995FA-792F-42B6-9BD1-81B6A542DC44}" type="presOf" srcId="{A4741F13-4933-4255-B50A-7C17FCAE0FD3}" destId="{502005E9-3006-42CB-A82F-18F96F4136FF}" srcOrd="0" destOrd="0" presId="urn:microsoft.com/office/officeart/2008/layout/NameandTitleOrganizationalChart"/>
    <dgm:cxn modelId="{F8A7F4F7-D3EC-4C2D-B9DC-227A44864840}" type="presParOf" srcId="{04C825C6-60B4-48C3-B96F-0D8B9F5B3BD5}" destId="{BF5BEF03-CD09-4D10-9219-50F8F3DDAEF9}" srcOrd="0" destOrd="0" presId="urn:microsoft.com/office/officeart/2008/layout/NameandTitleOrganizationalChart"/>
    <dgm:cxn modelId="{83E31144-30F2-45E4-A034-C5C459E57116}" type="presParOf" srcId="{BF5BEF03-CD09-4D10-9219-50F8F3DDAEF9}" destId="{36ED768E-B6A2-4193-9FB1-22A10D5FF58E}" srcOrd="0" destOrd="0" presId="urn:microsoft.com/office/officeart/2008/layout/NameandTitleOrganizationalChart"/>
    <dgm:cxn modelId="{8DA4B21F-CDF4-4E04-93D3-A0E08BE6E3E0}" type="presParOf" srcId="{36ED768E-B6A2-4193-9FB1-22A10D5FF58E}" destId="{5F2ADF64-F15F-4BFF-B69F-D9E964420A48}" srcOrd="0" destOrd="0" presId="urn:microsoft.com/office/officeart/2008/layout/NameandTitleOrganizationalChart"/>
    <dgm:cxn modelId="{8310A98D-E069-4946-87D4-503EB6592178}" type="presParOf" srcId="{36ED768E-B6A2-4193-9FB1-22A10D5FF58E}" destId="{B3771EF1-F0A5-453D-92C5-B14EF8B72903}" srcOrd="1" destOrd="0" presId="urn:microsoft.com/office/officeart/2008/layout/NameandTitleOrganizationalChart"/>
    <dgm:cxn modelId="{6E6BF9C9-4A27-4FAD-87D9-ACED7BA8E920}" type="presParOf" srcId="{36ED768E-B6A2-4193-9FB1-22A10D5FF58E}" destId="{0D9727B9-93B9-412A-89C3-3F93136592BE}" srcOrd="2" destOrd="0" presId="urn:microsoft.com/office/officeart/2008/layout/NameandTitleOrganizationalChart"/>
    <dgm:cxn modelId="{AB192FE1-FDBF-4BB2-A7FD-0AA533CBEB7A}" type="presParOf" srcId="{BF5BEF03-CD09-4D10-9219-50F8F3DDAEF9}" destId="{FCF6AB38-1F7B-4BDB-A702-23A07D2135DC}" srcOrd="1" destOrd="0" presId="urn:microsoft.com/office/officeart/2008/layout/NameandTitleOrganizationalChart"/>
    <dgm:cxn modelId="{DCB07E69-ABB9-49DD-8AC2-927FC45B0E4A}" type="presParOf" srcId="{FCF6AB38-1F7B-4BDB-A702-23A07D2135DC}" destId="{6093FCCC-591C-4D3C-B55B-0FADD656A32A}" srcOrd="0" destOrd="0" presId="urn:microsoft.com/office/officeart/2008/layout/NameandTitleOrganizationalChart"/>
    <dgm:cxn modelId="{899B110E-C722-4006-9D9F-0C4556CCD062}" type="presParOf" srcId="{FCF6AB38-1F7B-4BDB-A702-23A07D2135DC}" destId="{234DCA9C-60F1-49BD-9159-4663FAD23144}" srcOrd="1" destOrd="0" presId="urn:microsoft.com/office/officeart/2008/layout/NameandTitleOrganizationalChart"/>
    <dgm:cxn modelId="{CF15B7D8-F1AF-4B36-973D-3212D207DE21}" type="presParOf" srcId="{234DCA9C-60F1-49BD-9159-4663FAD23144}" destId="{BE596B71-D6C7-40F4-962F-F2CC7A7514FC}" srcOrd="0" destOrd="0" presId="urn:microsoft.com/office/officeart/2008/layout/NameandTitleOrganizationalChart"/>
    <dgm:cxn modelId="{34A2377E-1E95-44AA-AC93-282AD3BD2CE0}" type="presParOf" srcId="{BE596B71-D6C7-40F4-962F-F2CC7A7514FC}" destId="{05F39BF1-1039-4270-9616-089470D0D27B}" srcOrd="0" destOrd="0" presId="urn:microsoft.com/office/officeart/2008/layout/NameandTitleOrganizationalChart"/>
    <dgm:cxn modelId="{93CA1FAE-A680-4A1F-890C-EB63C04EF023}" type="presParOf" srcId="{BE596B71-D6C7-40F4-962F-F2CC7A7514FC}" destId="{9D1F6378-4737-4D3A-A10B-67B4B93B87F2}" srcOrd="1" destOrd="0" presId="urn:microsoft.com/office/officeart/2008/layout/NameandTitleOrganizationalChart"/>
    <dgm:cxn modelId="{8DF2DCA2-E254-4855-9B9D-C2DF82E7B71B}" type="presParOf" srcId="{BE596B71-D6C7-40F4-962F-F2CC7A7514FC}" destId="{0CE3186F-CC78-4F3A-975F-31D6B977A530}" srcOrd="2" destOrd="0" presId="urn:microsoft.com/office/officeart/2008/layout/NameandTitleOrganizationalChart"/>
    <dgm:cxn modelId="{EB015316-902C-4CB2-BB1B-CFC3D3AE7426}" type="presParOf" srcId="{234DCA9C-60F1-49BD-9159-4663FAD23144}" destId="{A92325FE-801C-4AE6-8563-DB629B3B0284}" srcOrd="1" destOrd="0" presId="urn:microsoft.com/office/officeart/2008/layout/NameandTitleOrganizationalChart"/>
    <dgm:cxn modelId="{AA2AA758-1CCF-4742-A013-AEECD220C36F}" type="presParOf" srcId="{234DCA9C-60F1-49BD-9159-4663FAD23144}" destId="{B666746B-DCAD-4A6E-B4CD-107ED46B2254}" srcOrd="2" destOrd="0" presId="urn:microsoft.com/office/officeart/2008/layout/NameandTitleOrganizationalChart"/>
    <dgm:cxn modelId="{67E51E8E-B023-447F-922C-4D4BA443ADAC}" type="presParOf" srcId="{FCF6AB38-1F7B-4BDB-A702-23A07D2135DC}" destId="{3B7EBBE0-BA3B-4FE5-8786-A86FEDF6719A}" srcOrd="2" destOrd="0" presId="urn:microsoft.com/office/officeart/2008/layout/NameandTitleOrganizationalChart"/>
    <dgm:cxn modelId="{3E56A6A5-4460-4C0E-A52C-A409CEA3C331}" type="presParOf" srcId="{FCF6AB38-1F7B-4BDB-A702-23A07D2135DC}" destId="{19C8A6FD-A462-467C-9D3B-D8FA09C04B0C}" srcOrd="3" destOrd="0" presId="urn:microsoft.com/office/officeart/2008/layout/NameandTitleOrganizationalChart"/>
    <dgm:cxn modelId="{81BA9A98-A115-4091-8D9D-DD6E18783406}" type="presParOf" srcId="{19C8A6FD-A462-467C-9D3B-D8FA09C04B0C}" destId="{F5FE84BF-A98D-4FEC-8BEF-262A956D03B4}" srcOrd="0" destOrd="0" presId="urn:microsoft.com/office/officeart/2008/layout/NameandTitleOrganizationalChart"/>
    <dgm:cxn modelId="{BF78D6AD-9343-433B-AA3D-1568EF3B720D}" type="presParOf" srcId="{F5FE84BF-A98D-4FEC-8BEF-262A956D03B4}" destId="{F7CB48DD-5752-45CD-B56E-AB97B4604ECC}" srcOrd="0" destOrd="0" presId="urn:microsoft.com/office/officeart/2008/layout/NameandTitleOrganizationalChart"/>
    <dgm:cxn modelId="{1064991E-1C7B-47CD-B48A-A9B40CA71DBA}" type="presParOf" srcId="{F5FE84BF-A98D-4FEC-8BEF-262A956D03B4}" destId="{502005E9-3006-42CB-A82F-18F96F4136FF}" srcOrd="1" destOrd="0" presId="urn:microsoft.com/office/officeart/2008/layout/NameandTitleOrganizationalChart"/>
    <dgm:cxn modelId="{516F5C02-543A-45D4-A904-5EF171DBFD37}" type="presParOf" srcId="{F5FE84BF-A98D-4FEC-8BEF-262A956D03B4}" destId="{E62AB6B3-C9EB-4E49-85B2-30FCD7FF9DA4}" srcOrd="2" destOrd="0" presId="urn:microsoft.com/office/officeart/2008/layout/NameandTitleOrganizationalChart"/>
    <dgm:cxn modelId="{EAFF406D-53AD-4B82-9F72-D9E4EFCB2708}" type="presParOf" srcId="{19C8A6FD-A462-467C-9D3B-D8FA09C04B0C}" destId="{B179C0EA-760E-4D0E-8328-DAE953B53B91}" srcOrd="1" destOrd="0" presId="urn:microsoft.com/office/officeart/2008/layout/NameandTitleOrganizationalChart"/>
    <dgm:cxn modelId="{B53D121D-6275-47AD-BE09-4D7E20789AEA}" type="presParOf" srcId="{19C8A6FD-A462-467C-9D3B-D8FA09C04B0C}" destId="{36A2EFAA-62BF-4A69-86B5-0E11C7AE2DAB}" srcOrd="2" destOrd="0" presId="urn:microsoft.com/office/officeart/2008/layout/NameandTitleOrganizationalChart"/>
    <dgm:cxn modelId="{6E4B9822-E8E5-4255-BD9D-C56086F26043}" type="presParOf" srcId="{BF5BEF03-CD09-4D10-9219-50F8F3DDAEF9}" destId="{F93013A5-A316-49E0-A839-DDE11F48A5C1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0FE51F7B-497D-47E9-93BC-55CF354053BF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98B58556-C34E-49DC-8836-14EB07B8BD2E}">
      <dgm:prSet phldrT="[Texte]"/>
      <dgm:spPr/>
      <dgm:t>
        <a:bodyPr/>
        <a:lstStyle/>
        <a:p>
          <a:r>
            <a:rPr lang="fr-FR" dirty="0"/>
            <a:t>Responsable Département de l’imagerie médicale</a:t>
          </a:r>
        </a:p>
        <a:p>
          <a:endParaRPr lang="fr-FR" dirty="0"/>
        </a:p>
      </dgm:t>
    </dgm:pt>
    <dgm:pt modelId="{FE53D204-2697-4200-B633-E69AEF58D8E5}" type="parTrans" cxnId="{7D542F25-E703-4D76-8167-B27FCAB2522D}">
      <dgm:prSet/>
      <dgm:spPr/>
      <dgm:t>
        <a:bodyPr/>
        <a:lstStyle/>
        <a:p>
          <a:endParaRPr lang="fr-FR"/>
        </a:p>
      </dgm:t>
    </dgm:pt>
    <dgm:pt modelId="{6F7D17F7-40B7-45C9-873F-2A71D96D3286}" type="sibTrans" cxnId="{7D542F25-E703-4D76-8167-B27FCAB2522D}">
      <dgm:prSet custT="1"/>
      <dgm:spPr/>
      <dgm:t>
        <a:bodyPr/>
        <a:lstStyle/>
        <a:p>
          <a:r>
            <a:rPr lang="fr-FR" sz="1100" dirty="0"/>
            <a:t>Dr Clément BONNEL</a:t>
          </a:r>
        </a:p>
      </dgm:t>
    </dgm:pt>
    <dgm:pt modelId="{EBBF37CA-7A76-4D53-AFF6-38E3449CBF09}">
      <dgm:prSet phldrT="[Texte]"/>
      <dgm:spPr/>
      <dgm:t>
        <a:bodyPr/>
        <a:lstStyle/>
        <a:p>
          <a:r>
            <a:rPr lang="fr-FR" dirty="0"/>
            <a:t>Médecin coordinateur</a:t>
          </a:r>
        </a:p>
      </dgm:t>
    </dgm:pt>
    <dgm:pt modelId="{2874483A-0BD1-4F37-8ADC-C20CB5C2FC53}" type="parTrans" cxnId="{2FA231EC-ECB5-49A7-BF25-2181AF980CA7}">
      <dgm:prSet/>
      <dgm:spPr/>
      <dgm:t>
        <a:bodyPr/>
        <a:lstStyle/>
        <a:p>
          <a:endParaRPr lang="fr-FR"/>
        </a:p>
      </dgm:t>
    </dgm:pt>
    <dgm:pt modelId="{EB551303-81C4-42BB-B4F8-D823CC13A65C}" type="sibTrans" cxnId="{2FA231EC-ECB5-49A7-BF25-2181AF980CA7}">
      <dgm:prSet/>
      <dgm:spPr/>
      <dgm:t>
        <a:bodyPr/>
        <a:lstStyle/>
        <a:p>
          <a:r>
            <a:rPr lang="fr-FR"/>
            <a:t>Dr Etienne WERMER</a:t>
          </a:r>
          <a:endParaRPr lang="fr-FR" dirty="0"/>
        </a:p>
      </dgm:t>
    </dgm:pt>
    <dgm:pt modelId="{55F4178B-F613-4A6D-82D1-AA5DBF51B537}" type="asst">
      <dgm:prSet/>
      <dgm:spPr/>
      <dgm:t>
        <a:bodyPr/>
        <a:lstStyle/>
        <a:p>
          <a:r>
            <a:rPr lang="fr-FR" dirty="0"/>
            <a:t>Secrétaire Imagerie Médicale</a:t>
          </a:r>
        </a:p>
      </dgm:t>
    </dgm:pt>
    <dgm:pt modelId="{FCD8828C-7105-4E3F-8176-0835DFABD1DA}" type="parTrans" cxnId="{A057F04F-094F-4189-A8BF-3A86F1ACABE8}">
      <dgm:prSet/>
      <dgm:spPr/>
      <dgm:t>
        <a:bodyPr/>
        <a:lstStyle/>
        <a:p>
          <a:endParaRPr lang="fr-FR"/>
        </a:p>
      </dgm:t>
    </dgm:pt>
    <dgm:pt modelId="{2951526F-B531-4D7C-B7EF-C01C759102CB}" type="sibTrans" cxnId="{A057F04F-094F-4189-A8BF-3A86F1ACABE8}">
      <dgm:prSet/>
      <dgm:spPr/>
      <dgm:t>
        <a:bodyPr/>
        <a:lstStyle/>
        <a:p>
          <a:r>
            <a:rPr lang="fr-FR" dirty="0"/>
            <a:t>Halima KARI</a:t>
          </a:r>
        </a:p>
      </dgm:t>
    </dgm:pt>
    <dgm:pt modelId="{18C1A800-F3B0-4C2E-9004-C74F94E12868}">
      <dgm:prSet/>
      <dgm:spPr/>
      <dgm:t>
        <a:bodyPr/>
        <a:lstStyle/>
        <a:p>
          <a:r>
            <a:rPr lang="fr-FR" dirty="0"/>
            <a:t>2 médecins radiologues</a:t>
          </a:r>
        </a:p>
      </dgm:t>
    </dgm:pt>
    <dgm:pt modelId="{DEAD98F0-5CC0-4285-9DB2-CE08900433F4}" type="parTrans" cxnId="{E6035FAD-D058-4932-9A85-AE9CA8D41EE3}">
      <dgm:prSet/>
      <dgm:spPr/>
      <dgm:t>
        <a:bodyPr/>
        <a:lstStyle/>
        <a:p>
          <a:endParaRPr lang="fr-FR"/>
        </a:p>
      </dgm:t>
    </dgm:pt>
    <dgm:pt modelId="{CB4E1A68-D617-4069-A683-9158E2B4E851}" type="sibTrans" cxnId="{E6035FAD-D058-4932-9A85-AE9CA8D41EE3}">
      <dgm:prSet/>
      <dgm:spPr/>
      <dgm:t>
        <a:bodyPr/>
        <a:lstStyle/>
        <a:p>
          <a:endParaRPr lang="fr-FR"/>
        </a:p>
      </dgm:t>
    </dgm:pt>
    <dgm:pt modelId="{7B9FEDF6-3F3A-4785-AE23-3CEB4D4E6D99}">
      <dgm:prSet/>
      <dgm:spPr/>
      <dgm:t>
        <a:bodyPr/>
        <a:lstStyle/>
        <a:p>
          <a:r>
            <a:rPr lang="fr-FR" dirty="0"/>
            <a:t>2 manipulateurs radio</a:t>
          </a:r>
        </a:p>
      </dgm:t>
    </dgm:pt>
    <dgm:pt modelId="{A6AC9A40-3D36-428D-A757-FC9B4D383597}" type="parTrans" cxnId="{C2C2EAD9-4998-4DA8-8D5B-53A65C65CFBA}">
      <dgm:prSet/>
      <dgm:spPr/>
      <dgm:t>
        <a:bodyPr/>
        <a:lstStyle/>
        <a:p>
          <a:endParaRPr lang="fr-FR"/>
        </a:p>
      </dgm:t>
    </dgm:pt>
    <dgm:pt modelId="{903CB5F4-D10E-4208-8F7C-3708679A1F02}" type="sibTrans" cxnId="{C2C2EAD9-4998-4DA8-8D5B-53A65C65CFBA}">
      <dgm:prSet/>
      <dgm:spPr/>
      <dgm:t>
        <a:bodyPr/>
        <a:lstStyle/>
        <a:p>
          <a:endParaRPr lang="fr-FR"/>
        </a:p>
      </dgm:t>
    </dgm:pt>
    <dgm:pt modelId="{04C825C6-60B4-48C3-B96F-0D8B9F5B3BD5}" type="pres">
      <dgm:prSet presAssocID="{0FE51F7B-497D-47E9-93BC-55CF354053B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F5BEF03-CD09-4D10-9219-50F8F3DDAEF9}" type="pres">
      <dgm:prSet presAssocID="{98B58556-C34E-49DC-8836-14EB07B8BD2E}" presName="hierRoot1" presStyleCnt="0">
        <dgm:presLayoutVars>
          <dgm:hierBranch val="init"/>
        </dgm:presLayoutVars>
      </dgm:prSet>
      <dgm:spPr/>
    </dgm:pt>
    <dgm:pt modelId="{36ED768E-B6A2-4193-9FB1-22A10D5FF58E}" type="pres">
      <dgm:prSet presAssocID="{98B58556-C34E-49DC-8836-14EB07B8BD2E}" presName="rootComposite1" presStyleCnt="0"/>
      <dgm:spPr/>
    </dgm:pt>
    <dgm:pt modelId="{5F2ADF64-F15F-4BFF-B69F-D9E964420A48}" type="pres">
      <dgm:prSet presAssocID="{98B58556-C34E-49DC-8836-14EB07B8BD2E}" presName="rootText1" presStyleLbl="node0" presStyleIdx="0" presStyleCnt="1">
        <dgm:presLayoutVars>
          <dgm:chMax/>
          <dgm:chPref val="3"/>
        </dgm:presLayoutVars>
      </dgm:prSet>
      <dgm:spPr/>
    </dgm:pt>
    <dgm:pt modelId="{B3771EF1-F0A5-453D-92C5-B14EF8B72903}" type="pres">
      <dgm:prSet presAssocID="{98B58556-C34E-49DC-8836-14EB07B8BD2E}" presName="titleText1" presStyleLbl="fgAcc0" presStyleIdx="0" presStyleCnt="1" custLinFactNeighborX="-1499">
        <dgm:presLayoutVars>
          <dgm:chMax val="0"/>
          <dgm:chPref val="0"/>
        </dgm:presLayoutVars>
      </dgm:prSet>
      <dgm:spPr/>
    </dgm:pt>
    <dgm:pt modelId="{0D9727B9-93B9-412A-89C3-3F93136592BE}" type="pres">
      <dgm:prSet presAssocID="{98B58556-C34E-49DC-8836-14EB07B8BD2E}" presName="rootConnector1" presStyleLbl="node1" presStyleIdx="0" presStyleCnt="3"/>
      <dgm:spPr/>
    </dgm:pt>
    <dgm:pt modelId="{FCF6AB38-1F7B-4BDB-A702-23A07D2135DC}" type="pres">
      <dgm:prSet presAssocID="{98B58556-C34E-49DC-8836-14EB07B8BD2E}" presName="hierChild2" presStyleCnt="0"/>
      <dgm:spPr/>
    </dgm:pt>
    <dgm:pt modelId="{6093FCCC-591C-4D3C-B55B-0FADD656A32A}" type="pres">
      <dgm:prSet presAssocID="{2874483A-0BD1-4F37-8ADC-C20CB5C2FC53}" presName="Name37" presStyleLbl="parChTrans1D2" presStyleIdx="0" presStyleCnt="2"/>
      <dgm:spPr/>
    </dgm:pt>
    <dgm:pt modelId="{234DCA9C-60F1-49BD-9159-4663FAD23144}" type="pres">
      <dgm:prSet presAssocID="{EBBF37CA-7A76-4D53-AFF6-38E3449CBF09}" presName="hierRoot2" presStyleCnt="0">
        <dgm:presLayoutVars>
          <dgm:hierBranch val="init"/>
        </dgm:presLayoutVars>
      </dgm:prSet>
      <dgm:spPr/>
    </dgm:pt>
    <dgm:pt modelId="{BE596B71-D6C7-40F4-962F-F2CC7A7514FC}" type="pres">
      <dgm:prSet presAssocID="{EBBF37CA-7A76-4D53-AFF6-38E3449CBF09}" presName="rootComposite" presStyleCnt="0"/>
      <dgm:spPr/>
    </dgm:pt>
    <dgm:pt modelId="{05F39BF1-1039-4270-9616-089470D0D27B}" type="pres">
      <dgm:prSet presAssocID="{EBBF37CA-7A76-4D53-AFF6-38E3449CBF09}" presName="rootText" presStyleLbl="node1" presStyleIdx="0" presStyleCnt="3">
        <dgm:presLayoutVars>
          <dgm:chMax/>
          <dgm:chPref val="3"/>
        </dgm:presLayoutVars>
      </dgm:prSet>
      <dgm:spPr/>
    </dgm:pt>
    <dgm:pt modelId="{9D1F6378-4737-4D3A-A10B-67B4B93B87F2}" type="pres">
      <dgm:prSet presAssocID="{EBBF37CA-7A76-4D53-AFF6-38E3449CBF09}" presName="titleText2" presStyleLbl="fgAcc1" presStyleIdx="0" presStyleCnt="3">
        <dgm:presLayoutVars>
          <dgm:chMax val="0"/>
          <dgm:chPref val="0"/>
        </dgm:presLayoutVars>
      </dgm:prSet>
      <dgm:spPr/>
    </dgm:pt>
    <dgm:pt modelId="{0CE3186F-CC78-4F3A-975F-31D6B977A530}" type="pres">
      <dgm:prSet presAssocID="{EBBF37CA-7A76-4D53-AFF6-38E3449CBF09}" presName="rootConnector" presStyleLbl="node2" presStyleIdx="0" presStyleCnt="0"/>
      <dgm:spPr/>
    </dgm:pt>
    <dgm:pt modelId="{A92325FE-801C-4AE6-8563-DB629B3B0284}" type="pres">
      <dgm:prSet presAssocID="{EBBF37CA-7A76-4D53-AFF6-38E3449CBF09}" presName="hierChild4" presStyleCnt="0"/>
      <dgm:spPr/>
    </dgm:pt>
    <dgm:pt modelId="{C619ECF4-FA5F-4DCB-857A-43914F4D45C7}" type="pres">
      <dgm:prSet presAssocID="{DEAD98F0-5CC0-4285-9DB2-CE08900433F4}" presName="Name37" presStyleLbl="parChTrans1D3" presStyleIdx="0" presStyleCnt="1"/>
      <dgm:spPr/>
    </dgm:pt>
    <dgm:pt modelId="{E02128FA-3E6B-400A-A832-494497240011}" type="pres">
      <dgm:prSet presAssocID="{18C1A800-F3B0-4C2E-9004-C74F94E12868}" presName="hierRoot2" presStyleCnt="0">
        <dgm:presLayoutVars>
          <dgm:hierBranch val="init"/>
        </dgm:presLayoutVars>
      </dgm:prSet>
      <dgm:spPr/>
    </dgm:pt>
    <dgm:pt modelId="{7978DAF2-6A29-4ECF-A168-F0E957CDFC35}" type="pres">
      <dgm:prSet presAssocID="{18C1A800-F3B0-4C2E-9004-C74F94E12868}" presName="rootComposite" presStyleCnt="0"/>
      <dgm:spPr/>
    </dgm:pt>
    <dgm:pt modelId="{F0749664-924E-4AE2-A577-6A54EA367496}" type="pres">
      <dgm:prSet presAssocID="{18C1A800-F3B0-4C2E-9004-C74F94E12868}" presName="rootText" presStyleLbl="node1" presStyleIdx="1" presStyleCnt="3">
        <dgm:presLayoutVars>
          <dgm:chMax/>
          <dgm:chPref val="3"/>
        </dgm:presLayoutVars>
      </dgm:prSet>
      <dgm:spPr/>
    </dgm:pt>
    <dgm:pt modelId="{33F737D1-6891-496C-8B07-DF9390CE330E}" type="pres">
      <dgm:prSet presAssocID="{18C1A800-F3B0-4C2E-9004-C74F94E12868}" presName="titleText2" presStyleLbl="fgAcc1" presStyleIdx="1" presStyleCnt="3">
        <dgm:presLayoutVars>
          <dgm:chMax val="0"/>
          <dgm:chPref val="0"/>
        </dgm:presLayoutVars>
      </dgm:prSet>
      <dgm:spPr/>
    </dgm:pt>
    <dgm:pt modelId="{C79EA011-5ED6-4061-8DDC-7F3B7A88D28F}" type="pres">
      <dgm:prSet presAssocID="{18C1A800-F3B0-4C2E-9004-C74F94E12868}" presName="rootConnector" presStyleLbl="node3" presStyleIdx="0" presStyleCnt="0"/>
      <dgm:spPr/>
    </dgm:pt>
    <dgm:pt modelId="{0C4BBCB8-42A7-4720-A1D1-C5A5EAD32426}" type="pres">
      <dgm:prSet presAssocID="{18C1A800-F3B0-4C2E-9004-C74F94E12868}" presName="hierChild4" presStyleCnt="0"/>
      <dgm:spPr/>
    </dgm:pt>
    <dgm:pt modelId="{D3D3EFC0-4075-42BA-8D0F-583851080084}" type="pres">
      <dgm:prSet presAssocID="{A6AC9A40-3D36-428D-A757-FC9B4D383597}" presName="Name37" presStyleLbl="parChTrans1D4" presStyleIdx="0" presStyleCnt="1"/>
      <dgm:spPr/>
    </dgm:pt>
    <dgm:pt modelId="{3BDA19D3-A8EA-4356-BE0B-4182B142EA8A}" type="pres">
      <dgm:prSet presAssocID="{7B9FEDF6-3F3A-4785-AE23-3CEB4D4E6D99}" presName="hierRoot2" presStyleCnt="0">
        <dgm:presLayoutVars>
          <dgm:hierBranch val="init"/>
        </dgm:presLayoutVars>
      </dgm:prSet>
      <dgm:spPr/>
    </dgm:pt>
    <dgm:pt modelId="{9003DCCE-9518-4D6B-AF3F-175F7156439B}" type="pres">
      <dgm:prSet presAssocID="{7B9FEDF6-3F3A-4785-AE23-3CEB4D4E6D99}" presName="rootComposite" presStyleCnt="0"/>
      <dgm:spPr/>
    </dgm:pt>
    <dgm:pt modelId="{2B7B477D-324D-4F65-91F7-49A99997CC07}" type="pres">
      <dgm:prSet presAssocID="{7B9FEDF6-3F3A-4785-AE23-3CEB4D4E6D99}" presName="rootText" presStyleLbl="node1" presStyleIdx="2" presStyleCnt="3">
        <dgm:presLayoutVars>
          <dgm:chMax/>
          <dgm:chPref val="3"/>
        </dgm:presLayoutVars>
      </dgm:prSet>
      <dgm:spPr/>
    </dgm:pt>
    <dgm:pt modelId="{3923B554-A663-44B4-96B2-046D87440E0F}" type="pres">
      <dgm:prSet presAssocID="{7B9FEDF6-3F3A-4785-AE23-3CEB4D4E6D99}" presName="titleText2" presStyleLbl="fgAcc1" presStyleIdx="2" presStyleCnt="3">
        <dgm:presLayoutVars>
          <dgm:chMax val="0"/>
          <dgm:chPref val="0"/>
        </dgm:presLayoutVars>
      </dgm:prSet>
      <dgm:spPr/>
    </dgm:pt>
    <dgm:pt modelId="{1ABD75BF-BDA2-4962-9337-FD78A5B3EAF8}" type="pres">
      <dgm:prSet presAssocID="{7B9FEDF6-3F3A-4785-AE23-3CEB4D4E6D99}" presName="rootConnector" presStyleLbl="node4" presStyleIdx="0" presStyleCnt="0"/>
      <dgm:spPr/>
    </dgm:pt>
    <dgm:pt modelId="{6A7A1A2A-4455-47FD-A515-E01A112CE955}" type="pres">
      <dgm:prSet presAssocID="{7B9FEDF6-3F3A-4785-AE23-3CEB4D4E6D99}" presName="hierChild4" presStyleCnt="0"/>
      <dgm:spPr/>
    </dgm:pt>
    <dgm:pt modelId="{1A4972EB-AEA3-4944-B544-F39A4005D0B5}" type="pres">
      <dgm:prSet presAssocID="{7B9FEDF6-3F3A-4785-AE23-3CEB4D4E6D99}" presName="hierChild5" presStyleCnt="0"/>
      <dgm:spPr/>
    </dgm:pt>
    <dgm:pt modelId="{F41B3183-9E10-4B61-81CF-2027E886B79F}" type="pres">
      <dgm:prSet presAssocID="{18C1A800-F3B0-4C2E-9004-C74F94E12868}" presName="hierChild5" presStyleCnt="0"/>
      <dgm:spPr/>
    </dgm:pt>
    <dgm:pt modelId="{B666746B-DCAD-4A6E-B4CD-107ED46B2254}" type="pres">
      <dgm:prSet presAssocID="{EBBF37CA-7A76-4D53-AFF6-38E3449CBF09}" presName="hierChild5" presStyleCnt="0"/>
      <dgm:spPr/>
    </dgm:pt>
    <dgm:pt modelId="{F93013A5-A316-49E0-A839-DDE11F48A5C1}" type="pres">
      <dgm:prSet presAssocID="{98B58556-C34E-49DC-8836-14EB07B8BD2E}" presName="hierChild3" presStyleCnt="0"/>
      <dgm:spPr/>
    </dgm:pt>
    <dgm:pt modelId="{B9B18834-63ED-4DDE-9C12-3F811BED7678}" type="pres">
      <dgm:prSet presAssocID="{FCD8828C-7105-4E3F-8176-0835DFABD1DA}" presName="Name96" presStyleLbl="parChTrans1D2" presStyleIdx="1" presStyleCnt="2"/>
      <dgm:spPr/>
    </dgm:pt>
    <dgm:pt modelId="{9D08CA3F-218F-4332-A23A-D5717E43316C}" type="pres">
      <dgm:prSet presAssocID="{55F4178B-F613-4A6D-82D1-AA5DBF51B537}" presName="hierRoot3" presStyleCnt="0">
        <dgm:presLayoutVars>
          <dgm:hierBranch val="init"/>
        </dgm:presLayoutVars>
      </dgm:prSet>
      <dgm:spPr/>
    </dgm:pt>
    <dgm:pt modelId="{334FAFF6-A45B-457A-9700-493B0C8EBEE7}" type="pres">
      <dgm:prSet presAssocID="{55F4178B-F613-4A6D-82D1-AA5DBF51B537}" presName="rootComposite3" presStyleCnt="0"/>
      <dgm:spPr/>
    </dgm:pt>
    <dgm:pt modelId="{D4F71763-59C0-430E-BEF7-E348A305AE0F}" type="pres">
      <dgm:prSet presAssocID="{55F4178B-F613-4A6D-82D1-AA5DBF51B537}" presName="rootText3" presStyleLbl="asst1" presStyleIdx="0" presStyleCnt="1">
        <dgm:presLayoutVars>
          <dgm:chPref val="3"/>
        </dgm:presLayoutVars>
      </dgm:prSet>
      <dgm:spPr/>
    </dgm:pt>
    <dgm:pt modelId="{445158E3-748A-4AD1-99DE-186C917CEEFA}" type="pres">
      <dgm:prSet presAssocID="{55F4178B-F613-4A6D-82D1-AA5DBF51B537}" presName="titleText3" presStyleLbl="fgAcc2" presStyleIdx="0" presStyleCnt="1">
        <dgm:presLayoutVars>
          <dgm:chMax val="0"/>
          <dgm:chPref val="0"/>
        </dgm:presLayoutVars>
      </dgm:prSet>
      <dgm:spPr/>
    </dgm:pt>
    <dgm:pt modelId="{92044365-32CC-4315-B3E0-A9C7429AFB79}" type="pres">
      <dgm:prSet presAssocID="{55F4178B-F613-4A6D-82D1-AA5DBF51B537}" presName="rootConnector3" presStyleLbl="asst1" presStyleIdx="0" presStyleCnt="1"/>
      <dgm:spPr/>
    </dgm:pt>
    <dgm:pt modelId="{4A35A61A-D3C6-47F7-8ACA-F36ECB8FA1CF}" type="pres">
      <dgm:prSet presAssocID="{55F4178B-F613-4A6D-82D1-AA5DBF51B537}" presName="hierChild6" presStyleCnt="0"/>
      <dgm:spPr/>
    </dgm:pt>
    <dgm:pt modelId="{294631FC-805B-4627-909F-40DD18B4236D}" type="pres">
      <dgm:prSet presAssocID="{55F4178B-F613-4A6D-82D1-AA5DBF51B537}" presName="hierChild7" presStyleCnt="0"/>
      <dgm:spPr/>
    </dgm:pt>
  </dgm:ptLst>
  <dgm:cxnLst>
    <dgm:cxn modelId="{3E9A900A-7366-4181-A1E3-2C7CC2E87561}" type="presOf" srcId="{CB4E1A68-D617-4069-A683-9158E2B4E851}" destId="{33F737D1-6891-496C-8B07-DF9390CE330E}" srcOrd="0" destOrd="0" presId="urn:microsoft.com/office/officeart/2008/layout/NameandTitleOrganizationalChart"/>
    <dgm:cxn modelId="{312DBA0C-2399-4D4C-9A4C-A83FAA18FE0B}" type="presOf" srcId="{EB551303-81C4-42BB-B4F8-D823CC13A65C}" destId="{9D1F6378-4737-4D3A-A10B-67B4B93B87F2}" srcOrd="0" destOrd="0" presId="urn:microsoft.com/office/officeart/2008/layout/NameandTitleOrganizationalChart"/>
    <dgm:cxn modelId="{5E038822-9D42-46CD-9D3D-6F0CAACD03F5}" type="presOf" srcId="{903CB5F4-D10E-4208-8F7C-3708679A1F02}" destId="{3923B554-A663-44B4-96B2-046D87440E0F}" srcOrd="0" destOrd="0" presId="urn:microsoft.com/office/officeart/2008/layout/NameandTitleOrganizationalChart"/>
    <dgm:cxn modelId="{BE76FE22-48D7-49C0-92B8-C0BFA7ADF357}" type="presOf" srcId="{6F7D17F7-40B7-45C9-873F-2A71D96D3286}" destId="{B3771EF1-F0A5-453D-92C5-B14EF8B72903}" srcOrd="0" destOrd="0" presId="urn:microsoft.com/office/officeart/2008/layout/NameandTitleOrganizationalChart"/>
    <dgm:cxn modelId="{86B29223-2602-4CBF-82D5-11EE1A84FCBD}" type="presOf" srcId="{98B58556-C34E-49DC-8836-14EB07B8BD2E}" destId="{0D9727B9-93B9-412A-89C3-3F93136592BE}" srcOrd="1" destOrd="0" presId="urn:microsoft.com/office/officeart/2008/layout/NameandTitleOrganizationalChart"/>
    <dgm:cxn modelId="{7D542F25-E703-4D76-8167-B27FCAB2522D}" srcId="{0FE51F7B-497D-47E9-93BC-55CF354053BF}" destId="{98B58556-C34E-49DC-8836-14EB07B8BD2E}" srcOrd="0" destOrd="0" parTransId="{FE53D204-2697-4200-B633-E69AEF58D8E5}" sibTransId="{6F7D17F7-40B7-45C9-873F-2A71D96D3286}"/>
    <dgm:cxn modelId="{9442F42A-B747-4306-B0AF-C485EF0544C0}" type="presOf" srcId="{2874483A-0BD1-4F37-8ADC-C20CB5C2FC53}" destId="{6093FCCC-591C-4D3C-B55B-0FADD656A32A}" srcOrd="0" destOrd="0" presId="urn:microsoft.com/office/officeart/2008/layout/NameandTitleOrganizationalChart"/>
    <dgm:cxn modelId="{6B64FB2C-F536-411E-BAC4-6271546CC121}" type="presOf" srcId="{18C1A800-F3B0-4C2E-9004-C74F94E12868}" destId="{C79EA011-5ED6-4061-8DDC-7F3B7A88D28F}" srcOrd="1" destOrd="0" presId="urn:microsoft.com/office/officeart/2008/layout/NameandTitleOrganizationalChart"/>
    <dgm:cxn modelId="{82D28636-2981-4F57-8269-362357CF3E5A}" type="presOf" srcId="{18C1A800-F3B0-4C2E-9004-C74F94E12868}" destId="{F0749664-924E-4AE2-A577-6A54EA367496}" srcOrd="0" destOrd="0" presId="urn:microsoft.com/office/officeart/2008/layout/NameandTitleOrganizationalChart"/>
    <dgm:cxn modelId="{6DBED83A-04A9-47CE-9B7E-8E4D6ECFAF13}" type="presOf" srcId="{7B9FEDF6-3F3A-4785-AE23-3CEB4D4E6D99}" destId="{1ABD75BF-BDA2-4962-9337-FD78A5B3EAF8}" srcOrd="1" destOrd="0" presId="urn:microsoft.com/office/officeart/2008/layout/NameandTitleOrganizationalChart"/>
    <dgm:cxn modelId="{F7059940-3BCA-49D9-BB9E-BC945970F115}" type="presOf" srcId="{98B58556-C34E-49DC-8836-14EB07B8BD2E}" destId="{5F2ADF64-F15F-4BFF-B69F-D9E964420A48}" srcOrd="0" destOrd="0" presId="urn:microsoft.com/office/officeart/2008/layout/NameandTitleOrganizationalChart"/>
    <dgm:cxn modelId="{15417B68-0CF3-4DAC-9E81-E3471281D80E}" type="presOf" srcId="{FCD8828C-7105-4E3F-8176-0835DFABD1DA}" destId="{B9B18834-63ED-4DDE-9C12-3F811BED7678}" srcOrd="0" destOrd="0" presId="urn:microsoft.com/office/officeart/2008/layout/NameandTitleOrganizationalChart"/>
    <dgm:cxn modelId="{A057F04F-094F-4189-A8BF-3A86F1ACABE8}" srcId="{98B58556-C34E-49DC-8836-14EB07B8BD2E}" destId="{55F4178B-F613-4A6D-82D1-AA5DBF51B537}" srcOrd="1" destOrd="0" parTransId="{FCD8828C-7105-4E3F-8176-0835DFABD1DA}" sibTransId="{2951526F-B531-4D7C-B7EF-C01C759102CB}"/>
    <dgm:cxn modelId="{BB622171-0E9C-418B-81F2-D30D11F4743D}" type="presOf" srcId="{EBBF37CA-7A76-4D53-AFF6-38E3449CBF09}" destId="{05F39BF1-1039-4270-9616-089470D0D27B}" srcOrd="0" destOrd="0" presId="urn:microsoft.com/office/officeart/2008/layout/NameandTitleOrganizationalChart"/>
    <dgm:cxn modelId="{1C38F872-BD59-43CE-8730-EDB20E0598FC}" type="presOf" srcId="{A6AC9A40-3D36-428D-A757-FC9B4D383597}" destId="{D3D3EFC0-4075-42BA-8D0F-583851080084}" srcOrd="0" destOrd="0" presId="urn:microsoft.com/office/officeart/2008/layout/NameandTitleOrganizationalChart"/>
    <dgm:cxn modelId="{8F92785A-EC3D-49DA-9375-31CEB58BDF53}" type="presOf" srcId="{55F4178B-F613-4A6D-82D1-AA5DBF51B537}" destId="{92044365-32CC-4315-B3E0-A9C7429AFB79}" srcOrd="1" destOrd="0" presId="urn:microsoft.com/office/officeart/2008/layout/NameandTitleOrganizationalChart"/>
    <dgm:cxn modelId="{C84F1984-AC6A-40C4-9B89-6B2D0BFBDDBB}" type="presOf" srcId="{0FE51F7B-497D-47E9-93BC-55CF354053BF}" destId="{04C825C6-60B4-48C3-B96F-0D8B9F5B3BD5}" srcOrd="0" destOrd="0" presId="urn:microsoft.com/office/officeart/2008/layout/NameandTitleOrganizationalChart"/>
    <dgm:cxn modelId="{35C47E92-934A-411E-9E3C-5BC50E8A043C}" type="presOf" srcId="{DEAD98F0-5CC0-4285-9DB2-CE08900433F4}" destId="{C619ECF4-FA5F-4DCB-857A-43914F4D45C7}" srcOrd="0" destOrd="0" presId="urn:microsoft.com/office/officeart/2008/layout/NameandTitleOrganizationalChart"/>
    <dgm:cxn modelId="{E6035FAD-D058-4932-9A85-AE9CA8D41EE3}" srcId="{EBBF37CA-7A76-4D53-AFF6-38E3449CBF09}" destId="{18C1A800-F3B0-4C2E-9004-C74F94E12868}" srcOrd="0" destOrd="0" parTransId="{DEAD98F0-5CC0-4285-9DB2-CE08900433F4}" sibTransId="{CB4E1A68-D617-4069-A683-9158E2B4E851}"/>
    <dgm:cxn modelId="{95F24AAE-189F-48E3-A2CA-86657C224786}" type="presOf" srcId="{EBBF37CA-7A76-4D53-AFF6-38E3449CBF09}" destId="{0CE3186F-CC78-4F3A-975F-31D6B977A530}" srcOrd="1" destOrd="0" presId="urn:microsoft.com/office/officeart/2008/layout/NameandTitleOrganizationalChart"/>
    <dgm:cxn modelId="{DC1544D0-F58E-4BB6-BB42-F92BA4CBE80C}" type="presOf" srcId="{7B9FEDF6-3F3A-4785-AE23-3CEB4D4E6D99}" destId="{2B7B477D-324D-4F65-91F7-49A99997CC07}" srcOrd="0" destOrd="0" presId="urn:microsoft.com/office/officeart/2008/layout/NameandTitleOrganizationalChart"/>
    <dgm:cxn modelId="{C2C2EAD9-4998-4DA8-8D5B-53A65C65CFBA}" srcId="{18C1A800-F3B0-4C2E-9004-C74F94E12868}" destId="{7B9FEDF6-3F3A-4785-AE23-3CEB4D4E6D99}" srcOrd="0" destOrd="0" parTransId="{A6AC9A40-3D36-428D-A757-FC9B4D383597}" sibTransId="{903CB5F4-D10E-4208-8F7C-3708679A1F02}"/>
    <dgm:cxn modelId="{2B8140EB-0E91-4A79-9C03-CFE9ACB099B7}" type="presOf" srcId="{2951526F-B531-4D7C-B7EF-C01C759102CB}" destId="{445158E3-748A-4AD1-99DE-186C917CEEFA}" srcOrd="0" destOrd="0" presId="urn:microsoft.com/office/officeart/2008/layout/NameandTitleOrganizationalChart"/>
    <dgm:cxn modelId="{2FA231EC-ECB5-49A7-BF25-2181AF980CA7}" srcId="{98B58556-C34E-49DC-8836-14EB07B8BD2E}" destId="{EBBF37CA-7A76-4D53-AFF6-38E3449CBF09}" srcOrd="0" destOrd="0" parTransId="{2874483A-0BD1-4F37-8ADC-C20CB5C2FC53}" sibTransId="{EB551303-81C4-42BB-B4F8-D823CC13A65C}"/>
    <dgm:cxn modelId="{A293D5F0-65F5-4AAB-9C1A-0C5764240C30}" type="presOf" srcId="{55F4178B-F613-4A6D-82D1-AA5DBF51B537}" destId="{D4F71763-59C0-430E-BEF7-E348A305AE0F}" srcOrd="0" destOrd="0" presId="urn:microsoft.com/office/officeart/2008/layout/NameandTitleOrganizationalChart"/>
    <dgm:cxn modelId="{F8A7F4F7-D3EC-4C2D-B9DC-227A44864840}" type="presParOf" srcId="{04C825C6-60B4-48C3-B96F-0D8B9F5B3BD5}" destId="{BF5BEF03-CD09-4D10-9219-50F8F3DDAEF9}" srcOrd="0" destOrd="0" presId="urn:microsoft.com/office/officeart/2008/layout/NameandTitleOrganizationalChart"/>
    <dgm:cxn modelId="{83E31144-30F2-45E4-A034-C5C459E57116}" type="presParOf" srcId="{BF5BEF03-CD09-4D10-9219-50F8F3DDAEF9}" destId="{36ED768E-B6A2-4193-9FB1-22A10D5FF58E}" srcOrd="0" destOrd="0" presId="urn:microsoft.com/office/officeart/2008/layout/NameandTitleOrganizationalChart"/>
    <dgm:cxn modelId="{8DA4B21F-CDF4-4E04-93D3-A0E08BE6E3E0}" type="presParOf" srcId="{36ED768E-B6A2-4193-9FB1-22A10D5FF58E}" destId="{5F2ADF64-F15F-4BFF-B69F-D9E964420A48}" srcOrd="0" destOrd="0" presId="urn:microsoft.com/office/officeart/2008/layout/NameandTitleOrganizationalChart"/>
    <dgm:cxn modelId="{8310A98D-E069-4946-87D4-503EB6592178}" type="presParOf" srcId="{36ED768E-B6A2-4193-9FB1-22A10D5FF58E}" destId="{B3771EF1-F0A5-453D-92C5-B14EF8B72903}" srcOrd="1" destOrd="0" presId="urn:microsoft.com/office/officeart/2008/layout/NameandTitleOrganizationalChart"/>
    <dgm:cxn modelId="{6E6BF9C9-4A27-4FAD-87D9-ACED7BA8E920}" type="presParOf" srcId="{36ED768E-B6A2-4193-9FB1-22A10D5FF58E}" destId="{0D9727B9-93B9-412A-89C3-3F93136592BE}" srcOrd="2" destOrd="0" presId="urn:microsoft.com/office/officeart/2008/layout/NameandTitleOrganizationalChart"/>
    <dgm:cxn modelId="{AB192FE1-FDBF-4BB2-A7FD-0AA533CBEB7A}" type="presParOf" srcId="{BF5BEF03-CD09-4D10-9219-50F8F3DDAEF9}" destId="{FCF6AB38-1F7B-4BDB-A702-23A07D2135DC}" srcOrd="1" destOrd="0" presId="urn:microsoft.com/office/officeart/2008/layout/NameandTitleOrganizationalChart"/>
    <dgm:cxn modelId="{DCB07E69-ABB9-49DD-8AC2-927FC45B0E4A}" type="presParOf" srcId="{FCF6AB38-1F7B-4BDB-A702-23A07D2135DC}" destId="{6093FCCC-591C-4D3C-B55B-0FADD656A32A}" srcOrd="0" destOrd="0" presId="urn:microsoft.com/office/officeart/2008/layout/NameandTitleOrganizationalChart"/>
    <dgm:cxn modelId="{899B110E-C722-4006-9D9F-0C4556CCD062}" type="presParOf" srcId="{FCF6AB38-1F7B-4BDB-A702-23A07D2135DC}" destId="{234DCA9C-60F1-49BD-9159-4663FAD23144}" srcOrd="1" destOrd="0" presId="urn:microsoft.com/office/officeart/2008/layout/NameandTitleOrganizationalChart"/>
    <dgm:cxn modelId="{CF15B7D8-F1AF-4B36-973D-3212D207DE21}" type="presParOf" srcId="{234DCA9C-60F1-49BD-9159-4663FAD23144}" destId="{BE596B71-D6C7-40F4-962F-F2CC7A7514FC}" srcOrd="0" destOrd="0" presId="urn:microsoft.com/office/officeart/2008/layout/NameandTitleOrganizationalChart"/>
    <dgm:cxn modelId="{34A2377E-1E95-44AA-AC93-282AD3BD2CE0}" type="presParOf" srcId="{BE596B71-D6C7-40F4-962F-F2CC7A7514FC}" destId="{05F39BF1-1039-4270-9616-089470D0D27B}" srcOrd="0" destOrd="0" presId="urn:microsoft.com/office/officeart/2008/layout/NameandTitleOrganizationalChart"/>
    <dgm:cxn modelId="{93CA1FAE-A680-4A1F-890C-EB63C04EF023}" type="presParOf" srcId="{BE596B71-D6C7-40F4-962F-F2CC7A7514FC}" destId="{9D1F6378-4737-4D3A-A10B-67B4B93B87F2}" srcOrd="1" destOrd="0" presId="urn:microsoft.com/office/officeart/2008/layout/NameandTitleOrganizationalChart"/>
    <dgm:cxn modelId="{8DF2DCA2-E254-4855-9B9D-C2DF82E7B71B}" type="presParOf" srcId="{BE596B71-D6C7-40F4-962F-F2CC7A7514FC}" destId="{0CE3186F-CC78-4F3A-975F-31D6B977A530}" srcOrd="2" destOrd="0" presId="urn:microsoft.com/office/officeart/2008/layout/NameandTitleOrganizationalChart"/>
    <dgm:cxn modelId="{EB015316-902C-4CB2-BB1B-CFC3D3AE7426}" type="presParOf" srcId="{234DCA9C-60F1-49BD-9159-4663FAD23144}" destId="{A92325FE-801C-4AE6-8563-DB629B3B0284}" srcOrd="1" destOrd="0" presId="urn:microsoft.com/office/officeart/2008/layout/NameandTitleOrganizationalChart"/>
    <dgm:cxn modelId="{42133F49-E1B7-4689-ABE1-E5B4976969DE}" type="presParOf" srcId="{A92325FE-801C-4AE6-8563-DB629B3B0284}" destId="{C619ECF4-FA5F-4DCB-857A-43914F4D45C7}" srcOrd="0" destOrd="0" presId="urn:microsoft.com/office/officeart/2008/layout/NameandTitleOrganizationalChart"/>
    <dgm:cxn modelId="{2EC83975-EFFA-4DF0-9F9F-C3E3A1577311}" type="presParOf" srcId="{A92325FE-801C-4AE6-8563-DB629B3B0284}" destId="{E02128FA-3E6B-400A-A832-494497240011}" srcOrd="1" destOrd="0" presId="urn:microsoft.com/office/officeart/2008/layout/NameandTitleOrganizationalChart"/>
    <dgm:cxn modelId="{973EFF5F-FE29-45D5-8B8E-AC96589288DD}" type="presParOf" srcId="{E02128FA-3E6B-400A-A832-494497240011}" destId="{7978DAF2-6A29-4ECF-A168-F0E957CDFC35}" srcOrd="0" destOrd="0" presId="urn:microsoft.com/office/officeart/2008/layout/NameandTitleOrganizationalChart"/>
    <dgm:cxn modelId="{D2A95AEA-2945-4195-A5AA-252D652B6F2A}" type="presParOf" srcId="{7978DAF2-6A29-4ECF-A168-F0E957CDFC35}" destId="{F0749664-924E-4AE2-A577-6A54EA367496}" srcOrd="0" destOrd="0" presId="urn:microsoft.com/office/officeart/2008/layout/NameandTitleOrganizationalChart"/>
    <dgm:cxn modelId="{E2C4E59B-0981-40CB-91F6-74F7C7CFB0F3}" type="presParOf" srcId="{7978DAF2-6A29-4ECF-A168-F0E957CDFC35}" destId="{33F737D1-6891-496C-8B07-DF9390CE330E}" srcOrd="1" destOrd="0" presId="urn:microsoft.com/office/officeart/2008/layout/NameandTitleOrganizationalChart"/>
    <dgm:cxn modelId="{275E2D9A-C7E0-4FA0-A6F4-0EF852C26106}" type="presParOf" srcId="{7978DAF2-6A29-4ECF-A168-F0E957CDFC35}" destId="{C79EA011-5ED6-4061-8DDC-7F3B7A88D28F}" srcOrd="2" destOrd="0" presId="urn:microsoft.com/office/officeart/2008/layout/NameandTitleOrganizationalChart"/>
    <dgm:cxn modelId="{C9B552CE-B838-4400-AF33-2B73E3E65705}" type="presParOf" srcId="{E02128FA-3E6B-400A-A832-494497240011}" destId="{0C4BBCB8-42A7-4720-A1D1-C5A5EAD32426}" srcOrd="1" destOrd="0" presId="urn:microsoft.com/office/officeart/2008/layout/NameandTitleOrganizationalChart"/>
    <dgm:cxn modelId="{D09FBF31-A755-405A-B719-CB603EF09189}" type="presParOf" srcId="{0C4BBCB8-42A7-4720-A1D1-C5A5EAD32426}" destId="{D3D3EFC0-4075-42BA-8D0F-583851080084}" srcOrd="0" destOrd="0" presId="urn:microsoft.com/office/officeart/2008/layout/NameandTitleOrganizationalChart"/>
    <dgm:cxn modelId="{DD3FEDFB-F933-4015-8B4D-1159DE11F895}" type="presParOf" srcId="{0C4BBCB8-42A7-4720-A1D1-C5A5EAD32426}" destId="{3BDA19D3-A8EA-4356-BE0B-4182B142EA8A}" srcOrd="1" destOrd="0" presId="urn:microsoft.com/office/officeart/2008/layout/NameandTitleOrganizationalChart"/>
    <dgm:cxn modelId="{4511A390-84EE-43A5-ACF2-421B41AF3823}" type="presParOf" srcId="{3BDA19D3-A8EA-4356-BE0B-4182B142EA8A}" destId="{9003DCCE-9518-4D6B-AF3F-175F7156439B}" srcOrd="0" destOrd="0" presId="urn:microsoft.com/office/officeart/2008/layout/NameandTitleOrganizationalChart"/>
    <dgm:cxn modelId="{7E4050EB-0BE4-4BA1-AB04-0C4EB05C105D}" type="presParOf" srcId="{9003DCCE-9518-4D6B-AF3F-175F7156439B}" destId="{2B7B477D-324D-4F65-91F7-49A99997CC07}" srcOrd="0" destOrd="0" presId="urn:microsoft.com/office/officeart/2008/layout/NameandTitleOrganizationalChart"/>
    <dgm:cxn modelId="{AE01A872-467A-419B-97C7-321D0B99043B}" type="presParOf" srcId="{9003DCCE-9518-4D6B-AF3F-175F7156439B}" destId="{3923B554-A663-44B4-96B2-046D87440E0F}" srcOrd="1" destOrd="0" presId="urn:microsoft.com/office/officeart/2008/layout/NameandTitleOrganizationalChart"/>
    <dgm:cxn modelId="{06638B6D-5C16-49FD-A598-0D7EFA5954B3}" type="presParOf" srcId="{9003DCCE-9518-4D6B-AF3F-175F7156439B}" destId="{1ABD75BF-BDA2-4962-9337-FD78A5B3EAF8}" srcOrd="2" destOrd="0" presId="urn:microsoft.com/office/officeart/2008/layout/NameandTitleOrganizationalChart"/>
    <dgm:cxn modelId="{6A8912DC-D61B-4850-A107-87CEF4FF2717}" type="presParOf" srcId="{3BDA19D3-A8EA-4356-BE0B-4182B142EA8A}" destId="{6A7A1A2A-4455-47FD-A515-E01A112CE955}" srcOrd="1" destOrd="0" presId="urn:microsoft.com/office/officeart/2008/layout/NameandTitleOrganizationalChart"/>
    <dgm:cxn modelId="{FF85CEC5-71D0-4B72-AF4E-F026D3A0C746}" type="presParOf" srcId="{3BDA19D3-A8EA-4356-BE0B-4182B142EA8A}" destId="{1A4972EB-AEA3-4944-B544-F39A4005D0B5}" srcOrd="2" destOrd="0" presId="urn:microsoft.com/office/officeart/2008/layout/NameandTitleOrganizationalChart"/>
    <dgm:cxn modelId="{894A0515-CF7A-4F88-B4EA-B22AFD0F9C5C}" type="presParOf" srcId="{E02128FA-3E6B-400A-A832-494497240011}" destId="{F41B3183-9E10-4B61-81CF-2027E886B79F}" srcOrd="2" destOrd="0" presId="urn:microsoft.com/office/officeart/2008/layout/NameandTitleOrganizationalChart"/>
    <dgm:cxn modelId="{AA2AA758-1CCF-4742-A013-AEECD220C36F}" type="presParOf" srcId="{234DCA9C-60F1-49BD-9159-4663FAD23144}" destId="{B666746B-DCAD-4A6E-B4CD-107ED46B2254}" srcOrd="2" destOrd="0" presId="urn:microsoft.com/office/officeart/2008/layout/NameandTitleOrganizationalChart"/>
    <dgm:cxn modelId="{6E4B9822-E8E5-4255-BD9D-C56086F26043}" type="presParOf" srcId="{BF5BEF03-CD09-4D10-9219-50F8F3DDAEF9}" destId="{F93013A5-A316-49E0-A839-DDE11F48A5C1}" srcOrd="2" destOrd="0" presId="urn:microsoft.com/office/officeart/2008/layout/NameandTitleOrganizationalChart"/>
    <dgm:cxn modelId="{D93ABE24-DE25-4C4C-8D68-711D9F78E09B}" type="presParOf" srcId="{F93013A5-A316-49E0-A839-DDE11F48A5C1}" destId="{B9B18834-63ED-4DDE-9C12-3F811BED7678}" srcOrd="0" destOrd="0" presId="urn:microsoft.com/office/officeart/2008/layout/NameandTitleOrganizationalChart"/>
    <dgm:cxn modelId="{39B6D81A-47C6-433C-A9A7-9B3220CF3E42}" type="presParOf" srcId="{F93013A5-A316-49E0-A839-DDE11F48A5C1}" destId="{9D08CA3F-218F-4332-A23A-D5717E43316C}" srcOrd="1" destOrd="0" presId="urn:microsoft.com/office/officeart/2008/layout/NameandTitleOrganizationalChart"/>
    <dgm:cxn modelId="{4A704F0D-810A-4127-8A7C-63447C1939BE}" type="presParOf" srcId="{9D08CA3F-218F-4332-A23A-D5717E43316C}" destId="{334FAFF6-A45B-457A-9700-493B0C8EBEE7}" srcOrd="0" destOrd="0" presId="urn:microsoft.com/office/officeart/2008/layout/NameandTitleOrganizationalChart"/>
    <dgm:cxn modelId="{DE48DA21-36DE-4DEF-BE68-87D78D87948B}" type="presParOf" srcId="{334FAFF6-A45B-457A-9700-493B0C8EBEE7}" destId="{D4F71763-59C0-430E-BEF7-E348A305AE0F}" srcOrd="0" destOrd="0" presId="urn:microsoft.com/office/officeart/2008/layout/NameandTitleOrganizationalChart"/>
    <dgm:cxn modelId="{C6C547EA-EEBA-402A-B3AD-E5EE77B6634B}" type="presParOf" srcId="{334FAFF6-A45B-457A-9700-493B0C8EBEE7}" destId="{445158E3-748A-4AD1-99DE-186C917CEEFA}" srcOrd="1" destOrd="0" presId="urn:microsoft.com/office/officeart/2008/layout/NameandTitleOrganizationalChart"/>
    <dgm:cxn modelId="{DC1A6442-1586-4342-B7DC-E15F361CCA49}" type="presParOf" srcId="{334FAFF6-A45B-457A-9700-493B0C8EBEE7}" destId="{92044365-32CC-4315-B3E0-A9C7429AFB79}" srcOrd="2" destOrd="0" presId="urn:microsoft.com/office/officeart/2008/layout/NameandTitleOrganizationalChart"/>
    <dgm:cxn modelId="{654F6CCC-38A8-406B-960F-B220EE303463}" type="presParOf" srcId="{9D08CA3F-218F-4332-A23A-D5717E43316C}" destId="{4A35A61A-D3C6-47F7-8ACA-F36ECB8FA1CF}" srcOrd="1" destOrd="0" presId="urn:microsoft.com/office/officeart/2008/layout/NameandTitleOrganizationalChart"/>
    <dgm:cxn modelId="{BA936201-0019-4842-95C6-69B4D8C66CF4}" type="presParOf" srcId="{9D08CA3F-218F-4332-A23A-D5717E43316C}" destId="{294631FC-805B-4627-909F-40DD18B4236D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FE51F7B-497D-47E9-93BC-55CF354053BF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98B58556-C34E-49DC-8836-14EB07B8BD2E}">
      <dgm:prSet phldrT="[Texte]"/>
      <dgm:spPr/>
      <dgm:t>
        <a:bodyPr/>
        <a:lstStyle/>
        <a:p>
          <a:r>
            <a:rPr lang="fr-FR" dirty="0"/>
            <a:t>Responsable </a:t>
          </a:r>
          <a:br>
            <a:rPr lang="fr-FR" dirty="0"/>
          </a:br>
          <a:r>
            <a:rPr lang="fr-FR" dirty="0"/>
            <a:t>des Achats</a:t>
          </a:r>
        </a:p>
      </dgm:t>
    </dgm:pt>
    <dgm:pt modelId="{FE53D204-2697-4200-B633-E69AEF58D8E5}" type="parTrans" cxnId="{7D542F25-E703-4D76-8167-B27FCAB2522D}">
      <dgm:prSet/>
      <dgm:spPr/>
      <dgm:t>
        <a:bodyPr/>
        <a:lstStyle/>
        <a:p>
          <a:endParaRPr lang="fr-FR"/>
        </a:p>
      </dgm:t>
    </dgm:pt>
    <dgm:pt modelId="{6F7D17F7-40B7-45C9-873F-2A71D96D3286}" type="sibTrans" cxnId="{7D542F25-E703-4D76-8167-B27FCAB2522D}">
      <dgm:prSet/>
      <dgm:spPr/>
      <dgm:t>
        <a:bodyPr/>
        <a:lstStyle/>
        <a:p>
          <a:endParaRPr lang="fr-FR" dirty="0"/>
        </a:p>
        <a:p>
          <a:r>
            <a:rPr lang="fr-FR" dirty="0"/>
            <a:t>Benjamin BELGRAND</a:t>
          </a:r>
        </a:p>
      </dgm:t>
    </dgm:pt>
    <dgm:pt modelId="{E0E8C453-D23B-4C2B-8B6B-2DFE49C2FA1C}" type="asst">
      <dgm:prSet phldrT="[Texte]"/>
      <dgm:spPr/>
      <dgm:t>
        <a:bodyPr/>
        <a:lstStyle/>
        <a:p>
          <a:r>
            <a:rPr lang="fr-FR" dirty="0"/>
            <a:t>Assistante</a:t>
          </a:r>
        </a:p>
      </dgm:t>
    </dgm:pt>
    <dgm:pt modelId="{D3A97279-44F2-49AE-A67C-065987BDA488}" type="parTrans" cxnId="{79A35841-C101-46A4-8CD6-38349C281185}">
      <dgm:prSet/>
      <dgm:spPr/>
      <dgm:t>
        <a:bodyPr/>
        <a:lstStyle/>
        <a:p>
          <a:endParaRPr lang="fr-FR"/>
        </a:p>
      </dgm:t>
    </dgm:pt>
    <dgm:pt modelId="{1605CC4E-EE75-4AD9-AB6F-F056789A50B1}" type="sibTrans" cxnId="{79A35841-C101-46A4-8CD6-38349C281185}">
      <dgm:prSet/>
      <dgm:spPr/>
      <dgm:t>
        <a:bodyPr/>
        <a:lstStyle/>
        <a:p>
          <a:r>
            <a:rPr lang="fr-FR" dirty="0"/>
            <a:t>Olivia  WILLIAMS</a:t>
          </a:r>
        </a:p>
      </dgm:t>
    </dgm:pt>
    <dgm:pt modelId="{EBBF37CA-7A76-4D53-AFF6-38E3449CBF09}">
      <dgm:prSet phldrT="[Texte]"/>
      <dgm:spPr/>
      <dgm:t>
        <a:bodyPr/>
        <a:lstStyle/>
        <a:p>
          <a:r>
            <a:rPr lang="fr-FR" dirty="0"/>
            <a:t>Appels d’Offres</a:t>
          </a:r>
        </a:p>
      </dgm:t>
    </dgm:pt>
    <dgm:pt modelId="{2874483A-0BD1-4F37-8ADC-C20CB5C2FC53}" type="parTrans" cxnId="{2FA231EC-ECB5-49A7-BF25-2181AF980CA7}">
      <dgm:prSet/>
      <dgm:spPr/>
      <dgm:t>
        <a:bodyPr/>
        <a:lstStyle/>
        <a:p>
          <a:endParaRPr lang="fr-FR"/>
        </a:p>
      </dgm:t>
    </dgm:pt>
    <dgm:pt modelId="{EB551303-81C4-42BB-B4F8-D823CC13A65C}" type="sibTrans" cxnId="{2FA231EC-ECB5-49A7-BF25-2181AF980CA7}">
      <dgm:prSet/>
      <dgm:spPr/>
      <dgm:t>
        <a:bodyPr/>
        <a:lstStyle/>
        <a:p>
          <a:r>
            <a:rPr lang="fr-FR" dirty="0"/>
            <a:t>Vanessa BERGAMI</a:t>
          </a:r>
        </a:p>
      </dgm:t>
    </dgm:pt>
    <dgm:pt modelId="{D328AF52-6490-4474-9411-E21A08852393}">
      <dgm:prSet phldrT="[Texte]"/>
      <dgm:spPr/>
      <dgm:t>
        <a:bodyPr/>
        <a:lstStyle/>
        <a:p>
          <a:r>
            <a:rPr lang="fr-FR" dirty="0"/>
            <a:t>Intendance</a:t>
          </a:r>
        </a:p>
      </dgm:t>
    </dgm:pt>
    <dgm:pt modelId="{52451705-3834-4174-8DEB-0C92E3B13E26}" type="parTrans" cxnId="{570FD3F8-425B-4BFC-A673-F886E4CAB73B}">
      <dgm:prSet/>
      <dgm:spPr/>
      <dgm:t>
        <a:bodyPr/>
        <a:lstStyle/>
        <a:p>
          <a:endParaRPr lang="fr-FR"/>
        </a:p>
      </dgm:t>
    </dgm:pt>
    <dgm:pt modelId="{A4741F13-4933-4255-B50A-7C17FCAE0FD3}" type="sibTrans" cxnId="{570FD3F8-425B-4BFC-A673-F886E4CAB73B}">
      <dgm:prSet/>
      <dgm:spPr/>
      <dgm:t>
        <a:bodyPr/>
        <a:lstStyle/>
        <a:p>
          <a:r>
            <a:rPr lang="fr-FR" dirty="0"/>
            <a:t>Aurelia DEVENSON</a:t>
          </a:r>
        </a:p>
      </dgm:t>
    </dgm:pt>
    <dgm:pt modelId="{7DF7C045-BE87-4210-8BA9-FD081027168A}">
      <dgm:prSet phldrT="[Texte]"/>
      <dgm:spPr/>
      <dgm:t>
        <a:bodyPr/>
        <a:lstStyle/>
        <a:p>
          <a:r>
            <a:rPr lang="fr-FR" dirty="0"/>
            <a:t>Achats hygiène et vestimentaire</a:t>
          </a:r>
        </a:p>
      </dgm:t>
    </dgm:pt>
    <dgm:pt modelId="{36255C6A-F355-4B48-86C5-2D51AB29DD24}" type="parTrans" cxnId="{713279A8-AD19-4958-AE19-130EA2BD940A}">
      <dgm:prSet/>
      <dgm:spPr/>
      <dgm:t>
        <a:bodyPr/>
        <a:lstStyle/>
        <a:p>
          <a:endParaRPr lang="fr-FR"/>
        </a:p>
      </dgm:t>
    </dgm:pt>
    <dgm:pt modelId="{EBCCC743-5E8D-45B0-9B5C-B5E5D4BD5F3D}" type="sibTrans" cxnId="{713279A8-AD19-4958-AE19-130EA2BD940A}">
      <dgm:prSet/>
      <dgm:spPr/>
      <dgm:t>
        <a:bodyPr/>
        <a:lstStyle/>
        <a:p>
          <a:r>
            <a:rPr lang="fr-FR" dirty="0"/>
            <a:t>Margot LEROY</a:t>
          </a:r>
        </a:p>
      </dgm:t>
    </dgm:pt>
    <dgm:pt modelId="{04C825C6-60B4-48C3-B96F-0D8B9F5B3BD5}" type="pres">
      <dgm:prSet presAssocID="{0FE51F7B-497D-47E9-93BC-55CF354053B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F5BEF03-CD09-4D10-9219-50F8F3DDAEF9}" type="pres">
      <dgm:prSet presAssocID="{98B58556-C34E-49DC-8836-14EB07B8BD2E}" presName="hierRoot1" presStyleCnt="0">
        <dgm:presLayoutVars>
          <dgm:hierBranch val="init"/>
        </dgm:presLayoutVars>
      </dgm:prSet>
      <dgm:spPr/>
    </dgm:pt>
    <dgm:pt modelId="{36ED768E-B6A2-4193-9FB1-22A10D5FF58E}" type="pres">
      <dgm:prSet presAssocID="{98B58556-C34E-49DC-8836-14EB07B8BD2E}" presName="rootComposite1" presStyleCnt="0"/>
      <dgm:spPr/>
    </dgm:pt>
    <dgm:pt modelId="{5F2ADF64-F15F-4BFF-B69F-D9E964420A48}" type="pres">
      <dgm:prSet presAssocID="{98B58556-C34E-49DC-8836-14EB07B8BD2E}" presName="rootText1" presStyleLbl="node0" presStyleIdx="0" presStyleCnt="1">
        <dgm:presLayoutVars>
          <dgm:chMax/>
          <dgm:chPref val="3"/>
        </dgm:presLayoutVars>
      </dgm:prSet>
      <dgm:spPr/>
    </dgm:pt>
    <dgm:pt modelId="{B3771EF1-F0A5-453D-92C5-B14EF8B72903}" type="pres">
      <dgm:prSet presAssocID="{98B58556-C34E-49DC-8836-14EB07B8BD2E}" presName="titleText1" presStyleLbl="fgAcc0" presStyleIdx="0" presStyleCnt="1">
        <dgm:presLayoutVars>
          <dgm:chMax val="0"/>
          <dgm:chPref val="0"/>
        </dgm:presLayoutVars>
      </dgm:prSet>
      <dgm:spPr/>
    </dgm:pt>
    <dgm:pt modelId="{0D9727B9-93B9-412A-89C3-3F93136592BE}" type="pres">
      <dgm:prSet presAssocID="{98B58556-C34E-49DC-8836-14EB07B8BD2E}" presName="rootConnector1" presStyleLbl="node1" presStyleIdx="0" presStyleCnt="3"/>
      <dgm:spPr/>
    </dgm:pt>
    <dgm:pt modelId="{FCF6AB38-1F7B-4BDB-A702-23A07D2135DC}" type="pres">
      <dgm:prSet presAssocID="{98B58556-C34E-49DC-8836-14EB07B8BD2E}" presName="hierChild2" presStyleCnt="0"/>
      <dgm:spPr/>
    </dgm:pt>
    <dgm:pt modelId="{6093FCCC-591C-4D3C-B55B-0FADD656A32A}" type="pres">
      <dgm:prSet presAssocID="{2874483A-0BD1-4F37-8ADC-C20CB5C2FC53}" presName="Name37" presStyleLbl="parChTrans1D2" presStyleIdx="0" presStyleCnt="4"/>
      <dgm:spPr/>
    </dgm:pt>
    <dgm:pt modelId="{234DCA9C-60F1-49BD-9159-4663FAD23144}" type="pres">
      <dgm:prSet presAssocID="{EBBF37CA-7A76-4D53-AFF6-38E3449CBF09}" presName="hierRoot2" presStyleCnt="0">
        <dgm:presLayoutVars>
          <dgm:hierBranch val="init"/>
        </dgm:presLayoutVars>
      </dgm:prSet>
      <dgm:spPr/>
    </dgm:pt>
    <dgm:pt modelId="{BE596B71-D6C7-40F4-962F-F2CC7A7514FC}" type="pres">
      <dgm:prSet presAssocID="{EBBF37CA-7A76-4D53-AFF6-38E3449CBF09}" presName="rootComposite" presStyleCnt="0"/>
      <dgm:spPr/>
    </dgm:pt>
    <dgm:pt modelId="{05F39BF1-1039-4270-9616-089470D0D27B}" type="pres">
      <dgm:prSet presAssocID="{EBBF37CA-7A76-4D53-AFF6-38E3449CBF09}" presName="rootText" presStyleLbl="node1" presStyleIdx="0" presStyleCnt="3">
        <dgm:presLayoutVars>
          <dgm:chMax/>
          <dgm:chPref val="3"/>
        </dgm:presLayoutVars>
      </dgm:prSet>
      <dgm:spPr/>
    </dgm:pt>
    <dgm:pt modelId="{9D1F6378-4737-4D3A-A10B-67B4B93B87F2}" type="pres">
      <dgm:prSet presAssocID="{EBBF37CA-7A76-4D53-AFF6-38E3449CBF09}" presName="titleText2" presStyleLbl="fgAcc1" presStyleIdx="0" presStyleCnt="3">
        <dgm:presLayoutVars>
          <dgm:chMax val="0"/>
          <dgm:chPref val="0"/>
        </dgm:presLayoutVars>
      </dgm:prSet>
      <dgm:spPr/>
    </dgm:pt>
    <dgm:pt modelId="{0CE3186F-CC78-4F3A-975F-31D6B977A530}" type="pres">
      <dgm:prSet presAssocID="{EBBF37CA-7A76-4D53-AFF6-38E3449CBF09}" presName="rootConnector" presStyleLbl="node2" presStyleIdx="0" presStyleCnt="0"/>
      <dgm:spPr/>
    </dgm:pt>
    <dgm:pt modelId="{A92325FE-801C-4AE6-8563-DB629B3B0284}" type="pres">
      <dgm:prSet presAssocID="{EBBF37CA-7A76-4D53-AFF6-38E3449CBF09}" presName="hierChild4" presStyleCnt="0"/>
      <dgm:spPr/>
    </dgm:pt>
    <dgm:pt modelId="{B666746B-DCAD-4A6E-B4CD-107ED46B2254}" type="pres">
      <dgm:prSet presAssocID="{EBBF37CA-7A76-4D53-AFF6-38E3449CBF09}" presName="hierChild5" presStyleCnt="0"/>
      <dgm:spPr/>
    </dgm:pt>
    <dgm:pt modelId="{3B7EBBE0-BA3B-4FE5-8786-A86FEDF6719A}" type="pres">
      <dgm:prSet presAssocID="{52451705-3834-4174-8DEB-0C92E3B13E26}" presName="Name37" presStyleLbl="parChTrans1D2" presStyleIdx="1" presStyleCnt="4"/>
      <dgm:spPr/>
    </dgm:pt>
    <dgm:pt modelId="{19C8A6FD-A462-467C-9D3B-D8FA09C04B0C}" type="pres">
      <dgm:prSet presAssocID="{D328AF52-6490-4474-9411-E21A08852393}" presName="hierRoot2" presStyleCnt="0">
        <dgm:presLayoutVars>
          <dgm:hierBranch val="init"/>
        </dgm:presLayoutVars>
      </dgm:prSet>
      <dgm:spPr/>
    </dgm:pt>
    <dgm:pt modelId="{F5FE84BF-A98D-4FEC-8BEF-262A956D03B4}" type="pres">
      <dgm:prSet presAssocID="{D328AF52-6490-4474-9411-E21A08852393}" presName="rootComposite" presStyleCnt="0"/>
      <dgm:spPr/>
    </dgm:pt>
    <dgm:pt modelId="{F7CB48DD-5752-45CD-B56E-AB97B4604ECC}" type="pres">
      <dgm:prSet presAssocID="{D328AF52-6490-4474-9411-E21A08852393}" presName="rootText" presStyleLbl="node1" presStyleIdx="1" presStyleCnt="3">
        <dgm:presLayoutVars>
          <dgm:chMax/>
          <dgm:chPref val="3"/>
        </dgm:presLayoutVars>
      </dgm:prSet>
      <dgm:spPr/>
    </dgm:pt>
    <dgm:pt modelId="{502005E9-3006-42CB-A82F-18F96F4136FF}" type="pres">
      <dgm:prSet presAssocID="{D328AF52-6490-4474-9411-E21A08852393}" presName="titleText2" presStyleLbl="fgAcc1" presStyleIdx="1" presStyleCnt="3">
        <dgm:presLayoutVars>
          <dgm:chMax val="0"/>
          <dgm:chPref val="0"/>
        </dgm:presLayoutVars>
      </dgm:prSet>
      <dgm:spPr/>
    </dgm:pt>
    <dgm:pt modelId="{E62AB6B3-C9EB-4E49-85B2-30FCD7FF9DA4}" type="pres">
      <dgm:prSet presAssocID="{D328AF52-6490-4474-9411-E21A08852393}" presName="rootConnector" presStyleLbl="node2" presStyleIdx="0" presStyleCnt="0"/>
      <dgm:spPr/>
    </dgm:pt>
    <dgm:pt modelId="{B179C0EA-760E-4D0E-8328-DAE953B53B91}" type="pres">
      <dgm:prSet presAssocID="{D328AF52-6490-4474-9411-E21A08852393}" presName="hierChild4" presStyleCnt="0"/>
      <dgm:spPr/>
    </dgm:pt>
    <dgm:pt modelId="{36A2EFAA-62BF-4A69-86B5-0E11C7AE2DAB}" type="pres">
      <dgm:prSet presAssocID="{D328AF52-6490-4474-9411-E21A08852393}" presName="hierChild5" presStyleCnt="0"/>
      <dgm:spPr/>
    </dgm:pt>
    <dgm:pt modelId="{2910ADEA-CE54-4086-A5B0-33281EAC38A9}" type="pres">
      <dgm:prSet presAssocID="{36255C6A-F355-4B48-86C5-2D51AB29DD24}" presName="Name37" presStyleLbl="parChTrans1D2" presStyleIdx="2" presStyleCnt="4"/>
      <dgm:spPr/>
    </dgm:pt>
    <dgm:pt modelId="{1B2751F2-E009-4C12-9BFA-46A41655D7E9}" type="pres">
      <dgm:prSet presAssocID="{7DF7C045-BE87-4210-8BA9-FD081027168A}" presName="hierRoot2" presStyleCnt="0">
        <dgm:presLayoutVars>
          <dgm:hierBranch val="init"/>
        </dgm:presLayoutVars>
      </dgm:prSet>
      <dgm:spPr/>
    </dgm:pt>
    <dgm:pt modelId="{7C19D500-BF76-4BFC-BE12-74C3B491CDA0}" type="pres">
      <dgm:prSet presAssocID="{7DF7C045-BE87-4210-8BA9-FD081027168A}" presName="rootComposite" presStyleCnt="0"/>
      <dgm:spPr/>
    </dgm:pt>
    <dgm:pt modelId="{05217B66-8D80-41BE-B72A-6BEDA1E10242}" type="pres">
      <dgm:prSet presAssocID="{7DF7C045-BE87-4210-8BA9-FD081027168A}" presName="rootText" presStyleLbl="node1" presStyleIdx="2" presStyleCnt="3">
        <dgm:presLayoutVars>
          <dgm:chMax/>
          <dgm:chPref val="3"/>
        </dgm:presLayoutVars>
      </dgm:prSet>
      <dgm:spPr/>
    </dgm:pt>
    <dgm:pt modelId="{21D3528E-59DA-4D4C-868B-AA4867A498A9}" type="pres">
      <dgm:prSet presAssocID="{7DF7C045-BE87-4210-8BA9-FD081027168A}" presName="titleText2" presStyleLbl="fgAcc1" presStyleIdx="2" presStyleCnt="3">
        <dgm:presLayoutVars>
          <dgm:chMax val="0"/>
          <dgm:chPref val="0"/>
        </dgm:presLayoutVars>
      </dgm:prSet>
      <dgm:spPr/>
    </dgm:pt>
    <dgm:pt modelId="{ECEDEB56-3CC0-4310-A146-D4E775554F9E}" type="pres">
      <dgm:prSet presAssocID="{7DF7C045-BE87-4210-8BA9-FD081027168A}" presName="rootConnector" presStyleLbl="node2" presStyleIdx="0" presStyleCnt="0"/>
      <dgm:spPr/>
    </dgm:pt>
    <dgm:pt modelId="{9368F926-D21E-4E50-AADB-606B1D8D51E5}" type="pres">
      <dgm:prSet presAssocID="{7DF7C045-BE87-4210-8BA9-FD081027168A}" presName="hierChild4" presStyleCnt="0"/>
      <dgm:spPr/>
    </dgm:pt>
    <dgm:pt modelId="{EBD8DE8D-37D1-42F2-9F8E-3AE2C2C83313}" type="pres">
      <dgm:prSet presAssocID="{7DF7C045-BE87-4210-8BA9-FD081027168A}" presName="hierChild5" presStyleCnt="0"/>
      <dgm:spPr/>
    </dgm:pt>
    <dgm:pt modelId="{F93013A5-A316-49E0-A839-DDE11F48A5C1}" type="pres">
      <dgm:prSet presAssocID="{98B58556-C34E-49DC-8836-14EB07B8BD2E}" presName="hierChild3" presStyleCnt="0"/>
      <dgm:spPr/>
    </dgm:pt>
    <dgm:pt modelId="{B17EB2AD-B3B8-4CD8-B169-FEE2CB07DA46}" type="pres">
      <dgm:prSet presAssocID="{D3A97279-44F2-49AE-A67C-065987BDA488}" presName="Name96" presStyleLbl="parChTrans1D2" presStyleIdx="3" presStyleCnt="4"/>
      <dgm:spPr/>
    </dgm:pt>
    <dgm:pt modelId="{3CEEBFE6-082C-4F0A-B616-CB0558B395C8}" type="pres">
      <dgm:prSet presAssocID="{E0E8C453-D23B-4C2B-8B6B-2DFE49C2FA1C}" presName="hierRoot3" presStyleCnt="0">
        <dgm:presLayoutVars>
          <dgm:hierBranch val="init"/>
        </dgm:presLayoutVars>
      </dgm:prSet>
      <dgm:spPr/>
    </dgm:pt>
    <dgm:pt modelId="{BB1EEC77-51F2-4480-AB7C-23BCFE50CD99}" type="pres">
      <dgm:prSet presAssocID="{E0E8C453-D23B-4C2B-8B6B-2DFE49C2FA1C}" presName="rootComposite3" presStyleCnt="0"/>
      <dgm:spPr/>
    </dgm:pt>
    <dgm:pt modelId="{F7E8D43F-1A6A-4D38-817D-573951E6D63A}" type="pres">
      <dgm:prSet presAssocID="{E0E8C453-D23B-4C2B-8B6B-2DFE49C2FA1C}" presName="rootText3" presStyleLbl="asst1" presStyleIdx="0" presStyleCnt="1">
        <dgm:presLayoutVars>
          <dgm:chPref val="3"/>
        </dgm:presLayoutVars>
      </dgm:prSet>
      <dgm:spPr/>
    </dgm:pt>
    <dgm:pt modelId="{61C0F9E5-886A-48F5-86CE-37E7EC33914D}" type="pres">
      <dgm:prSet presAssocID="{E0E8C453-D23B-4C2B-8B6B-2DFE49C2FA1C}" presName="titleText3" presStyleLbl="fgAcc2" presStyleIdx="0" presStyleCnt="1">
        <dgm:presLayoutVars>
          <dgm:chMax val="0"/>
          <dgm:chPref val="0"/>
        </dgm:presLayoutVars>
      </dgm:prSet>
      <dgm:spPr/>
    </dgm:pt>
    <dgm:pt modelId="{D12DC482-BD50-426B-8431-A3BF6CBECAF3}" type="pres">
      <dgm:prSet presAssocID="{E0E8C453-D23B-4C2B-8B6B-2DFE49C2FA1C}" presName="rootConnector3" presStyleLbl="asst1" presStyleIdx="0" presStyleCnt="1"/>
      <dgm:spPr/>
    </dgm:pt>
    <dgm:pt modelId="{FE65348E-C0C7-4FD8-AF41-61A27BA0E85E}" type="pres">
      <dgm:prSet presAssocID="{E0E8C453-D23B-4C2B-8B6B-2DFE49C2FA1C}" presName="hierChild6" presStyleCnt="0"/>
      <dgm:spPr/>
    </dgm:pt>
    <dgm:pt modelId="{501B9C1B-B7E7-449F-8D89-27EEEA41C61E}" type="pres">
      <dgm:prSet presAssocID="{E0E8C453-D23B-4C2B-8B6B-2DFE49C2FA1C}" presName="hierChild7" presStyleCnt="0"/>
      <dgm:spPr/>
    </dgm:pt>
  </dgm:ptLst>
  <dgm:cxnLst>
    <dgm:cxn modelId="{312DBA0C-2399-4D4C-9A4C-A83FAA18FE0B}" type="presOf" srcId="{EB551303-81C4-42BB-B4F8-D823CC13A65C}" destId="{9D1F6378-4737-4D3A-A10B-67B4B93B87F2}" srcOrd="0" destOrd="0" presId="urn:microsoft.com/office/officeart/2008/layout/NameandTitleOrganizationalChart"/>
    <dgm:cxn modelId="{6F1D8414-9081-4628-A8FB-CF75FA61966A}" type="presOf" srcId="{1605CC4E-EE75-4AD9-AB6F-F056789A50B1}" destId="{61C0F9E5-886A-48F5-86CE-37E7EC33914D}" srcOrd="0" destOrd="0" presId="urn:microsoft.com/office/officeart/2008/layout/NameandTitleOrganizationalChart"/>
    <dgm:cxn modelId="{BE76FE22-48D7-49C0-92B8-C0BFA7ADF357}" type="presOf" srcId="{6F7D17F7-40B7-45C9-873F-2A71D96D3286}" destId="{B3771EF1-F0A5-453D-92C5-B14EF8B72903}" srcOrd="0" destOrd="0" presId="urn:microsoft.com/office/officeart/2008/layout/NameandTitleOrganizationalChart"/>
    <dgm:cxn modelId="{86B29223-2602-4CBF-82D5-11EE1A84FCBD}" type="presOf" srcId="{98B58556-C34E-49DC-8836-14EB07B8BD2E}" destId="{0D9727B9-93B9-412A-89C3-3F93136592BE}" srcOrd="1" destOrd="0" presId="urn:microsoft.com/office/officeart/2008/layout/NameandTitleOrganizationalChart"/>
    <dgm:cxn modelId="{7D542F25-E703-4D76-8167-B27FCAB2522D}" srcId="{0FE51F7B-497D-47E9-93BC-55CF354053BF}" destId="{98B58556-C34E-49DC-8836-14EB07B8BD2E}" srcOrd="0" destOrd="0" parTransId="{FE53D204-2697-4200-B633-E69AEF58D8E5}" sibTransId="{6F7D17F7-40B7-45C9-873F-2A71D96D3286}"/>
    <dgm:cxn modelId="{9442F42A-B747-4306-B0AF-C485EF0544C0}" type="presOf" srcId="{2874483A-0BD1-4F37-8ADC-C20CB5C2FC53}" destId="{6093FCCC-591C-4D3C-B55B-0FADD656A32A}" srcOrd="0" destOrd="0" presId="urn:microsoft.com/office/officeart/2008/layout/NameandTitleOrganizationalChart"/>
    <dgm:cxn modelId="{649E002B-DD95-4B97-BDA7-E25A26BFBDEA}" type="presOf" srcId="{E0E8C453-D23B-4C2B-8B6B-2DFE49C2FA1C}" destId="{F7E8D43F-1A6A-4D38-817D-573951E6D63A}" srcOrd="0" destOrd="0" presId="urn:microsoft.com/office/officeart/2008/layout/NameandTitleOrganizationalChart"/>
    <dgm:cxn modelId="{7D578337-8825-47D7-AB90-4795F69851BA}" type="presOf" srcId="{7DF7C045-BE87-4210-8BA9-FD081027168A}" destId="{ECEDEB56-3CC0-4310-A146-D4E775554F9E}" srcOrd="1" destOrd="0" presId="urn:microsoft.com/office/officeart/2008/layout/NameandTitleOrganizationalChart"/>
    <dgm:cxn modelId="{F7059940-3BCA-49D9-BB9E-BC945970F115}" type="presOf" srcId="{98B58556-C34E-49DC-8836-14EB07B8BD2E}" destId="{5F2ADF64-F15F-4BFF-B69F-D9E964420A48}" srcOrd="0" destOrd="0" presId="urn:microsoft.com/office/officeart/2008/layout/NameandTitleOrganizationalChart"/>
    <dgm:cxn modelId="{79A35841-C101-46A4-8CD6-38349C281185}" srcId="{98B58556-C34E-49DC-8836-14EB07B8BD2E}" destId="{E0E8C453-D23B-4C2B-8B6B-2DFE49C2FA1C}" srcOrd="0" destOrd="0" parTransId="{D3A97279-44F2-49AE-A67C-065987BDA488}" sibTransId="{1605CC4E-EE75-4AD9-AB6F-F056789A50B1}"/>
    <dgm:cxn modelId="{1B627E42-37AC-46AF-8110-86266FE73633}" type="presOf" srcId="{D328AF52-6490-4474-9411-E21A08852393}" destId="{E62AB6B3-C9EB-4E49-85B2-30FCD7FF9DA4}" srcOrd="1" destOrd="0" presId="urn:microsoft.com/office/officeart/2008/layout/NameandTitleOrganizationalChart"/>
    <dgm:cxn modelId="{593DE563-5E69-49E2-8FFD-EF3E4037581F}" type="presOf" srcId="{D328AF52-6490-4474-9411-E21A08852393}" destId="{F7CB48DD-5752-45CD-B56E-AB97B4604ECC}" srcOrd="0" destOrd="0" presId="urn:microsoft.com/office/officeart/2008/layout/NameandTitleOrganizationalChart"/>
    <dgm:cxn modelId="{BB622171-0E9C-418B-81F2-D30D11F4743D}" type="presOf" srcId="{EBBF37CA-7A76-4D53-AFF6-38E3449CBF09}" destId="{05F39BF1-1039-4270-9616-089470D0D27B}" srcOrd="0" destOrd="0" presId="urn:microsoft.com/office/officeart/2008/layout/NameandTitleOrganizationalChart"/>
    <dgm:cxn modelId="{C84F1984-AC6A-40C4-9B89-6B2D0BFBDDBB}" type="presOf" srcId="{0FE51F7B-497D-47E9-93BC-55CF354053BF}" destId="{04C825C6-60B4-48C3-B96F-0D8B9F5B3BD5}" srcOrd="0" destOrd="0" presId="urn:microsoft.com/office/officeart/2008/layout/NameandTitleOrganizationalChart"/>
    <dgm:cxn modelId="{F52CCE9E-A247-4909-BD1D-F5AFC318317F}" type="presOf" srcId="{36255C6A-F355-4B48-86C5-2D51AB29DD24}" destId="{2910ADEA-CE54-4086-A5B0-33281EAC38A9}" srcOrd="0" destOrd="0" presId="urn:microsoft.com/office/officeart/2008/layout/NameandTitleOrganizationalChart"/>
    <dgm:cxn modelId="{713279A8-AD19-4958-AE19-130EA2BD940A}" srcId="{98B58556-C34E-49DC-8836-14EB07B8BD2E}" destId="{7DF7C045-BE87-4210-8BA9-FD081027168A}" srcOrd="3" destOrd="0" parTransId="{36255C6A-F355-4B48-86C5-2D51AB29DD24}" sibTransId="{EBCCC743-5E8D-45B0-9B5C-B5E5D4BD5F3D}"/>
    <dgm:cxn modelId="{95F24AAE-189F-48E3-A2CA-86657C224786}" type="presOf" srcId="{EBBF37CA-7A76-4D53-AFF6-38E3449CBF09}" destId="{0CE3186F-CC78-4F3A-975F-31D6B977A530}" srcOrd="1" destOrd="0" presId="urn:microsoft.com/office/officeart/2008/layout/NameandTitleOrganizationalChart"/>
    <dgm:cxn modelId="{A90CFCB9-19D8-47EF-8E16-0D3C57273E2E}" type="presOf" srcId="{EBCCC743-5E8D-45B0-9B5C-B5E5D4BD5F3D}" destId="{21D3528E-59DA-4D4C-868B-AA4867A498A9}" srcOrd="0" destOrd="0" presId="urn:microsoft.com/office/officeart/2008/layout/NameandTitleOrganizationalChart"/>
    <dgm:cxn modelId="{C0CAFEBE-BFEA-434D-BAEB-D38A0F447356}" type="presOf" srcId="{7DF7C045-BE87-4210-8BA9-FD081027168A}" destId="{05217B66-8D80-41BE-B72A-6BEDA1E10242}" srcOrd="0" destOrd="0" presId="urn:microsoft.com/office/officeart/2008/layout/NameandTitleOrganizationalChart"/>
    <dgm:cxn modelId="{278B24E2-DD98-4CA3-A34B-A3C35CC55B38}" type="presOf" srcId="{52451705-3834-4174-8DEB-0C92E3B13E26}" destId="{3B7EBBE0-BA3B-4FE5-8786-A86FEDF6719A}" srcOrd="0" destOrd="0" presId="urn:microsoft.com/office/officeart/2008/layout/NameandTitleOrganizationalChart"/>
    <dgm:cxn modelId="{2FA231EC-ECB5-49A7-BF25-2181AF980CA7}" srcId="{98B58556-C34E-49DC-8836-14EB07B8BD2E}" destId="{EBBF37CA-7A76-4D53-AFF6-38E3449CBF09}" srcOrd="1" destOrd="0" parTransId="{2874483A-0BD1-4F37-8ADC-C20CB5C2FC53}" sibTransId="{EB551303-81C4-42BB-B4F8-D823CC13A65C}"/>
    <dgm:cxn modelId="{E8F67DF4-EE6E-4146-A15F-99C21DFAE7E3}" type="presOf" srcId="{E0E8C453-D23B-4C2B-8B6B-2DFE49C2FA1C}" destId="{D12DC482-BD50-426B-8431-A3BF6CBECAF3}" srcOrd="1" destOrd="0" presId="urn:microsoft.com/office/officeart/2008/layout/NameandTitleOrganizationalChart"/>
    <dgm:cxn modelId="{570FD3F8-425B-4BFC-A673-F886E4CAB73B}" srcId="{98B58556-C34E-49DC-8836-14EB07B8BD2E}" destId="{D328AF52-6490-4474-9411-E21A08852393}" srcOrd="2" destOrd="0" parTransId="{52451705-3834-4174-8DEB-0C92E3B13E26}" sibTransId="{A4741F13-4933-4255-B50A-7C17FCAE0FD3}"/>
    <dgm:cxn modelId="{F07995FA-792F-42B6-9BD1-81B6A542DC44}" type="presOf" srcId="{A4741F13-4933-4255-B50A-7C17FCAE0FD3}" destId="{502005E9-3006-42CB-A82F-18F96F4136FF}" srcOrd="0" destOrd="0" presId="urn:microsoft.com/office/officeart/2008/layout/NameandTitleOrganizationalChart"/>
    <dgm:cxn modelId="{353E4DFB-0471-4AAE-A5C4-2FBACEC7F944}" type="presOf" srcId="{D3A97279-44F2-49AE-A67C-065987BDA488}" destId="{B17EB2AD-B3B8-4CD8-B169-FEE2CB07DA46}" srcOrd="0" destOrd="0" presId="urn:microsoft.com/office/officeart/2008/layout/NameandTitleOrganizationalChart"/>
    <dgm:cxn modelId="{F8A7F4F7-D3EC-4C2D-B9DC-227A44864840}" type="presParOf" srcId="{04C825C6-60B4-48C3-B96F-0D8B9F5B3BD5}" destId="{BF5BEF03-CD09-4D10-9219-50F8F3DDAEF9}" srcOrd="0" destOrd="0" presId="urn:microsoft.com/office/officeart/2008/layout/NameandTitleOrganizationalChart"/>
    <dgm:cxn modelId="{83E31144-30F2-45E4-A034-C5C459E57116}" type="presParOf" srcId="{BF5BEF03-CD09-4D10-9219-50F8F3DDAEF9}" destId="{36ED768E-B6A2-4193-9FB1-22A10D5FF58E}" srcOrd="0" destOrd="0" presId="urn:microsoft.com/office/officeart/2008/layout/NameandTitleOrganizationalChart"/>
    <dgm:cxn modelId="{8DA4B21F-CDF4-4E04-93D3-A0E08BE6E3E0}" type="presParOf" srcId="{36ED768E-B6A2-4193-9FB1-22A10D5FF58E}" destId="{5F2ADF64-F15F-4BFF-B69F-D9E964420A48}" srcOrd="0" destOrd="0" presId="urn:microsoft.com/office/officeart/2008/layout/NameandTitleOrganizationalChart"/>
    <dgm:cxn modelId="{8310A98D-E069-4946-87D4-503EB6592178}" type="presParOf" srcId="{36ED768E-B6A2-4193-9FB1-22A10D5FF58E}" destId="{B3771EF1-F0A5-453D-92C5-B14EF8B72903}" srcOrd="1" destOrd="0" presId="urn:microsoft.com/office/officeart/2008/layout/NameandTitleOrganizationalChart"/>
    <dgm:cxn modelId="{6E6BF9C9-4A27-4FAD-87D9-ACED7BA8E920}" type="presParOf" srcId="{36ED768E-B6A2-4193-9FB1-22A10D5FF58E}" destId="{0D9727B9-93B9-412A-89C3-3F93136592BE}" srcOrd="2" destOrd="0" presId="urn:microsoft.com/office/officeart/2008/layout/NameandTitleOrganizationalChart"/>
    <dgm:cxn modelId="{AB192FE1-FDBF-4BB2-A7FD-0AA533CBEB7A}" type="presParOf" srcId="{BF5BEF03-CD09-4D10-9219-50F8F3DDAEF9}" destId="{FCF6AB38-1F7B-4BDB-A702-23A07D2135DC}" srcOrd="1" destOrd="0" presId="urn:microsoft.com/office/officeart/2008/layout/NameandTitleOrganizationalChart"/>
    <dgm:cxn modelId="{DCB07E69-ABB9-49DD-8AC2-927FC45B0E4A}" type="presParOf" srcId="{FCF6AB38-1F7B-4BDB-A702-23A07D2135DC}" destId="{6093FCCC-591C-4D3C-B55B-0FADD656A32A}" srcOrd="0" destOrd="0" presId="urn:microsoft.com/office/officeart/2008/layout/NameandTitleOrganizationalChart"/>
    <dgm:cxn modelId="{899B110E-C722-4006-9D9F-0C4556CCD062}" type="presParOf" srcId="{FCF6AB38-1F7B-4BDB-A702-23A07D2135DC}" destId="{234DCA9C-60F1-49BD-9159-4663FAD23144}" srcOrd="1" destOrd="0" presId="urn:microsoft.com/office/officeart/2008/layout/NameandTitleOrganizationalChart"/>
    <dgm:cxn modelId="{CF15B7D8-F1AF-4B36-973D-3212D207DE21}" type="presParOf" srcId="{234DCA9C-60F1-49BD-9159-4663FAD23144}" destId="{BE596B71-D6C7-40F4-962F-F2CC7A7514FC}" srcOrd="0" destOrd="0" presId="urn:microsoft.com/office/officeart/2008/layout/NameandTitleOrganizationalChart"/>
    <dgm:cxn modelId="{34A2377E-1E95-44AA-AC93-282AD3BD2CE0}" type="presParOf" srcId="{BE596B71-D6C7-40F4-962F-F2CC7A7514FC}" destId="{05F39BF1-1039-4270-9616-089470D0D27B}" srcOrd="0" destOrd="0" presId="urn:microsoft.com/office/officeart/2008/layout/NameandTitleOrganizationalChart"/>
    <dgm:cxn modelId="{93CA1FAE-A680-4A1F-890C-EB63C04EF023}" type="presParOf" srcId="{BE596B71-D6C7-40F4-962F-F2CC7A7514FC}" destId="{9D1F6378-4737-4D3A-A10B-67B4B93B87F2}" srcOrd="1" destOrd="0" presId="urn:microsoft.com/office/officeart/2008/layout/NameandTitleOrganizationalChart"/>
    <dgm:cxn modelId="{8DF2DCA2-E254-4855-9B9D-C2DF82E7B71B}" type="presParOf" srcId="{BE596B71-D6C7-40F4-962F-F2CC7A7514FC}" destId="{0CE3186F-CC78-4F3A-975F-31D6B977A530}" srcOrd="2" destOrd="0" presId="urn:microsoft.com/office/officeart/2008/layout/NameandTitleOrganizationalChart"/>
    <dgm:cxn modelId="{EB015316-902C-4CB2-BB1B-CFC3D3AE7426}" type="presParOf" srcId="{234DCA9C-60F1-49BD-9159-4663FAD23144}" destId="{A92325FE-801C-4AE6-8563-DB629B3B0284}" srcOrd="1" destOrd="0" presId="urn:microsoft.com/office/officeart/2008/layout/NameandTitleOrganizationalChart"/>
    <dgm:cxn modelId="{AA2AA758-1CCF-4742-A013-AEECD220C36F}" type="presParOf" srcId="{234DCA9C-60F1-49BD-9159-4663FAD23144}" destId="{B666746B-DCAD-4A6E-B4CD-107ED46B2254}" srcOrd="2" destOrd="0" presId="urn:microsoft.com/office/officeart/2008/layout/NameandTitleOrganizationalChart"/>
    <dgm:cxn modelId="{67E51E8E-B023-447F-922C-4D4BA443ADAC}" type="presParOf" srcId="{FCF6AB38-1F7B-4BDB-A702-23A07D2135DC}" destId="{3B7EBBE0-BA3B-4FE5-8786-A86FEDF6719A}" srcOrd="2" destOrd="0" presId="urn:microsoft.com/office/officeart/2008/layout/NameandTitleOrganizationalChart"/>
    <dgm:cxn modelId="{3E56A6A5-4460-4C0E-A52C-A409CEA3C331}" type="presParOf" srcId="{FCF6AB38-1F7B-4BDB-A702-23A07D2135DC}" destId="{19C8A6FD-A462-467C-9D3B-D8FA09C04B0C}" srcOrd="3" destOrd="0" presId="urn:microsoft.com/office/officeart/2008/layout/NameandTitleOrganizationalChart"/>
    <dgm:cxn modelId="{81BA9A98-A115-4091-8D9D-DD6E18783406}" type="presParOf" srcId="{19C8A6FD-A462-467C-9D3B-D8FA09C04B0C}" destId="{F5FE84BF-A98D-4FEC-8BEF-262A956D03B4}" srcOrd="0" destOrd="0" presId="urn:microsoft.com/office/officeart/2008/layout/NameandTitleOrganizationalChart"/>
    <dgm:cxn modelId="{BF78D6AD-9343-433B-AA3D-1568EF3B720D}" type="presParOf" srcId="{F5FE84BF-A98D-4FEC-8BEF-262A956D03B4}" destId="{F7CB48DD-5752-45CD-B56E-AB97B4604ECC}" srcOrd="0" destOrd="0" presId="urn:microsoft.com/office/officeart/2008/layout/NameandTitleOrganizationalChart"/>
    <dgm:cxn modelId="{1064991E-1C7B-47CD-B48A-A9B40CA71DBA}" type="presParOf" srcId="{F5FE84BF-A98D-4FEC-8BEF-262A956D03B4}" destId="{502005E9-3006-42CB-A82F-18F96F4136FF}" srcOrd="1" destOrd="0" presId="urn:microsoft.com/office/officeart/2008/layout/NameandTitleOrganizationalChart"/>
    <dgm:cxn modelId="{516F5C02-543A-45D4-A904-5EF171DBFD37}" type="presParOf" srcId="{F5FE84BF-A98D-4FEC-8BEF-262A956D03B4}" destId="{E62AB6B3-C9EB-4E49-85B2-30FCD7FF9DA4}" srcOrd="2" destOrd="0" presId="urn:microsoft.com/office/officeart/2008/layout/NameandTitleOrganizationalChart"/>
    <dgm:cxn modelId="{EAFF406D-53AD-4B82-9F72-D9E4EFCB2708}" type="presParOf" srcId="{19C8A6FD-A462-467C-9D3B-D8FA09C04B0C}" destId="{B179C0EA-760E-4D0E-8328-DAE953B53B91}" srcOrd="1" destOrd="0" presId="urn:microsoft.com/office/officeart/2008/layout/NameandTitleOrganizationalChart"/>
    <dgm:cxn modelId="{B53D121D-6275-47AD-BE09-4D7E20789AEA}" type="presParOf" srcId="{19C8A6FD-A462-467C-9D3B-D8FA09C04B0C}" destId="{36A2EFAA-62BF-4A69-86B5-0E11C7AE2DAB}" srcOrd="2" destOrd="0" presId="urn:microsoft.com/office/officeart/2008/layout/NameandTitleOrganizationalChart"/>
    <dgm:cxn modelId="{56254EA8-55D8-4664-B5C1-89375E752E00}" type="presParOf" srcId="{FCF6AB38-1F7B-4BDB-A702-23A07D2135DC}" destId="{2910ADEA-CE54-4086-A5B0-33281EAC38A9}" srcOrd="4" destOrd="0" presId="urn:microsoft.com/office/officeart/2008/layout/NameandTitleOrganizationalChart"/>
    <dgm:cxn modelId="{DB6EFFDC-E7F8-4221-A33A-CA08465ABCBB}" type="presParOf" srcId="{FCF6AB38-1F7B-4BDB-A702-23A07D2135DC}" destId="{1B2751F2-E009-4C12-9BFA-46A41655D7E9}" srcOrd="5" destOrd="0" presId="urn:microsoft.com/office/officeart/2008/layout/NameandTitleOrganizationalChart"/>
    <dgm:cxn modelId="{80F49ACA-DDA5-423A-B5CE-B4BCBEABDCF2}" type="presParOf" srcId="{1B2751F2-E009-4C12-9BFA-46A41655D7E9}" destId="{7C19D500-BF76-4BFC-BE12-74C3B491CDA0}" srcOrd="0" destOrd="0" presId="urn:microsoft.com/office/officeart/2008/layout/NameandTitleOrganizationalChart"/>
    <dgm:cxn modelId="{B594577F-F7D7-412F-AA83-A1D2AC405906}" type="presParOf" srcId="{7C19D500-BF76-4BFC-BE12-74C3B491CDA0}" destId="{05217B66-8D80-41BE-B72A-6BEDA1E10242}" srcOrd="0" destOrd="0" presId="urn:microsoft.com/office/officeart/2008/layout/NameandTitleOrganizationalChart"/>
    <dgm:cxn modelId="{304C16F4-EB85-47CF-874F-A4AAE97E2B34}" type="presParOf" srcId="{7C19D500-BF76-4BFC-BE12-74C3B491CDA0}" destId="{21D3528E-59DA-4D4C-868B-AA4867A498A9}" srcOrd="1" destOrd="0" presId="urn:microsoft.com/office/officeart/2008/layout/NameandTitleOrganizationalChart"/>
    <dgm:cxn modelId="{4BF3D922-9752-40B9-B3F3-18AA9612C0F7}" type="presParOf" srcId="{7C19D500-BF76-4BFC-BE12-74C3B491CDA0}" destId="{ECEDEB56-3CC0-4310-A146-D4E775554F9E}" srcOrd="2" destOrd="0" presId="urn:microsoft.com/office/officeart/2008/layout/NameandTitleOrganizationalChart"/>
    <dgm:cxn modelId="{35D314A7-A2E5-4FC3-8697-D06069C2B57E}" type="presParOf" srcId="{1B2751F2-E009-4C12-9BFA-46A41655D7E9}" destId="{9368F926-D21E-4E50-AADB-606B1D8D51E5}" srcOrd="1" destOrd="0" presId="urn:microsoft.com/office/officeart/2008/layout/NameandTitleOrganizationalChart"/>
    <dgm:cxn modelId="{E18EBD75-3F62-489A-B093-300FFA9FF6BA}" type="presParOf" srcId="{1B2751F2-E009-4C12-9BFA-46A41655D7E9}" destId="{EBD8DE8D-37D1-42F2-9F8E-3AE2C2C83313}" srcOrd="2" destOrd="0" presId="urn:microsoft.com/office/officeart/2008/layout/NameandTitleOrganizationalChart"/>
    <dgm:cxn modelId="{6E4B9822-E8E5-4255-BD9D-C56086F26043}" type="presParOf" srcId="{BF5BEF03-CD09-4D10-9219-50F8F3DDAEF9}" destId="{F93013A5-A316-49E0-A839-DDE11F48A5C1}" srcOrd="2" destOrd="0" presId="urn:microsoft.com/office/officeart/2008/layout/NameandTitleOrganizationalChart"/>
    <dgm:cxn modelId="{584C7810-50AE-429F-9604-808282B9FBCD}" type="presParOf" srcId="{F93013A5-A316-49E0-A839-DDE11F48A5C1}" destId="{B17EB2AD-B3B8-4CD8-B169-FEE2CB07DA46}" srcOrd="0" destOrd="0" presId="urn:microsoft.com/office/officeart/2008/layout/NameandTitleOrganizationalChart"/>
    <dgm:cxn modelId="{0E214323-0658-4922-AEC8-B871C5EDC553}" type="presParOf" srcId="{F93013A5-A316-49E0-A839-DDE11F48A5C1}" destId="{3CEEBFE6-082C-4F0A-B616-CB0558B395C8}" srcOrd="1" destOrd="0" presId="urn:microsoft.com/office/officeart/2008/layout/NameandTitleOrganizationalChart"/>
    <dgm:cxn modelId="{4FFED7AE-B45C-4045-AE04-DA7EC5B3310F}" type="presParOf" srcId="{3CEEBFE6-082C-4F0A-B616-CB0558B395C8}" destId="{BB1EEC77-51F2-4480-AB7C-23BCFE50CD99}" srcOrd="0" destOrd="0" presId="urn:microsoft.com/office/officeart/2008/layout/NameandTitleOrganizationalChart"/>
    <dgm:cxn modelId="{D8757158-2E92-4A16-A9D8-18006FBBADD5}" type="presParOf" srcId="{BB1EEC77-51F2-4480-AB7C-23BCFE50CD99}" destId="{F7E8D43F-1A6A-4D38-817D-573951E6D63A}" srcOrd="0" destOrd="0" presId="urn:microsoft.com/office/officeart/2008/layout/NameandTitleOrganizationalChart"/>
    <dgm:cxn modelId="{37D8704A-5DCF-4399-A52E-7A8FEB67CA87}" type="presParOf" srcId="{BB1EEC77-51F2-4480-AB7C-23BCFE50CD99}" destId="{61C0F9E5-886A-48F5-86CE-37E7EC33914D}" srcOrd="1" destOrd="0" presId="urn:microsoft.com/office/officeart/2008/layout/NameandTitleOrganizationalChart"/>
    <dgm:cxn modelId="{A2F29583-E77A-4B7F-B750-ECEE3B8A465D}" type="presParOf" srcId="{BB1EEC77-51F2-4480-AB7C-23BCFE50CD99}" destId="{D12DC482-BD50-426B-8431-A3BF6CBECAF3}" srcOrd="2" destOrd="0" presId="urn:microsoft.com/office/officeart/2008/layout/NameandTitleOrganizationalChart"/>
    <dgm:cxn modelId="{AF8A3150-3A15-4E69-8683-816E8F26BEF7}" type="presParOf" srcId="{3CEEBFE6-082C-4F0A-B616-CB0558B395C8}" destId="{FE65348E-C0C7-4FD8-AF41-61A27BA0E85E}" srcOrd="1" destOrd="0" presId="urn:microsoft.com/office/officeart/2008/layout/NameandTitleOrganizationalChart"/>
    <dgm:cxn modelId="{2AC52F30-0D6B-4D5E-83F8-E3E4F106B5C0}" type="presParOf" srcId="{3CEEBFE6-082C-4F0A-B616-CB0558B395C8}" destId="{501B9C1B-B7E7-449F-8D89-27EEEA41C61E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FE51F7B-497D-47E9-93BC-55CF354053BF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98B58556-C34E-49DC-8836-14EB07B8BD2E}">
      <dgm:prSet phldrT="[Texte]"/>
      <dgm:spPr/>
      <dgm:t>
        <a:bodyPr/>
        <a:lstStyle/>
        <a:p>
          <a:r>
            <a:rPr lang="fr-FR" dirty="0"/>
            <a:t>Responsable Qualité</a:t>
          </a:r>
        </a:p>
      </dgm:t>
    </dgm:pt>
    <dgm:pt modelId="{FE53D204-2697-4200-B633-E69AEF58D8E5}" type="parTrans" cxnId="{7D542F25-E703-4D76-8167-B27FCAB2522D}">
      <dgm:prSet/>
      <dgm:spPr/>
      <dgm:t>
        <a:bodyPr/>
        <a:lstStyle/>
        <a:p>
          <a:endParaRPr lang="fr-FR"/>
        </a:p>
      </dgm:t>
    </dgm:pt>
    <dgm:pt modelId="{6F7D17F7-40B7-45C9-873F-2A71D96D3286}" type="sibTrans" cxnId="{7D542F25-E703-4D76-8167-B27FCAB2522D}">
      <dgm:prSet custT="1"/>
      <dgm:spPr/>
      <dgm:t>
        <a:bodyPr/>
        <a:lstStyle/>
        <a:p>
          <a:endParaRPr lang="fr-FR" sz="700" dirty="0"/>
        </a:p>
        <a:p>
          <a:endParaRPr lang="fr-FR" sz="700" dirty="0"/>
        </a:p>
        <a:p>
          <a:r>
            <a:rPr lang="fr-FR" sz="2000" dirty="0"/>
            <a:t>Sophia PUCCINI</a:t>
          </a:r>
        </a:p>
      </dgm:t>
    </dgm:pt>
    <dgm:pt modelId="{EBBF37CA-7A76-4D53-AFF6-38E3449CBF09}">
      <dgm:prSet phldrT="[Texte]"/>
      <dgm:spPr/>
      <dgm:t>
        <a:bodyPr/>
        <a:lstStyle/>
        <a:p>
          <a:r>
            <a:rPr lang="fr-FR" dirty="0"/>
            <a:t>Certifications</a:t>
          </a:r>
        </a:p>
      </dgm:t>
    </dgm:pt>
    <dgm:pt modelId="{2874483A-0BD1-4F37-8ADC-C20CB5C2FC53}" type="parTrans" cxnId="{2FA231EC-ECB5-49A7-BF25-2181AF980CA7}">
      <dgm:prSet/>
      <dgm:spPr/>
      <dgm:t>
        <a:bodyPr/>
        <a:lstStyle/>
        <a:p>
          <a:endParaRPr lang="fr-FR"/>
        </a:p>
      </dgm:t>
    </dgm:pt>
    <dgm:pt modelId="{EB551303-81C4-42BB-B4F8-D823CC13A65C}" type="sibTrans" cxnId="{2FA231EC-ECB5-49A7-BF25-2181AF980CA7}">
      <dgm:prSet/>
      <dgm:spPr/>
      <dgm:t>
        <a:bodyPr/>
        <a:lstStyle/>
        <a:p>
          <a:r>
            <a:rPr lang="fr-FR" dirty="0"/>
            <a:t>Marion SOFTEL</a:t>
          </a:r>
        </a:p>
      </dgm:t>
    </dgm:pt>
    <dgm:pt modelId="{D328AF52-6490-4474-9411-E21A08852393}">
      <dgm:prSet phldrT="[Texte]"/>
      <dgm:spPr/>
      <dgm:t>
        <a:bodyPr/>
        <a:lstStyle/>
        <a:p>
          <a:r>
            <a:rPr lang="fr-FR" dirty="0"/>
            <a:t>Coordinateur qualité</a:t>
          </a:r>
        </a:p>
      </dgm:t>
    </dgm:pt>
    <dgm:pt modelId="{52451705-3834-4174-8DEB-0C92E3B13E26}" type="parTrans" cxnId="{570FD3F8-425B-4BFC-A673-F886E4CAB73B}">
      <dgm:prSet/>
      <dgm:spPr/>
      <dgm:t>
        <a:bodyPr/>
        <a:lstStyle/>
        <a:p>
          <a:endParaRPr lang="fr-FR"/>
        </a:p>
      </dgm:t>
    </dgm:pt>
    <dgm:pt modelId="{A4741F13-4933-4255-B50A-7C17FCAE0FD3}" type="sibTrans" cxnId="{570FD3F8-425B-4BFC-A673-F886E4CAB73B}">
      <dgm:prSet/>
      <dgm:spPr/>
      <dgm:t>
        <a:bodyPr/>
        <a:lstStyle/>
        <a:p>
          <a:r>
            <a:rPr lang="fr-FR" dirty="0"/>
            <a:t>Martine CURMEAU</a:t>
          </a:r>
        </a:p>
      </dgm:t>
    </dgm:pt>
    <dgm:pt modelId="{7DF7C045-BE87-4210-8BA9-FD081027168A}">
      <dgm:prSet phldrT="[Texte]"/>
      <dgm:spPr/>
      <dgm:t>
        <a:bodyPr/>
        <a:lstStyle/>
        <a:p>
          <a:r>
            <a:rPr lang="fr-FR" dirty="0"/>
            <a:t>Réclamation</a:t>
          </a:r>
        </a:p>
      </dgm:t>
    </dgm:pt>
    <dgm:pt modelId="{36255C6A-F355-4B48-86C5-2D51AB29DD24}" type="parTrans" cxnId="{713279A8-AD19-4958-AE19-130EA2BD940A}">
      <dgm:prSet/>
      <dgm:spPr/>
      <dgm:t>
        <a:bodyPr/>
        <a:lstStyle/>
        <a:p>
          <a:endParaRPr lang="fr-FR"/>
        </a:p>
      </dgm:t>
    </dgm:pt>
    <dgm:pt modelId="{EBCCC743-5E8D-45B0-9B5C-B5E5D4BD5F3D}" type="sibTrans" cxnId="{713279A8-AD19-4958-AE19-130EA2BD940A}">
      <dgm:prSet/>
      <dgm:spPr/>
      <dgm:t>
        <a:bodyPr/>
        <a:lstStyle/>
        <a:p>
          <a:r>
            <a:rPr lang="fr-FR" dirty="0"/>
            <a:t>Frédéric MERKLER</a:t>
          </a:r>
        </a:p>
      </dgm:t>
    </dgm:pt>
    <dgm:pt modelId="{04C825C6-60B4-48C3-B96F-0D8B9F5B3BD5}" type="pres">
      <dgm:prSet presAssocID="{0FE51F7B-497D-47E9-93BC-55CF354053B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F5BEF03-CD09-4D10-9219-50F8F3DDAEF9}" type="pres">
      <dgm:prSet presAssocID="{98B58556-C34E-49DC-8836-14EB07B8BD2E}" presName="hierRoot1" presStyleCnt="0">
        <dgm:presLayoutVars>
          <dgm:hierBranch val="init"/>
        </dgm:presLayoutVars>
      </dgm:prSet>
      <dgm:spPr/>
    </dgm:pt>
    <dgm:pt modelId="{36ED768E-B6A2-4193-9FB1-22A10D5FF58E}" type="pres">
      <dgm:prSet presAssocID="{98B58556-C34E-49DC-8836-14EB07B8BD2E}" presName="rootComposite1" presStyleCnt="0"/>
      <dgm:spPr/>
    </dgm:pt>
    <dgm:pt modelId="{5F2ADF64-F15F-4BFF-B69F-D9E964420A48}" type="pres">
      <dgm:prSet presAssocID="{98B58556-C34E-49DC-8836-14EB07B8BD2E}" presName="rootText1" presStyleLbl="node0" presStyleIdx="0" presStyleCnt="1">
        <dgm:presLayoutVars>
          <dgm:chMax/>
          <dgm:chPref val="3"/>
        </dgm:presLayoutVars>
      </dgm:prSet>
      <dgm:spPr/>
    </dgm:pt>
    <dgm:pt modelId="{B3771EF1-F0A5-453D-92C5-B14EF8B72903}" type="pres">
      <dgm:prSet presAssocID="{98B58556-C34E-49DC-8836-14EB07B8BD2E}" presName="titleText1" presStyleLbl="fgAcc0" presStyleIdx="0" presStyleCnt="1" custLinFactNeighborX="-1499">
        <dgm:presLayoutVars>
          <dgm:chMax val="0"/>
          <dgm:chPref val="0"/>
        </dgm:presLayoutVars>
      </dgm:prSet>
      <dgm:spPr/>
    </dgm:pt>
    <dgm:pt modelId="{0D9727B9-93B9-412A-89C3-3F93136592BE}" type="pres">
      <dgm:prSet presAssocID="{98B58556-C34E-49DC-8836-14EB07B8BD2E}" presName="rootConnector1" presStyleLbl="node1" presStyleIdx="0" presStyleCnt="3"/>
      <dgm:spPr/>
    </dgm:pt>
    <dgm:pt modelId="{FCF6AB38-1F7B-4BDB-A702-23A07D2135DC}" type="pres">
      <dgm:prSet presAssocID="{98B58556-C34E-49DC-8836-14EB07B8BD2E}" presName="hierChild2" presStyleCnt="0"/>
      <dgm:spPr/>
    </dgm:pt>
    <dgm:pt modelId="{6093FCCC-591C-4D3C-B55B-0FADD656A32A}" type="pres">
      <dgm:prSet presAssocID="{2874483A-0BD1-4F37-8ADC-C20CB5C2FC53}" presName="Name37" presStyleLbl="parChTrans1D2" presStyleIdx="0" presStyleCnt="3"/>
      <dgm:spPr/>
    </dgm:pt>
    <dgm:pt modelId="{234DCA9C-60F1-49BD-9159-4663FAD23144}" type="pres">
      <dgm:prSet presAssocID="{EBBF37CA-7A76-4D53-AFF6-38E3449CBF09}" presName="hierRoot2" presStyleCnt="0">
        <dgm:presLayoutVars>
          <dgm:hierBranch val="init"/>
        </dgm:presLayoutVars>
      </dgm:prSet>
      <dgm:spPr/>
    </dgm:pt>
    <dgm:pt modelId="{BE596B71-D6C7-40F4-962F-F2CC7A7514FC}" type="pres">
      <dgm:prSet presAssocID="{EBBF37CA-7A76-4D53-AFF6-38E3449CBF09}" presName="rootComposite" presStyleCnt="0"/>
      <dgm:spPr/>
    </dgm:pt>
    <dgm:pt modelId="{05F39BF1-1039-4270-9616-089470D0D27B}" type="pres">
      <dgm:prSet presAssocID="{EBBF37CA-7A76-4D53-AFF6-38E3449CBF09}" presName="rootText" presStyleLbl="node1" presStyleIdx="0" presStyleCnt="3">
        <dgm:presLayoutVars>
          <dgm:chMax/>
          <dgm:chPref val="3"/>
        </dgm:presLayoutVars>
      </dgm:prSet>
      <dgm:spPr/>
    </dgm:pt>
    <dgm:pt modelId="{9D1F6378-4737-4D3A-A10B-67B4B93B87F2}" type="pres">
      <dgm:prSet presAssocID="{EBBF37CA-7A76-4D53-AFF6-38E3449CBF09}" presName="titleText2" presStyleLbl="fgAcc1" presStyleIdx="0" presStyleCnt="3">
        <dgm:presLayoutVars>
          <dgm:chMax val="0"/>
          <dgm:chPref val="0"/>
        </dgm:presLayoutVars>
      </dgm:prSet>
      <dgm:spPr/>
    </dgm:pt>
    <dgm:pt modelId="{0CE3186F-CC78-4F3A-975F-31D6B977A530}" type="pres">
      <dgm:prSet presAssocID="{EBBF37CA-7A76-4D53-AFF6-38E3449CBF09}" presName="rootConnector" presStyleLbl="node2" presStyleIdx="0" presStyleCnt="0"/>
      <dgm:spPr/>
    </dgm:pt>
    <dgm:pt modelId="{A92325FE-801C-4AE6-8563-DB629B3B0284}" type="pres">
      <dgm:prSet presAssocID="{EBBF37CA-7A76-4D53-AFF6-38E3449CBF09}" presName="hierChild4" presStyleCnt="0"/>
      <dgm:spPr/>
    </dgm:pt>
    <dgm:pt modelId="{B666746B-DCAD-4A6E-B4CD-107ED46B2254}" type="pres">
      <dgm:prSet presAssocID="{EBBF37CA-7A76-4D53-AFF6-38E3449CBF09}" presName="hierChild5" presStyleCnt="0"/>
      <dgm:spPr/>
    </dgm:pt>
    <dgm:pt modelId="{3B7EBBE0-BA3B-4FE5-8786-A86FEDF6719A}" type="pres">
      <dgm:prSet presAssocID="{52451705-3834-4174-8DEB-0C92E3B13E26}" presName="Name37" presStyleLbl="parChTrans1D2" presStyleIdx="1" presStyleCnt="3"/>
      <dgm:spPr/>
    </dgm:pt>
    <dgm:pt modelId="{19C8A6FD-A462-467C-9D3B-D8FA09C04B0C}" type="pres">
      <dgm:prSet presAssocID="{D328AF52-6490-4474-9411-E21A08852393}" presName="hierRoot2" presStyleCnt="0">
        <dgm:presLayoutVars>
          <dgm:hierBranch val="init"/>
        </dgm:presLayoutVars>
      </dgm:prSet>
      <dgm:spPr/>
    </dgm:pt>
    <dgm:pt modelId="{F5FE84BF-A98D-4FEC-8BEF-262A956D03B4}" type="pres">
      <dgm:prSet presAssocID="{D328AF52-6490-4474-9411-E21A08852393}" presName="rootComposite" presStyleCnt="0"/>
      <dgm:spPr/>
    </dgm:pt>
    <dgm:pt modelId="{F7CB48DD-5752-45CD-B56E-AB97B4604ECC}" type="pres">
      <dgm:prSet presAssocID="{D328AF52-6490-4474-9411-E21A08852393}" presName="rootText" presStyleLbl="node1" presStyleIdx="1" presStyleCnt="3">
        <dgm:presLayoutVars>
          <dgm:chMax/>
          <dgm:chPref val="3"/>
        </dgm:presLayoutVars>
      </dgm:prSet>
      <dgm:spPr/>
    </dgm:pt>
    <dgm:pt modelId="{502005E9-3006-42CB-A82F-18F96F4136FF}" type="pres">
      <dgm:prSet presAssocID="{D328AF52-6490-4474-9411-E21A08852393}" presName="titleText2" presStyleLbl="fgAcc1" presStyleIdx="1" presStyleCnt="3">
        <dgm:presLayoutVars>
          <dgm:chMax val="0"/>
          <dgm:chPref val="0"/>
        </dgm:presLayoutVars>
      </dgm:prSet>
      <dgm:spPr/>
    </dgm:pt>
    <dgm:pt modelId="{E62AB6B3-C9EB-4E49-85B2-30FCD7FF9DA4}" type="pres">
      <dgm:prSet presAssocID="{D328AF52-6490-4474-9411-E21A08852393}" presName="rootConnector" presStyleLbl="node2" presStyleIdx="0" presStyleCnt="0"/>
      <dgm:spPr/>
    </dgm:pt>
    <dgm:pt modelId="{B179C0EA-760E-4D0E-8328-DAE953B53B91}" type="pres">
      <dgm:prSet presAssocID="{D328AF52-6490-4474-9411-E21A08852393}" presName="hierChild4" presStyleCnt="0"/>
      <dgm:spPr/>
    </dgm:pt>
    <dgm:pt modelId="{36A2EFAA-62BF-4A69-86B5-0E11C7AE2DAB}" type="pres">
      <dgm:prSet presAssocID="{D328AF52-6490-4474-9411-E21A08852393}" presName="hierChild5" presStyleCnt="0"/>
      <dgm:spPr/>
    </dgm:pt>
    <dgm:pt modelId="{2910ADEA-CE54-4086-A5B0-33281EAC38A9}" type="pres">
      <dgm:prSet presAssocID="{36255C6A-F355-4B48-86C5-2D51AB29DD24}" presName="Name37" presStyleLbl="parChTrans1D2" presStyleIdx="2" presStyleCnt="3"/>
      <dgm:spPr/>
    </dgm:pt>
    <dgm:pt modelId="{1B2751F2-E009-4C12-9BFA-46A41655D7E9}" type="pres">
      <dgm:prSet presAssocID="{7DF7C045-BE87-4210-8BA9-FD081027168A}" presName="hierRoot2" presStyleCnt="0">
        <dgm:presLayoutVars>
          <dgm:hierBranch val="init"/>
        </dgm:presLayoutVars>
      </dgm:prSet>
      <dgm:spPr/>
    </dgm:pt>
    <dgm:pt modelId="{7C19D500-BF76-4BFC-BE12-74C3B491CDA0}" type="pres">
      <dgm:prSet presAssocID="{7DF7C045-BE87-4210-8BA9-FD081027168A}" presName="rootComposite" presStyleCnt="0"/>
      <dgm:spPr/>
    </dgm:pt>
    <dgm:pt modelId="{05217B66-8D80-41BE-B72A-6BEDA1E10242}" type="pres">
      <dgm:prSet presAssocID="{7DF7C045-BE87-4210-8BA9-FD081027168A}" presName="rootText" presStyleLbl="node1" presStyleIdx="2" presStyleCnt="3">
        <dgm:presLayoutVars>
          <dgm:chMax/>
          <dgm:chPref val="3"/>
        </dgm:presLayoutVars>
      </dgm:prSet>
      <dgm:spPr/>
    </dgm:pt>
    <dgm:pt modelId="{21D3528E-59DA-4D4C-868B-AA4867A498A9}" type="pres">
      <dgm:prSet presAssocID="{7DF7C045-BE87-4210-8BA9-FD081027168A}" presName="titleText2" presStyleLbl="fgAcc1" presStyleIdx="2" presStyleCnt="3">
        <dgm:presLayoutVars>
          <dgm:chMax val="0"/>
          <dgm:chPref val="0"/>
        </dgm:presLayoutVars>
      </dgm:prSet>
      <dgm:spPr/>
    </dgm:pt>
    <dgm:pt modelId="{ECEDEB56-3CC0-4310-A146-D4E775554F9E}" type="pres">
      <dgm:prSet presAssocID="{7DF7C045-BE87-4210-8BA9-FD081027168A}" presName="rootConnector" presStyleLbl="node2" presStyleIdx="0" presStyleCnt="0"/>
      <dgm:spPr/>
    </dgm:pt>
    <dgm:pt modelId="{9368F926-D21E-4E50-AADB-606B1D8D51E5}" type="pres">
      <dgm:prSet presAssocID="{7DF7C045-BE87-4210-8BA9-FD081027168A}" presName="hierChild4" presStyleCnt="0"/>
      <dgm:spPr/>
    </dgm:pt>
    <dgm:pt modelId="{EBD8DE8D-37D1-42F2-9F8E-3AE2C2C83313}" type="pres">
      <dgm:prSet presAssocID="{7DF7C045-BE87-4210-8BA9-FD081027168A}" presName="hierChild5" presStyleCnt="0"/>
      <dgm:spPr/>
    </dgm:pt>
    <dgm:pt modelId="{F93013A5-A316-49E0-A839-DDE11F48A5C1}" type="pres">
      <dgm:prSet presAssocID="{98B58556-C34E-49DC-8836-14EB07B8BD2E}" presName="hierChild3" presStyleCnt="0"/>
      <dgm:spPr/>
    </dgm:pt>
  </dgm:ptLst>
  <dgm:cxnLst>
    <dgm:cxn modelId="{312DBA0C-2399-4D4C-9A4C-A83FAA18FE0B}" type="presOf" srcId="{EB551303-81C4-42BB-B4F8-D823CC13A65C}" destId="{9D1F6378-4737-4D3A-A10B-67B4B93B87F2}" srcOrd="0" destOrd="0" presId="urn:microsoft.com/office/officeart/2008/layout/NameandTitleOrganizationalChart"/>
    <dgm:cxn modelId="{BE76FE22-48D7-49C0-92B8-C0BFA7ADF357}" type="presOf" srcId="{6F7D17F7-40B7-45C9-873F-2A71D96D3286}" destId="{B3771EF1-F0A5-453D-92C5-B14EF8B72903}" srcOrd="0" destOrd="0" presId="urn:microsoft.com/office/officeart/2008/layout/NameandTitleOrganizationalChart"/>
    <dgm:cxn modelId="{86B29223-2602-4CBF-82D5-11EE1A84FCBD}" type="presOf" srcId="{98B58556-C34E-49DC-8836-14EB07B8BD2E}" destId="{0D9727B9-93B9-412A-89C3-3F93136592BE}" srcOrd="1" destOrd="0" presId="urn:microsoft.com/office/officeart/2008/layout/NameandTitleOrganizationalChart"/>
    <dgm:cxn modelId="{7D542F25-E703-4D76-8167-B27FCAB2522D}" srcId="{0FE51F7B-497D-47E9-93BC-55CF354053BF}" destId="{98B58556-C34E-49DC-8836-14EB07B8BD2E}" srcOrd="0" destOrd="0" parTransId="{FE53D204-2697-4200-B633-E69AEF58D8E5}" sibTransId="{6F7D17F7-40B7-45C9-873F-2A71D96D3286}"/>
    <dgm:cxn modelId="{9442F42A-B747-4306-B0AF-C485EF0544C0}" type="presOf" srcId="{2874483A-0BD1-4F37-8ADC-C20CB5C2FC53}" destId="{6093FCCC-591C-4D3C-B55B-0FADD656A32A}" srcOrd="0" destOrd="0" presId="urn:microsoft.com/office/officeart/2008/layout/NameandTitleOrganizationalChart"/>
    <dgm:cxn modelId="{7D578337-8825-47D7-AB90-4795F69851BA}" type="presOf" srcId="{7DF7C045-BE87-4210-8BA9-FD081027168A}" destId="{ECEDEB56-3CC0-4310-A146-D4E775554F9E}" srcOrd="1" destOrd="0" presId="urn:microsoft.com/office/officeart/2008/layout/NameandTitleOrganizationalChart"/>
    <dgm:cxn modelId="{F7059940-3BCA-49D9-BB9E-BC945970F115}" type="presOf" srcId="{98B58556-C34E-49DC-8836-14EB07B8BD2E}" destId="{5F2ADF64-F15F-4BFF-B69F-D9E964420A48}" srcOrd="0" destOrd="0" presId="urn:microsoft.com/office/officeart/2008/layout/NameandTitleOrganizationalChart"/>
    <dgm:cxn modelId="{1B627E42-37AC-46AF-8110-86266FE73633}" type="presOf" srcId="{D328AF52-6490-4474-9411-E21A08852393}" destId="{E62AB6B3-C9EB-4E49-85B2-30FCD7FF9DA4}" srcOrd="1" destOrd="0" presId="urn:microsoft.com/office/officeart/2008/layout/NameandTitleOrganizationalChart"/>
    <dgm:cxn modelId="{593DE563-5E69-49E2-8FFD-EF3E4037581F}" type="presOf" srcId="{D328AF52-6490-4474-9411-E21A08852393}" destId="{F7CB48DD-5752-45CD-B56E-AB97B4604ECC}" srcOrd="0" destOrd="0" presId="urn:microsoft.com/office/officeart/2008/layout/NameandTitleOrganizationalChart"/>
    <dgm:cxn modelId="{BB622171-0E9C-418B-81F2-D30D11F4743D}" type="presOf" srcId="{EBBF37CA-7A76-4D53-AFF6-38E3449CBF09}" destId="{05F39BF1-1039-4270-9616-089470D0D27B}" srcOrd="0" destOrd="0" presId="urn:microsoft.com/office/officeart/2008/layout/NameandTitleOrganizationalChart"/>
    <dgm:cxn modelId="{C84F1984-AC6A-40C4-9B89-6B2D0BFBDDBB}" type="presOf" srcId="{0FE51F7B-497D-47E9-93BC-55CF354053BF}" destId="{04C825C6-60B4-48C3-B96F-0D8B9F5B3BD5}" srcOrd="0" destOrd="0" presId="urn:microsoft.com/office/officeart/2008/layout/NameandTitleOrganizationalChart"/>
    <dgm:cxn modelId="{F52CCE9E-A247-4909-BD1D-F5AFC318317F}" type="presOf" srcId="{36255C6A-F355-4B48-86C5-2D51AB29DD24}" destId="{2910ADEA-CE54-4086-A5B0-33281EAC38A9}" srcOrd="0" destOrd="0" presId="urn:microsoft.com/office/officeart/2008/layout/NameandTitleOrganizationalChart"/>
    <dgm:cxn modelId="{713279A8-AD19-4958-AE19-130EA2BD940A}" srcId="{98B58556-C34E-49DC-8836-14EB07B8BD2E}" destId="{7DF7C045-BE87-4210-8BA9-FD081027168A}" srcOrd="2" destOrd="0" parTransId="{36255C6A-F355-4B48-86C5-2D51AB29DD24}" sibTransId="{EBCCC743-5E8D-45B0-9B5C-B5E5D4BD5F3D}"/>
    <dgm:cxn modelId="{95F24AAE-189F-48E3-A2CA-86657C224786}" type="presOf" srcId="{EBBF37CA-7A76-4D53-AFF6-38E3449CBF09}" destId="{0CE3186F-CC78-4F3A-975F-31D6B977A530}" srcOrd="1" destOrd="0" presId="urn:microsoft.com/office/officeart/2008/layout/NameandTitleOrganizationalChart"/>
    <dgm:cxn modelId="{A90CFCB9-19D8-47EF-8E16-0D3C57273E2E}" type="presOf" srcId="{EBCCC743-5E8D-45B0-9B5C-B5E5D4BD5F3D}" destId="{21D3528E-59DA-4D4C-868B-AA4867A498A9}" srcOrd="0" destOrd="0" presId="urn:microsoft.com/office/officeart/2008/layout/NameandTitleOrganizationalChart"/>
    <dgm:cxn modelId="{C0CAFEBE-BFEA-434D-BAEB-D38A0F447356}" type="presOf" srcId="{7DF7C045-BE87-4210-8BA9-FD081027168A}" destId="{05217B66-8D80-41BE-B72A-6BEDA1E10242}" srcOrd="0" destOrd="0" presId="urn:microsoft.com/office/officeart/2008/layout/NameandTitleOrganizationalChart"/>
    <dgm:cxn modelId="{278B24E2-DD98-4CA3-A34B-A3C35CC55B38}" type="presOf" srcId="{52451705-3834-4174-8DEB-0C92E3B13E26}" destId="{3B7EBBE0-BA3B-4FE5-8786-A86FEDF6719A}" srcOrd="0" destOrd="0" presId="urn:microsoft.com/office/officeart/2008/layout/NameandTitleOrganizationalChart"/>
    <dgm:cxn modelId="{2FA231EC-ECB5-49A7-BF25-2181AF980CA7}" srcId="{98B58556-C34E-49DC-8836-14EB07B8BD2E}" destId="{EBBF37CA-7A76-4D53-AFF6-38E3449CBF09}" srcOrd="0" destOrd="0" parTransId="{2874483A-0BD1-4F37-8ADC-C20CB5C2FC53}" sibTransId="{EB551303-81C4-42BB-B4F8-D823CC13A65C}"/>
    <dgm:cxn modelId="{570FD3F8-425B-4BFC-A673-F886E4CAB73B}" srcId="{98B58556-C34E-49DC-8836-14EB07B8BD2E}" destId="{D328AF52-6490-4474-9411-E21A08852393}" srcOrd="1" destOrd="0" parTransId="{52451705-3834-4174-8DEB-0C92E3B13E26}" sibTransId="{A4741F13-4933-4255-B50A-7C17FCAE0FD3}"/>
    <dgm:cxn modelId="{F07995FA-792F-42B6-9BD1-81B6A542DC44}" type="presOf" srcId="{A4741F13-4933-4255-B50A-7C17FCAE0FD3}" destId="{502005E9-3006-42CB-A82F-18F96F4136FF}" srcOrd="0" destOrd="0" presId="urn:microsoft.com/office/officeart/2008/layout/NameandTitleOrganizationalChart"/>
    <dgm:cxn modelId="{F8A7F4F7-D3EC-4C2D-B9DC-227A44864840}" type="presParOf" srcId="{04C825C6-60B4-48C3-B96F-0D8B9F5B3BD5}" destId="{BF5BEF03-CD09-4D10-9219-50F8F3DDAEF9}" srcOrd="0" destOrd="0" presId="urn:microsoft.com/office/officeart/2008/layout/NameandTitleOrganizationalChart"/>
    <dgm:cxn modelId="{83E31144-30F2-45E4-A034-C5C459E57116}" type="presParOf" srcId="{BF5BEF03-CD09-4D10-9219-50F8F3DDAEF9}" destId="{36ED768E-B6A2-4193-9FB1-22A10D5FF58E}" srcOrd="0" destOrd="0" presId="urn:microsoft.com/office/officeart/2008/layout/NameandTitleOrganizationalChart"/>
    <dgm:cxn modelId="{8DA4B21F-CDF4-4E04-93D3-A0E08BE6E3E0}" type="presParOf" srcId="{36ED768E-B6A2-4193-9FB1-22A10D5FF58E}" destId="{5F2ADF64-F15F-4BFF-B69F-D9E964420A48}" srcOrd="0" destOrd="0" presId="urn:microsoft.com/office/officeart/2008/layout/NameandTitleOrganizationalChart"/>
    <dgm:cxn modelId="{8310A98D-E069-4946-87D4-503EB6592178}" type="presParOf" srcId="{36ED768E-B6A2-4193-9FB1-22A10D5FF58E}" destId="{B3771EF1-F0A5-453D-92C5-B14EF8B72903}" srcOrd="1" destOrd="0" presId="urn:microsoft.com/office/officeart/2008/layout/NameandTitleOrganizationalChart"/>
    <dgm:cxn modelId="{6E6BF9C9-4A27-4FAD-87D9-ACED7BA8E920}" type="presParOf" srcId="{36ED768E-B6A2-4193-9FB1-22A10D5FF58E}" destId="{0D9727B9-93B9-412A-89C3-3F93136592BE}" srcOrd="2" destOrd="0" presId="urn:microsoft.com/office/officeart/2008/layout/NameandTitleOrganizationalChart"/>
    <dgm:cxn modelId="{AB192FE1-FDBF-4BB2-A7FD-0AA533CBEB7A}" type="presParOf" srcId="{BF5BEF03-CD09-4D10-9219-50F8F3DDAEF9}" destId="{FCF6AB38-1F7B-4BDB-A702-23A07D2135DC}" srcOrd="1" destOrd="0" presId="urn:microsoft.com/office/officeart/2008/layout/NameandTitleOrganizationalChart"/>
    <dgm:cxn modelId="{DCB07E69-ABB9-49DD-8AC2-927FC45B0E4A}" type="presParOf" srcId="{FCF6AB38-1F7B-4BDB-A702-23A07D2135DC}" destId="{6093FCCC-591C-4D3C-B55B-0FADD656A32A}" srcOrd="0" destOrd="0" presId="urn:microsoft.com/office/officeart/2008/layout/NameandTitleOrganizationalChart"/>
    <dgm:cxn modelId="{899B110E-C722-4006-9D9F-0C4556CCD062}" type="presParOf" srcId="{FCF6AB38-1F7B-4BDB-A702-23A07D2135DC}" destId="{234DCA9C-60F1-49BD-9159-4663FAD23144}" srcOrd="1" destOrd="0" presId="urn:microsoft.com/office/officeart/2008/layout/NameandTitleOrganizationalChart"/>
    <dgm:cxn modelId="{CF15B7D8-F1AF-4B36-973D-3212D207DE21}" type="presParOf" srcId="{234DCA9C-60F1-49BD-9159-4663FAD23144}" destId="{BE596B71-D6C7-40F4-962F-F2CC7A7514FC}" srcOrd="0" destOrd="0" presId="urn:microsoft.com/office/officeart/2008/layout/NameandTitleOrganizationalChart"/>
    <dgm:cxn modelId="{34A2377E-1E95-44AA-AC93-282AD3BD2CE0}" type="presParOf" srcId="{BE596B71-D6C7-40F4-962F-F2CC7A7514FC}" destId="{05F39BF1-1039-4270-9616-089470D0D27B}" srcOrd="0" destOrd="0" presId="urn:microsoft.com/office/officeart/2008/layout/NameandTitleOrganizationalChart"/>
    <dgm:cxn modelId="{93CA1FAE-A680-4A1F-890C-EB63C04EF023}" type="presParOf" srcId="{BE596B71-D6C7-40F4-962F-F2CC7A7514FC}" destId="{9D1F6378-4737-4D3A-A10B-67B4B93B87F2}" srcOrd="1" destOrd="0" presId="urn:microsoft.com/office/officeart/2008/layout/NameandTitleOrganizationalChart"/>
    <dgm:cxn modelId="{8DF2DCA2-E254-4855-9B9D-C2DF82E7B71B}" type="presParOf" srcId="{BE596B71-D6C7-40F4-962F-F2CC7A7514FC}" destId="{0CE3186F-CC78-4F3A-975F-31D6B977A530}" srcOrd="2" destOrd="0" presId="urn:microsoft.com/office/officeart/2008/layout/NameandTitleOrganizationalChart"/>
    <dgm:cxn modelId="{EB015316-902C-4CB2-BB1B-CFC3D3AE7426}" type="presParOf" srcId="{234DCA9C-60F1-49BD-9159-4663FAD23144}" destId="{A92325FE-801C-4AE6-8563-DB629B3B0284}" srcOrd="1" destOrd="0" presId="urn:microsoft.com/office/officeart/2008/layout/NameandTitleOrganizationalChart"/>
    <dgm:cxn modelId="{AA2AA758-1CCF-4742-A013-AEECD220C36F}" type="presParOf" srcId="{234DCA9C-60F1-49BD-9159-4663FAD23144}" destId="{B666746B-DCAD-4A6E-B4CD-107ED46B2254}" srcOrd="2" destOrd="0" presId="urn:microsoft.com/office/officeart/2008/layout/NameandTitleOrganizationalChart"/>
    <dgm:cxn modelId="{67E51E8E-B023-447F-922C-4D4BA443ADAC}" type="presParOf" srcId="{FCF6AB38-1F7B-4BDB-A702-23A07D2135DC}" destId="{3B7EBBE0-BA3B-4FE5-8786-A86FEDF6719A}" srcOrd="2" destOrd="0" presId="urn:microsoft.com/office/officeart/2008/layout/NameandTitleOrganizationalChart"/>
    <dgm:cxn modelId="{3E56A6A5-4460-4C0E-A52C-A409CEA3C331}" type="presParOf" srcId="{FCF6AB38-1F7B-4BDB-A702-23A07D2135DC}" destId="{19C8A6FD-A462-467C-9D3B-D8FA09C04B0C}" srcOrd="3" destOrd="0" presId="urn:microsoft.com/office/officeart/2008/layout/NameandTitleOrganizationalChart"/>
    <dgm:cxn modelId="{81BA9A98-A115-4091-8D9D-DD6E18783406}" type="presParOf" srcId="{19C8A6FD-A462-467C-9D3B-D8FA09C04B0C}" destId="{F5FE84BF-A98D-4FEC-8BEF-262A956D03B4}" srcOrd="0" destOrd="0" presId="urn:microsoft.com/office/officeart/2008/layout/NameandTitleOrganizationalChart"/>
    <dgm:cxn modelId="{BF78D6AD-9343-433B-AA3D-1568EF3B720D}" type="presParOf" srcId="{F5FE84BF-A98D-4FEC-8BEF-262A956D03B4}" destId="{F7CB48DD-5752-45CD-B56E-AB97B4604ECC}" srcOrd="0" destOrd="0" presId="urn:microsoft.com/office/officeart/2008/layout/NameandTitleOrganizationalChart"/>
    <dgm:cxn modelId="{1064991E-1C7B-47CD-B48A-A9B40CA71DBA}" type="presParOf" srcId="{F5FE84BF-A98D-4FEC-8BEF-262A956D03B4}" destId="{502005E9-3006-42CB-A82F-18F96F4136FF}" srcOrd="1" destOrd="0" presId="urn:microsoft.com/office/officeart/2008/layout/NameandTitleOrganizationalChart"/>
    <dgm:cxn modelId="{516F5C02-543A-45D4-A904-5EF171DBFD37}" type="presParOf" srcId="{F5FE84BF-A98D-4FEC-8BEF-262A956D03B4}" destId="{E62AB6B3-C9EB-4E49-85B2-30FCD7FF9DA4}" srcOrd="2" destOrd="0" presId="urn:microsoft.com/office/officeart/2008/layout/NameandTitleOrganizationalChart"/>
    <dgm:cxn modelId="{EAFF406D-53AD-4B82-9F72-D9E4EFCB2708}" type="presParOf" srcId="{19C8A6FD-A462-467C-9D3B-D8FA09C04B0C}" destId="{B179C0EA-760E-4D0E-8328-DAE953B53B91}" srcOrd="1" destOrd="0" presId="urn:microsoft.com/office/officeart/2008/layout/NameandTitleOrganizationalChart"/>
    <dgm:cxn modelId="{B53D121D-6275-47AD-BE09-4D7E20789AEA}" type="presParOf" srcId="{19C8A6FD-A462-467C-9D3B-D8FA09C04B0C}" destId="{36A2EFAA-62BF-4A69-86B5-0E11C7AE2DAB}" srcOrd="2" destOrd="0" presId="urn:microsoft.com/office/officeart/2008/layout/NameandTitleOrganizationalChart"/>
    <dgm:cxn modelId="{56254EA8-55D8-4664-B5C1-89375E752E00}" type="presParOf" srcId="{FCF6AB38-1F7B-4BDB-A702-23A07D2135DC}" destId="{2910ADEA-CE54-4086-A5B0-33281EAC38A9}" srcOrd="4" destOrd="0" presId="urn:microsoft.com/office/officeart/2008/layout/NameandTitleOrganizationalChart"/>
    <dgm:cxn modelId="{DB6EFFDC-E7F8-4221-A33A-CA08465ABCBB}" type="presParOf" srcId="{FCF6AB38-1F7B-4BDB-A702-23A07D2135DC}" destId="{1B2751F2-E009-4C12-9BFA-46A41655D7E9}" srcOrd="5" destOrd="0" presId="urn:microsoft.com/office/officeart/2008/layout/NameandTitleOrganizationalChart"/>
    <dgm:cxn modelId="{80F49ACA-DDA5-423A-B5CE-B4BCBEABDCF2}" type="presParOf" srcId="{1B2751F2-E009-4C12-9BFA-46A41655D7E9}" destId="{7C19D500-BF76-4BFC-BE12-74C3B491CDA0}" srcOrd="0" destOrd="0" presId="urn:microsoft.com/office/officeart/2008/layout/NameandTitleOrganizationalChart"/>
    <dgm:cxn modelId="{B594577F-F7D7-412F-AA83-A1D2AC405906}" type="presParOf" srcId="{7C19D500-BF76-4BFC-BE12-74C3B491CDA0}" destId="{05217B66-8D80-41BE-B72A-6BEDA1E10242}" srcOrd="0" destOrd="0" presId="urn:microsoft.com/office/officeart/2008/layout/NameandTitleOrganizationalChart"/>
    <dgm:cxn modelId="{304C16F4-EB85-47CF-874F-A4AAE97E2B34}" type="presParOf" srcId="{7C19D500-BF76-4BFC-BE12-74C3B491CDA0}" destId="{21D3528E-59DA-4D4C-868B-AA4867A498A9}" srcOrd="1" destOrd="0" presId="urn:microsoft.com/office/officeart/2008/layout/NameandTitleOrganizationalChart"/>
    <dgm:cxn modelId="{4BF3D922-9752-40B9-B3F3-18AA9612C0F7}" type="presParOf" srcId="{7C19D500-BF76-4BFC-BE12-74C3B491CDA0}" destId="{ECEDEB56-3CC0-4310-A146-D4E775554F9E}" srcOrd="2" destOrd="0" presId="urn:microsoft.com/office/officeart/2008/layout/NameandTitleOrganizationalChart"/>
    <dgm:cxn modelId="{35D314A7-A2E5-4FC3-8697-D06069C2B57E}" type="presParOf" srcId="{1B2751F2-E009-4C12-9BFA-46A41655D7E9}" destId="{9368F926-D21E-4E50-AADB-606B1D8D51E5}" srcOrd="1" destOrd="0" presId="urn:microsoft.com/office/officeart/2008/layout/NameandTitleOrganizationalChart"/>
    <dgm:cxn modelId="{E18EBD75-3F62-489A-B093-300FFA9FF6BA}" type="presParOf" srcId="{1B2751F2-E009-4C12-9BFA-46A41655D7E9}" destId="{EBD8DE8D-37D1-42F2-9F8E-3AE2C2C83313}" srcOrd="2" destOrd="0" presId="urn:microsoft.com/office/officeart/2008/layout/NameandTitleOrganizationalChart"/>
    <dgm:cxn modelId="{6E4B9822-E8E5-4255-BD9D-C56086F26043}" type="presParOf" srcId="{BF5BEF03-CD09-4D10-9219-50F8F3DDAEF9}" destId="{F93013A5-A316-49E0-A839-DDE11F48A5C1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FE51F7B-497D-47E9-93BC-55CF354053BF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98B58556-C34E-49DC-8836-14EB07B8BD2E}">
      <dgm:prSet phldrT="[Texte]"/>
      <dgm:spPr/>
      <dgm:t>
        <a:bodyPr/>
        <a:lstStyle/>
        <a:p>
          <a:r>
            <a:rPr lang="fr-FR" dirty="0"/>
            <a:t>Responsable des Ressources Humaines</a:t>
          </a:r>
        </a:p>
      </dgm:t>
    </dgm:pt>
    <dgm:pt modelId="{FE53D204-2697-4200-B633-E69AEF58D8E5}" type="parTrans" cxnId="{7D542F25-E703-4D76-8167-B27FCAB2522D}">
      <dgm:prSet/>
      <dgm:spPr/>
      <dgm:t>
        <a:bodyPr/>
        <a:lstStyle/>
        <a:p>
          <a:endParaRPr lang="fr-FR"/>
        </a:p>
      </dgm:t>
    </dgm:pt>
    <dgm:pt modelId="{6F7D17F7-40B7-45C9-873F-2A71D96D3286}" type="sibTrans" cxnId="{7D542F25-E703-4D76-8167-B27FCAB2522D}">
      <dgm:prSet custT="1"/>
      <dgm:spPr/>
      <dgm:t>
        <a:bodyPr/>
        <a:lstStyle/>
        <a:p>
          <a:r>
            <a:rPr lang="fr-FR" sz="1100" dirty="0" err="1"/>
            <a:t>Nadjib</a:t>
          </a:r>
          <a:r>
            <a:rPr lang="fr-FR" sz="1100" dirty="0"/>
            <a:t>  </a:t>
          </a:r>
          <a:r>
            <a:rPr lang="fr-FR" sz="1100" b="0" i="0" u="none" dirty="0"/>
            <a:t>ABDERLKRIM</a:t>
          </a:r>
          <a:endParaRPr lang="fr-FR" sz="1100" dirty="0"/>
        </a:p>
      </dgm:t>
    </dgm:pt>
    <dgm:pt modelId="{EBBF37CA-7A76-4D53-AFF6-38E3449CBF09}">
      <dgm:prSet phldrT="[Texte]"/>
      <dgm:spPr/>
      <dgm:t>
        <a:bodyPr/>
        <a:lstStyle/>
        <a:p>
          <a:r>
            <a:rPr lang="fr-FR" dirty="0"/>
            <a:t>Référent Paie</a:t>
          </a:r>
        </a:p>
      </dgm:t>
    </dgm:pt>
    <dgm:pt modelId="{2874483A-0BD1-4F37-8ADC-C20CB5C2FC53}" type="parTrans" cxnId="{2FA231EC-ECB5-49A7-BF25-2181AF980CA7}">
      <dgm:prSet/>
      <dgm:spPr/>
      <dgm:t>
        <a:bodyPr/>
        <a:lstStyle/>
        <a:p>
          <a:endParaRPr lang="fr-FR"/>
        </a:p>
      </dgm:t>
    </dgm:pt>
    <dgm:pt modelId="{EB551303-81C4-42BB-B4F8-D823CC13A65C}" type="sibTrans" cxnId="{2FA231EC-ECB5-49A7-BF25-2181AF980CA7}">
      <dgm:prSet/>
      <dgm:spPr/>
      <dgm:t>
        <a:bodyPr/>
        <a:lstStyle/>
        <a:p>
          <a:r>
            <a:rPr lang="fr-FR" dirty="0"/>
            <a:t>Marion SOFTEL</a:t>
          </a:r>
        </a:p>
      </dgm:t>
    </dgm:pt>
    <dgm:pt modelId="{D328AF52-6490-4474-9411-E21A08852393}">
      <dgm:prSet phldrT="[Texte]"/>
      <dgm:spPr/>
      <dgm:t>
        <a:bodyPr/>
        <a:lstStyle/>
        <a:p>
          <a:r>
            <a:rPr lang="fr-FR" dirty="0"/>
            <a:t>Référent Formations</a:t>
          </a:r>
        </a:p>
      </dgm:t>
    </dgm:pt>
    <dgm:pt modelId="{52451705-3834-4174-8DEB-0C92E3B13E26}" type="parTrans" cxnId="{570FD3F8-425B-4BFC-A673-F886E4CAB73B}">
      <dgm:prSet/>
      <dgm:spPr/>
      <dgm:t>
        <a:bodyPr/>
        <a:lstStyle/>
        <a:p>
          <a:endParaRPr lang="fr-FR"/>
        </a:p>
      </dgm:t>
    </dgm:pt>
    <dgm:pt modelId="{A4741F13-4933-4255-B50A-7C17FCAE0FD3}" type="sibTrans" cxnId="{570FD3F8-425B-4BFC-A673-F886E4CAB73B}">
      <dgm:prSet/>
      <dgm:spPr/>
      <dgm:t>
        <a:bodyPr/>
        <a:lstStyle/>
        <a:p>
          <a:r>
            <a:rPr lang="fr-FR" dirty="0"/>
            <a:t>Martine CURMEAU</a:t>
          </a:r>
        </a:p>
      </dgm:t>
    </dgm:pt>
    <dgm:pt modelId="{7DF7C045-BE87-4210-8BA9-FD081027168A}">
      <dgm:prSet phldrT="[Texte]"/>
      <dgm:spPr/>
      <dgm:t>
        <a:bodyPr/>
        <a:lstStyle/>
        <a:p>
          <a:r>
            <a:rPr lang="fr-FR" dirty="0"/>
            <a:t>Référents Préventions des risques</a:t>
          </a:r>
        </a:p>
      </dgm:t>
    </dgm:pt>
    <dgm:pt modelId="{36255C6A-F355-4B48-86C5-2D51AB29DD24}" type="parTrans" cxnId="{713279A8-AD19-4958-AE19-130EA2BD940A}">
      <dgm:prSet/>
      <dgm:spPr/>
      <dgm:t>
        <a:bodyPr/>
        <a:lstStyle/>
        <a:p>
          <a:endParaRPr lang="fr-FR"/>
        </a:p>
      </dgm:t>
    </dgm:pt>
    <dgm:pt modelId="{EBCCC743-5E8D-45B0-9B5C-B5E5D4BD5F3D}" type="sibTrans" cxnId="{713279A8-AD19-4958-AE19-130EA2BD940A}">
      <dgm:prSet/>
      <dgm:spPr/>
      <dgm:t>
        <a:bodyPr/>
        <a:lstStyle/>
        <a:p>
          <a:r>
            <a:rPr lang="fr-FR" dirty="0"/>
            <a:t>Frédéric MERKLER</a:t>
          </a:r>
        </a:p>
      </dgm:t>
    </dgm:pt>
    <dgm:pt modelId="{28CFE45A-00F7-4ACD-9A32-3C01A7F924B4}">
      <dgm:prSet/>
      <dgm:spPr/>
      <dgm:t>
        <a:bodyPr/>
        <a:lstStyle/>
        <a:p>
          <a:r>
            <a:rPr lang="fr-FR" dirty="0"/>
            <a:t>Technicien planning</a:t>
          </a:r>
        </a:p>
      </dgm:t>
    </dgm:pt>
    <dgm:pt modelId="{6116A49D-6F5B-4D3F-88E3-DBE66BFA33E7}" type="parTrans" cxnId="{DF9675EF-4BDD-460E-8529-7A92916A7B6C}">
      <dgm:prSet/>
      <dgm:spPr/>
      <dgm:t>
        <a:bodyPr/>
        <a:lstStyle/>
        <a:p>
          <a:endParaRPr lang="fr-FR"/>
        </a:p>
      </dgm:t>
    </dgm:pt>
    <dgm:pt modelId="{1BA4A1F9-EBF2-45DA-A9C3-456184EAEBAD}" type="sibTrans" cxnId="{DF9675EF-4BDD-460E-8529-7A92916A7B6C}">
      <dgm:prSet/>
      <dgm:spPr/>
      <dgm:t>
        <a:bodyPr/>
        <a:lstStyle/>
        <a:p>
          <a:r>
            <a:rPr lang="fr-FR" dirty="0"/>
            <a:t>Jérôme TROUET</a:t>
          </a:r>
        </a:p>
      </dgm:t>
    </dgm:pt>
    <dgm:pt modelId="{5B239F59-F46A-4687-A383-2E3B124F7E53}">
      <dgm:prSet/>
      <dgm:spPr/>
      <dgm:t>
        <a:bodyPr/>
        <a:lstStyle/>
        <a:p>
          <a:r>
            <a:rPr lang="fr-FR"/>
            <a:t>Technicien Paie</a:t>
          </a:r>
          <a:endParaRPr lang="fr-FR" dirty="0"/>
        </a:p>
      </dgm:t>
    </dgm:pt>
    <dgm:pt modelId="{DD09B349-A765-4D4F-8203-0EF53758D9D6}" type="parTrans" cxnId="{34C6F646-5323-47E6-81F3-76F1B60D24FD}">
      <dgm:prSet/>
      <dgm:spPr/>
      <dgm:t>
        <a:bodyPr/>
        <a:lstStyle/>
        <a:p>
          <a:endParaRPr lang="fr-FR"/>
        </a:p>
      </dgm:t>
    </dgm:pt>
    <dgm:pt modelId="{1F1D382A-6F2E-4145-A004-A5776D255015}" type="sibTrans" cxnId="{34C6F646-5323-47E6-81F3-76F1B60D24FD}">
      <dgm:prSet/>
      <dgm:spPr/>
      <dgm:t>
        <a:bodyPr/>
        <a:lstStyle/>
        <a:p>
          <a:r>
            <a:rPr lang="fr-FR" dirty="0"/>
            <a:t>Clara </a:t>
          </a:r>
          <a:r>
            <a:rPr lang="fr-FR" dirty="0" err="1"/>
            <a:t>P</a:t>
          </a:r>
          <a:r>
            <a:rPr lang="fr-FR" cap="all" baseline="0" dirty="0" err="1"/>
            <a:t>é</a:t>
          </a:r>
          <a:r>
            <a:rPr lang="fr-FR" dirty="0" err="1"/>
            <a:t>REZ</a:t>
          </a:r>
          <a:endParaRPr lang="fr-FR" dirty="0"/>
        </a:p>
      </dgm:t>
    </dgm:pt>
    <dgm:pt modelId="{F819D5D5-7DB3-4394-A28C-43D78FBFA24F}" type="asst">
      <dgm:prSet/>
      <dgm:spPr/>
      <dgm:t>
        <a:bodyPr/>
        <a:lstStyle/>
        <a:p>
          <a:r>
            <a:rPr lang="fr-FR" dirty="0"/>
            <a:t>Office Manager RH</a:t>
          </a:r>
        </a:p>
      </dgm:t>
    </dgm:pt>
    <dgm:pt modelId="{652C430B-EC3D-4775-8BE2-FECCBD8612C4}" type="parTrans" cxnId="{47F136AA-0B5C-4457-87A5-3C656AC6EA95}">
      <dgm:prSet/>
      <dgm:spPr/>
      <dgm:t>
        <a:bodyPr/>
        <a:lstStyle/>
        <a:p>
          <a:endParaRPr lang="fr-FR"/>
        </a:p>
      </dgm:t>
    </dgm:pt>
    <dgm:pt modelId="{DA930A31-4823-4551-856E-7BFC592CC4C2}" type="sibTrans" cxnId="{47F136AA-0B5C-4457-87A5-3C656AC6EA95}">
      <dgm:prSet/>
      <dgm:spPr/>
      <dgm:t>
        <a:bodyPr/>
        <a:lstStyle/>
        <a:p>
          <a:r>
            <a:rPr lang="fr-FR" dirty="0"/>
            <a:t>Carole SUINI</a:t>
          </a:r>
        </a:p>
      </dgm:t>
    </dgm:pt>
    <dgm:pt modelId="{666E65B5-B35C-4C12-898A-2120AE689232}">
      <dgm:prSet/>
      <dgm:spPr/>
      <dgm:t>
        <a:bodyPr/>
        <a:lstStyle/>
        <a:p>
          <a:r>
            <a:rPr lang="fr-FR" dirty="0"/>
            <a:t>Assistant Formation</a:t>
          </a:r>
        </a:p>
      </dgm:t>
    </dgm:pt>
    <dgm:pt modelId="{728E7639-DB50-4099-A93A-3BE8FEF73865}" type="parTrans" cxnId="{10E0FC7B-5F4F-41C7-AEBC-FA3F59338DA2}">
      <dgm:prSet/>
      <dgm:spPr/>
      <dgm:t>
        <a:bodyPr/>
        <a:lstStyle/>
        <a:p>
          <a:endParaRPr lang="fr-FR"/>
        </a:p>
      </dgm:t>
    </dgm:pt>
    <dgm:pt modelId="{C4E26904-BCAA-4189-A5EE-FC6795DFB4C5}" type="sibTrans" cxnId="{10E0FC7B-5F4F-41C7-AEBC-FA3F59338DA2}">
      <dgm:prSet/>
      <dgm:spPr/>
      <dgm:t>
        <a:bodyPr/>
        <a:lstStyle/>
        <a:p>
          <a:r>
            <a:rPr lang="fr-FR" dirty="0"/>
            <a:t>Valérie HERRERO </a:t>
          </a:r>
        </a:p>
      </dgm:t>
    </dgm:pt>
    <dgm:pt modelId="{ED579B53-487C-42A4-92CB-975494F3D1B8}">
      <dgm:prSet/>
      <dgm:spPr/>
      <dgm:t>
        <a:bodyPr/>
        <a:lstStyle/>
        <a:p>
          <a:r>
            <a:rPr lang="fr-FR" dirty="0"/>
            <a:t>Référent stagiaires, apprentis, candidatures spontanées</a:t>
          </a:r>
        </a:p>
      </dgm:t>
    </dgm:pt>
    <dgm:pt modelId="{2D9269EC-BA41-448A-94E6-CD120CBFD89E}" type="parTrans" cxnId="{0BF47FA8-9EBE-4F2D-9C4D-0B81618DB891}">
      <dgm:prSet/>
      <dgm:spPr/>
      <dgm:t>
        <a:bodyPr/>
        <a:lstStyle/>
        <a:p>
          <a:endParaRPr lang="fr-FR"/>
        </a:p>
      </dgm:t>
    </dgm:pt>
    <dgm:pt modelId="{583DE131-E0D8-45F5-8BE6-2EB3AF73B5E0}" type="sibTrans" cxnId="{0BF47FA8-9EBE-4F2D-9C4D-0B81618DB891}">
      <dgm:prSet/>
      <dgm:spPr/>
      <dgm:t>
        <a:bodyPr/>
        <a:lstStyle/>
        <a:p>
          <a:r>
            <a:rPr lang="fr-FR" dirty="0"/>
            <a:t>Claudia DE SUZA</a:t>
          </a:r>
        </a:p>
      </dgm:t>
    </dgm:pt>
    <dgm:pt modelId="{CCB4D074-B9B5-44EC-B29B-D70C7AF0312A}">
      <dgm:prSet/>
      <dgm:spPr/>
      <dgm:t>
        <a:bodyPr/>
        <a:lstStyle/>
        <a:p>
          <a:r>
            <a:rPr lang="fr-FR" dirty="0"/>
            <a:t>Chargé du recrutement</a:t>
          </a:r>
        </a:p>
      </dgm:t>
    </dgm:pt>
    <dgm:pt modelId="{A9BACB22-0A9C-4FCD-AF49-F7CCAA8FB6C0}" type="parTrans" cxnId="{892E1001-8037-4982-BC51-E0358B5A9C00}">
      <dgm:prSet/>
      <dgm:spPr/>
      <dgm:t>
        <a:bodyPr/>
        <a:lstStyle/>
        <a:p>
          <a:endParaRPr lang="fr-FR"/>
        </a:p>
      </dgm:t>
    </dgm:pt>
    <dgm:pt modelId="{B9226F84-92D1-4735-B412-858729CED60C}" type="sibTrans" cxnId="{892E1001-8037-4982-BC51-E0358B5A9C00}">
      <dgm:prSet/>
      <dgm:spPr/>
      <dgm:t>
        <a:bodyPr/>
        <a:lstStyle/>
        <a:p>
          <a:r>
            <a:rPr lang="fr-FR" dirty="0"/>
            <a:t>Matthieu DURANT</a:t>
          </a:r>
        </a:p>
      </dgm:t>
    </dgm:pt>
    <dgm:pt modelId="{5D15001D-83C6-4061-9FD8-D1635E426FAE}">
      <dgm:prSet/>
      <dgm:spPr/>
      <dgm:t>
        <a:bodyPr/>
        <a:lstStyle/>
        <a:p>
          <a:r>
            <a:rPr lang="fr-FR" dirty="0"/>
            <a:t>Chargé des Accidents </a:t>
          </a:r>
          <a:br>
            <a:rPr lang="fr-FR" dirty="0"/>
          </a:br>
          <a:r>
            <a:rPr lang="fr-FR" dirty="0"/>
            <a:t>du travail</a:t>
          </a:r>
        </a:p>
      </dgm:t>
    </dgm:pt>
    <dgm:pt modelId="{834E8549-17F2-4790-A72F-DC464EDA5E0C}" type="parTrans" cxnId="{EC361226-547B-473A-B624-681517A960F4}">
      <dgm:prSet/>
      <dgm:spPr/>
      <dgm:t>
        <a:bodyPr/>
        <a:lstStyle/>
        <a:p>
          <a:endParaRPr lang="fr-FR"/>
        </a:p>
      </dgm:t>
    </dgm:pt>
    <dgm:pt modelId="{031AF269-3EA6-4460-8E4C-4E11FCF6581D}" type="sibTrans" cxnId="{EC361226-547B-473A-B624-681517A960F4}">
      <dgm:prSet/>
      <dgm:spPr/>
      <dgm:t>
        <a:bodyPr/>
        <a:lstStyle/>
        <a:p>
          <a:r>
            <a:rPr lang="fr-FR" dirty="0" err="1"/>
            <a:t>Maddoks</a:t>
          </a:r>
          <a:r>
            <a:rPr lang="fr-FR" dirty="0"/>
            <a:t> WOUTERS</a:t>
          </a:r>
        </a:p>
      </dgm:t>
    </dgm:pt>
    <dgm:pt modelId="{5122B944-8BA1-4069-9FF3-25FD4C6F8646}">
      <dgm:prSet/>
      <dgm:spPr/>
      <dgm:t>
        <a:bodyPr/>
        <a:lstStyle/>
        <a:p>
          <a:r>
            <a:rPr lang="fr-FR" dirty="0"/>
            <a:t>Chargé des processus </a:t>
          </a:r>
          <a:br>
            <a:rPr lang="fr-FR" dirty="0"/>
          </a:br>
          <a:r>
            <a:rPr lang="fr-FR" dirty="0"/>
            <a:t>et procédures</a:t>
          </a:r>
        </a:p>
      </dgm:t>
    </dgm:pt>
    <dgm:pt modelId="{6D9F04BA-CAB7-4B9B-830B-4D7F315D575C}" type="parTrans" cxnId="{DCA1BD9A-3D13-46A8-AC8A-EC18F42B647F}">
      <dgm:prSet/>
      <dgm:spPr/>
      <dgm:t>
        <a:bodyPr/>
        <a:lstStyle/>
        <a:p>
          <a:endParaRPr lang="fr-FR"/>
        </a:p>
      </dgm:t>
    </dgm:pt>
    <dgm:pt modelId="{642A7DB2-75C6-41A1-877A-1A077F33B9A8}" type="sibTrans" cxnId="{DCA1BD9A-3D13-46A8-AC8A-EC18F42B647F}">
      <dgm:prSet/>
      <dgm:spPr/>
      <dgm:t>
        <a:bodyPr/>
        <a:lstStyle/>
        <a:p>
          <a:r>
            <a:rPr lang="fr-FR" dirty="0"/>
            <a:t>Soizic GUYADER</a:t>
          </a:r>
        </a:p>
      </dgm:t>
    </dgm:pt>
    <dgm:pt modelId="{04C825C6-60B4-48C3-B96F-0D8B9F5B3BD5}" type="pres">
      <dgm:prSet presAssocID="{0FE51F7B-497D-47E9-93BC-55CF354053B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F5BEF03-CD09-4D10-9219-50F8F3DDAEF9}" type="pres">
      <dgm:prSet presAssocID="{98B58556-C34E-49DC-8836-14EB07B8BD2E}" presName="hierRoot1" presStyleCnt="0">
        <dgm:presLayoutVars>
          <dgm:hierBranch val="init"/>
        </dgm:presLayoutVars>
      </dgm:prSet>
      <dgm:spPr/>
    </dgm:pt>
    <dgm:pt modelId="{36ED768E-B6A2-4193-9FB1-22A10D5FF58E}" type="pres">
      <dgm:prSet presAssocID="{98B58556-C34E-49DC-8836-14EB07B8BD2E}" presName="rootComposite1" presStyleCnt="0"/>
      <dgm:spPr/>
    </dgm:pt>
    <dgm:pt modelId="{5F2ADF64-F15F-4BFF-B69F-D9E964420A48}" type="pres">
      <dgm:prSet presAssocID="{98B58556-C34E-49DC-8836-14EB07B8BD2E}" presName="rootText1" presStyleLbl="node0" presStyleIdx="0" presStyleCnt="1">
        <dgm:presLayoutVars>
          <dgm:chMax/>
          <dgm:chPref val="3"/>
        </dgm:presLayoutVars>
      </dgm:prSet>
      <dgm:spPr/>
    </dgm:pt>
    <dgm:pt modelId="{B3771EF1-F0A5-453D-92C5-B14EF8B72903}" type="pres">
      <dgm:prSet presAssocID="{98B58556-C34E-49DC-8836-14EB07B8BD2E}" presName="titleText1" presStyleLbl="fgAcc0" presStyleIdx="0" presStyleCnt="1" custScaleY="174451" custLinFactNeighborX="-171" custLinFactNeighborY="25392">
        <dgm:presLayoutVars>
          <dgm:chMax val="0"/>
          <dgm:chPref val="0"/>
        </dgm:presLayoutVars>
      </dgm:prSet>
      <dgm:spPr/>
    </dgm:pt>
    <dgm:pt modelId="{0D9727B9-93B9-412A-89C3-3F93136592BE}" type="pres">
      <dgm:prSet presAssocID="{98B58556-C34E-49DC-8836-14EB07B8BD2E}" presName="rootConnector1" presStyleLbl="node1" presStyleIdx="0" presStyleCnt="10"/>
      <dgm:spPr/>
    </dgm:pt>
    <dgm:pt modelId="{FCF6AB38-1F7B-4BDB-A702-23A07D2135DC}" type="pres">
      <dgm:prSet presAssocID="{98B58556-C34E-49DC-8836-14EB07B8BD2E}" presName="hierChild2" presStyleCnt="0"/>
      <dgm:spPr/>
    </dgm:pt>
    <dgm:pt modelId="{6093FCCC-591C-4D3C-B55B-0FADD656A32A}" type="pres">
      <dgm:prSet presAssocID="{2874483A-0BD1-4F37-8ADC-C20CB5C2FC53}" presName="Name37" presStyleLbl="parChTrans1D2" presStyleIdx="0" presStyleCnt="4"/>
      <dgm:spPr/>
    </dgm:pt>
    <dgm:pt modelId="{234DCA9C-60F1-49BD-9159-4663FAD23144}" type="pres">
      <dgm:prSet presAssocID="{EBBF37CA-7A76-4D53-AFF6-38E3449CBF09}" presName="hierRoot2" presStyleCnt="0">
        <dgm:presLayoutVars>
          <dgm:hierBranch val="init"/>
        </dgm:presLayoutVars>
      </dgm:prSet>
      <dgm:spPr/>
    </dgm:pt>
    <dgm:pt modelId="{BE596B71-D6C7-40F4-962F-F2CC7A7514FC}" type="pres">
      <dgm:prSet presAssocID="{EBBF37CA-7A76-4D53-AFF6-38E3449CBF09}" presName="rootComposite" presStyleCnt="0"/>
      <dgm:spPr/>
    </dgm:pt>
    <dgm:pt modelId="{05F39BF1-1039-4270-9616-089470D0D27B}" type="pres">
      <dgm:prSet presAssocID="{EBBF37CA-7A76-4D53-AFF6-38E3449CBF09}" presName="rootText" presStyleLbl="node1" presStyleIdx="0" presStyleCnt="10">
        <dgm:presLayoutVars>
          <dgm:chMax/>
          <dgm:chPref val="3"/>
        </dgm:presLayoutVars>
      </dgm:prSet>
      <dgm:spPr/>
    </dgm:pt>
    <dgm:pt modelId="{9D1F6378-4737-4D3A-A10B-67B4B93B87F2}" type="pres">
      <dgm:prSet presAssocID="{EBBF37CA-7A76-4D53-AFF6-38E3449CBF09}" presName="titleText2" presStyleLbl="fgAcc1" presStyleIdx="0" presStyleCnt="10">
        <dgm:presLayoutVars>
          <dgm:chMax val="0"/>
          <dgm:chPref val="0"/>
        </dgm:presLayoutVars>
      </dgm:prSet>
      <dgm:spPr/>
    </dgm:pt>
    <dgm:pt modelId="{0CE3186F-CC78-4F3A-975F-31D6B977A530}" type="pres">
      <dgm:prSet presAssocID="{EBBF37CA-7A76-4D53-AFF6-38E3449CBF09}" presName="rootConnector" presStyleLbl="node2" presStyleIdx="0" presStyleCnt="0"/>
      <dgm:spPr/>
    </dgm:pt>
    <dgm:pt modelId="{A92325FE-801C-4AE6-8563-DB629B3B0284}" type="pres">
      <dgm:prSet presAssocID="{EBBF37CA-7A76-4D53-AFF6-38E3449CBF09}" presName="hierChild4" presStyleCnt="0"/>
      <dgm:spPr/>
    </dgm:pt>
    <dgm:pt modelId="{A0E87D82-AC86-460F-AC91-41F1474DE724}" type="pres">
      <dgm:prSet presAssocID="{6116A49D-6F5B-4D3F-88E3-DBE66BFA33E7}" presName="Name37" presStyleLbl="parChTrans1D3" presStyleIdx="0" presStyleCnt="7"/>
      <dgm:spPr/>
    </dgm:pt>
    <dgm:pt modelId="{D12206B0-FD45-4787-95DC-414174A8ECED}" type="pres">
      <dgm:prSet presAssocID="{28CFE45A-00F7-4ACD-9A32-3C01A7F924B4}" presName="hierRoot2" presStyleCnt="0">
        <dgm:presLayoutVars>
          <dgm:hierBranch val="init"/>
        </dgm:presLayoutVars>
      </dgm:prSet>
      <dgm:spPr/>
    </dgm:pt>
    <dgm:pt modelId="{DF7C7ED8-F79C-4323-96F1-EE82710E7D7A}" type="pres">
      <dgm:prSet presAssocID="{28CFE45A-00F7-4ACD-9A32-3C01A7F924B4}" presName="rootComposite" presStyleCnt="0"/>
      <dgm:spPr/>
    </dgm:pt>
    <dgm:pt modelId="{AF824613-316E-48DA-B9DC-C7764DB749AE}" type="pres">
      <dgm:prSet presAssocID="{28CFE45A-00F7-4ACD-9A32-3C01A7F924B4}" presName="rootText" presStyleLbl="node1" presStyleIdx="1" presStyleCnt="10">
        <dgm:presLayoutVars>
          <dgm:chMax/>
          <dgm:chPref val="3"/>
        </dgm:presLayoutVars>
      </dgm:prSet>
      <dgm:spPr/>
    </dgm:pt>
    <dgm:pt modelId="{D4AD4787-6B4D-4517-A0AF-D75778944773}" type="pres">
      <dgm:prSet presAssocID="{28CFE45A-00F7-4ACD-9A32-3C01A7F924B4}" presName="titleText2" presStyleLbl="fgAcc1" presStyleIdx="1" presStyleCnt="10">
        <dgm:presLayoutVars>
          <dgm:chMax val="0"/>
          <dgm:chPref val="0"/>
        </dgm:presLayoutVars>
      </dgm:prSet>
      <dgm:spPr/>
    </dgm:pt>
    <dgm:pt modelId="{756E6A86-DEDF-46A6-BB94-7CC600965E61}" type="pres">
      <dgm:prSet presAssocID="{28CFE45A-00F7-4ACD-9A32-3C01A7F924B4}" presName="rootConnector" presStyleLbl="node3" presStyleIdx="0" presStyleCnt="0"/>
      <dgm:spPr/>
    </dgm:pt>
    <dgm:pt modelId="{8106BBC0-BA8C-4641-A229-5D386ED7C06F}" type="pres">
      <dgm:prSet presAssocID="{28CFE45A-00F7-4ACD-9A32-3C01A7F924B4}" presName="hierChild4" presStyleCnt="0"/>
      <dgm:spPr/>
    </dgm:pt>
    <dgm:pt modelId="{4D9130C4-9EBF-44F1-840D-184F293C3076}" type="pres">
      <dgm:prSet presAssocID="{28CFE45A-00F7-4ACD-9A32-3C01A7F924B4}" presName="hierChild5" presStyleCnt="0"/>
      <dgm:spPr/>
    </dgm:pt>
    <dgm:pt modelId="{113F2860-E760-4F6D-95ED-D13BE319C54A}" type="pres">
      <dgm:prSet presAssocID="{DD09B349-A765-4D4F-8203-0EF53758D9D6}" presName="Name37" presStyleLbl="parChTrans1D3" presStyleIdx="1" presStyleCnt="7"/>
      <dgm:spPr/>
    </dgm:pt>
    <dgm:pt modelId="{702CFC03-1EFF-45AE-8EB9-6D26865EAAC7}" type="pres">
      <dgm:prSet presAssocID="{5B239F59-F46A-4687-A383-2E3B124F7E53}" presName="hierRoot2" presStyleCnt="0">
        <dgm:presLayoutVars>
          <dgm:hierBranch val="init"/>
        </dgm:presLayoutVars>
      </dgm:prSet>
      <dgm:spPr/>
    </dgm:pt>
    <dgm:pt modelId="{80988C86-2041-429E-95D4-A6D3FFBF4DDC}" type="pres">
      <dgm:prSet presAssocID="{5B239F59-F46A-4687-A383-2E3B124F7E53}" presName="rootComposite" presStyleCnt="0"/>
      <dgm:spPr/>
    </dgm:pt>
    <dgm:pt modelId="{BEA4EDFD-C3AE-47D6-8B19-1DE71595094A}" type="pres">
      <dgm:prSet presAssocID="{5B239F59-F46A-4687-A383-2E3B124F7E53}" presName="rootText" presStyleLbl="node1" presStyleIdx="2" presStyleCnt="10">
        <dgm:presLayoutVars>
          <dgm:chMax/>
          <dgm:chPref val="3"/>
        </dgm:presLayoutVars>
      </dgm:prSet>
      <dgm:spPr/>
    </dgm:pt>
    <dgm:pt modelId="{8C090108-5400-43CF-88D6-C1F3D4655851}" type="pres">
      <dgm:prSet presAssocID="{5B239F59-F46A-4687-A383-2E3B124F7E53}" presName="titleText2" presStyleLbl="fgAcc1" presStyleIdx="2" presStyleCnt="10">
        <dgm:presLayoutVars>
          <dgm:chMax val="0"/>
          <dgm:chPref val="0"/>
        </dgm:presLayoutVars>
      </dgm:prSet>
      <dgm:spPr/>
    </dgm:pt>
    <dgm:pt modelId="{24EE298E-BE3E-45C1-97B1-F0C66C1457D1}" type="pres">
      <dgm:prSet presAssocID="{5B239F59-F46A-4687-A383-2E3B124F7E53}" presName="rootConnector" presStyleLbl="node3" presStyleIdx="0" presStyleCnt="0"/>
      <dgm:spPr/>
    </dgm:pt>
    <dgm:pt modelId="{93CB43D9-D20F-4D8E-9898-6BE981E3CF1F}" type="pres">
      <dgm:prSet presAssocID="{5B239F59-F46A-4687-A383-2E3B124F7E53}" presName="hierChild4" presStyleCnt="0"/>
      <dgm:spPr/>
    </dgm:pt>
    <dgm:pt modelId="{D82324AE-0F3D-496C-890D-5C60A5929EF3}" type="pres">
      <dgm:prSet presAssocID="{5B239F59-F46A-4687-A383-2E3B124F7E53}" presName="hierChild5" presStyleCnt="0"/>
      <dgm:spPr/>
    </dgm:pt>
    <dgm:pt modelId="{34242DC2-E03F-418E-81E8-E80D3DD0DEC4}" type="pres">
      <dgm:prSet presAssocID="{A9BACB22-0A9C-4FCD-AF49-F7CCAA8FB6C0}" presName="Name37" presStyleLbl="parChTrans1D3" presStyleIdx="2" presStyleCnt="7"/>
      <dgm:spPr/>
    </dgm:pt>
    <dgm:pt modelId="{389CAE69-ED6C-48C9-A2FE-1020B0132294}" type="pres">
      <dgm:prSet presAssocID="{CCB4D074-B9B5-44EC-B29B-D70C7AF0312A}" presName="hierRoot2" presStyleCnt="0">
        <dgm:presLayoutVars>
          <dgm:hierBranch val="init"/>
        </dgm:presLayoutVars>
      </dgm:prSet>
      <dgm:spPr/>
    </dgm:pt>
    <dgm:pt modelId="{C3C56D85-9BE5-428A-A824-DE9D4E82F35F}" type="pres">
      <dgm:prSet presAssocID="{CCB4D074-B9B5-44EC-B29B-D70C7AF0312A}" presName="rootComposite" presStyleCnt="0"/>
      <dgm:spPr/>
    </dgm:pt>
    <dgm:pt modelId="{A8C00C1E-F4E8-4896-B9B0-32145AD70FC8}" type="pres">
      <dgm:prSet presAssocID="{CCB4D074-B9B5-44EC-B29B-D70C7AF0312A}" presName="rootText" presStyleLbl="node1" presStyleIdx="3" presStyleCnt="10">
        <dgm:presLayoutVars>
          <dgm:chMax/>
          <dgm:chPref val="3"/>
        </dgm:presLayoutVars>
      </dgm:prSet>
      <dgm:spPr/>
    </dgm:pt>
    <dgm:pt modelId="{8DA366A4-1361-4E8E-924F-6FA563DB3BA9}" type="pres">
      <dgm:prSet presAssocID="{CCB4D074-B9B5-44EC-B29B-D70C7AF0312A}" presName="titleText2" presStyleLbl="fgAcc1" presStyleIdx="3" presStyleCnt="10">
        <dgm:presLayoutVars>
          <dgm:chMax val="0"/>
          <dgm:chPref val="0"/>
        </dgm:presLayoutVars>
      </dgm:prSet>
      <dgm:spPr/>
    </dgm:pt>
    <dgm:pt modelId="{2273D7D5-2B62-4505-85A9-97927A097B2B}" type="pres">
      <dgm:prSet presAssocID="{CCB4D074-B9B5-44EC-B29B-D70C7AF0312A}" presName="rootConnector" presStyleLbl="node3" presStyleIdx="0" presStyleCnt="0"/>
      <dgm:spPr/>
    </dgm:pt>
    <dgm:pt modelId="{13E4B543-A8E0-426B-ADCB-8F6D9F9021D3}" type="pres">
      <dgm:prSet presAssocID="{CCB4D074-B9B5-44EC-B29B-D70C7AF0312A}" presName="hierChild4" presStyleCnt="0"/>
      <dgm:spPr/>
    </dgm:pt>
    <dgm:pt modelId="{A3E67E9A-B02A-42C0-BDA3-4432934B591F}" type="pres">
      <dgm:prSet presAssocID="{CCB4D074-B9B5-44EC-B29B-D70C7AF0312A}" presName="hierChild5" presStyleCnt="0"/>
      <dgm:spPr/>
    </dgm:pt>
    <dgm:pt modelId="{B666746B-DCAD-4A6E-B4CD-107ED46B2254}" type="pres">
      <dgm:prSet presAssocID="{EBBF37CA-7A76-4D53-AFF6-38E3449CBF09}" presName="hierChild5" presStyleCnt="0"/>
      <dgm:spPr/>
    </dgm:pt>
    <dgm:pt modelId="{3B7EBBE0-BA3B-4FE5-8786-A86FEDF6719A}" type="pres">
      <dgm:prSet presAssocID="{52451705-3834-4174-8DEB-0C92E3B13E26}" presName="Name37" presStyleLbl="parChTrans1D2" presStyleIdx="1" presStyleCnt="4"/>
      <dgm:spPr/>
    </dgm:pt>
    <dgm:pt modelId="{19C8A6FD-A462-467C-9D3B-D8FA09C04B0C}" type="pres">
      <dgm:prSet presAssocID="{D328AF52-6490-4474-9411-E21A08852393}" presName="hierRoot2" presStyleCnt="0">
        <dgm:presLayoutVars>
          <dgm:hierBranch val="init"/>
        </dgm:presLayoutVars>
      </dgm:prSet>
      <dgm:spPr/>
    </dgm:pt>
    <dgm:pt modelId="{F5FE84BF-A98D-4FEC-8BEF-262A956D03B4}" type="pres">
      <dgm:prSet presAssocID="{D328AF52-6490-4474-9411-E21A08852393}" presName="rootComposite" presStyleCnt="0"/>
      <dgm:spPr/>
    </dgm:pt>
    <dgm:pt modelId="{F7CB48DD-5752-45CD-B56E-AB97B4604ECC}" type="pres">
      <dgm:prSet presAssocID="{D328AF52-6490-4474-9411-E21A08852393}" presName="rootText" presStyleLbl="node1" presStyleIdx="4" presStyleCnt="10" custLinFactNeighborX="1905" custLinFactNeighborY="0">
        <dgm:presLayoutVars>
          <dgm:chMax/>
          <dgm:chPref val="3"/>
        </dgm:presLayoutVars>
      </dgm:prSet>
      <dgm:spPr/>
    </dgm:pt>
    <dgm:pt modelId="{502005E9-3006-42CB-A82F-18F96F4136FF}" type="pres">
      <dgm:prSet presAssocID="{D328AF52-6490-4474-9411-E21A08852393}" presName="titleText2" presStyleLbl="fgAcc1" presStyleIdx="4" presStyleCnt="10">
        <dgm:presLayoutVars>
          <dgm:chMax val="0"/>
          <dgm:chPref val="0"/>
        </dgm:presLayoutVars>
      </dgm:prSet>
      <dgm:spPr/>
    </dgm:pt>
    <dgm:pt modelId="{E62AB6B3-C9EB-4E49-85B2-30FCD7FF9DA4}" type="pres">
      <dgm:prSet presAssocID="{D328AF52-6490-4474-9411-E21A08852393}" presName="rootConnector" presStyleLbl="node2" presStyleIdx="0" presStyleCnt="0"/>
      <dgm:spPr/>
    </dgm:pt>
    <dgm:pt modelId="{B179C0EA-760E-4D0E-8328-DAE953B53B91}" type="pres">
      <dgm:prSet presAssocID="{D328AF52-6490-4474-9411-E21A08852393}" presName="hierChild4" presStyleCnt="0"/>
      <dgm:spPr/>
    </dgm:pt>
    <dgm:pt modelId="{06DEF104-1394-4D68-BD85-A12811965252}" type="pres">
      <dgm:prSet presAssocID="{728E7639-DB50-4099-A93A-3BE8FEF73865}" presName="Name37" presStyleLbl="parChTrans1D3" presStyleIdx="3" presStyleCnt="7"/>
      <dgm:spPr/>
    </dgm:pt>
    <dgm:pt modelId="{CD39F231-12DC-44D3-8EA1-615F7F71F147}" type="pres">
      <dgm:prSet presAssocID="{666E65B5-B35C-4C12-898A-2120AE689232}" presName="hierRoot2" presStyleCnt="0">
        <dgm:presLayoutVars>
          <dgm:hierBranch val="init"/>
        </dgm:presLayoutVars>
      </dgm:prSet>
      <dgm:spPr/>
    </dgm:pt>
    <dgm:pt modelId="{95A37174-E700-4B09-B317-00425CF6A450}" type="pres">
      <dgm:prSet presAssocID="{666E65B5-B35C-4C12-898A-2120AE689232}" presName="rootComposite" presStyleCnt="0"/>
      <dgm:spPr/>
    </dgm:pt>
    <dgm:pt modelId="{27410DF4-56F8-4BB8-BB17-5546DFB9D9F7}" type="pres">
      <dgm:prSet presAssocID="{666E65B5-B35C-4C12-898A-2120AE689232}" presName="rootText" presStyleLbl="node1" presStyleIdx="5" presStyleCnt="10">
        <dgm:presLayoutVars>
          <dgm:chMax/>
          <dgm:chPref val="3"/>
        </dgm:presLayoutVars>
      </dgm:prSet>
      <dgm:spPr/>
    </dgm:pt>
    <dgm:pt modelId="{637AE8AC-DEAC-4104-9D27-DA264CA6FD69}" type="pres">
      <dgm:prSet presAssocID="{666E65B5-B35C-4C12-898A-2120AE689232}" presName="titleText2" presStyleLbl="fgAcc1" presStyleIdx="5" presStyleCnt="10">
        <dgm:presLayoutVars>
          <dgm:chMax val="0"/>
          <dgm:chPref val="0"/>
        </dgm:presLayoutVars>
      </dgm:prSet>
      <dgm:spPr/>
    </dgm:pt>
    <dgm:pt modelId="{02DAC8CB-21C7-46AA-9ADF-BE03E25C52E8}" type="pres">
      <dgm:prSet presAssocID="{666E65B5-B35C-4C12-898A-2120AE689232}" presName="rootConnector" presStyleLbl="node3" presStyleIdx="0" presStyleCnt="0"/>
      <dgm:spPr/>
    </dgm:pt>
    <dgm:pt modelId="{EF64CEA5-773F-4D18-83D3-D562608B5533}" type="pres">
      <dgm:prSet presAssocID="{666E65B5-B35C-4C12-898A-2120AE689232}" presName="hierChild4" presStyleCnt="0"/>
      <dgm:spPr/>
    </dgm:pt>
    <dgm:pt modelId="{4741D5D9-187A-4271-80FF-4CD2C1C925BB}" type="pres">
      <dgm:prSet presAssocID="{666E65B5-B35C-4C12-898A-2120AE689232}" presName="hierChild5" presStyleCnt="0"/>
      <dgm:spPr/>
    </dgm:pt>
    <dgm:pt modelId="{2529329B-A719-48C2-8EF2-05C1EB23C3CB}" type="pres">
      <dgm:prSet presAssocID="{2D9269EC-BA41-448A-94E6-CD120CBFD89E}" presName="Name37" presStyleLbl="parChTrans1D3" presStyleIdx="4" presStyleCnt="7"/>
      <dgm:spPr/>
    </dgm:pt>
    <dgm:pt modelId="{2BC8D395-605B-4CDB-A1D2-0D2EB3896EB8}" type="pres">
      <dgm:prSet presAssocID="{ED579B53-487C-42A4-92CB-975494F3D1B8}" presName="hierRoot2" presStyleCnt="0">
        <dgm:presLayoutVars>
          <dgm:hierBranch val="init"/>
        </dgm:presLayoutVars>
      </dgm:prSet>
      <dgm:spPr/>
    </dgm:pt>
    <dgm:pt modelId="{FB767871-0B5A-4351-B4F8-EF52BBCA5573}" type="pres">
      <dgm:prSet presAssocID="{ED579B53-487C-42A4-92CB-975494F3D1B8}" presName="rootComposite" presStyleCnt="0"/>
      <dgm:spPr/>
    </dgm:pt>
    <dgm:pt modelId="{C5009FAE-8CAD-4030-842E-B3AD62F06117}" type="pres">
      <dgm:prSet presAssocID="{ED579B53-487C-42A4-92CB-975494F3D1B8}" presName="rootText" presStyleLbl="node1" presStyleIdx="6" presStyleCnt="10">
        <dgm:presLayoutVars>
          <dgm:chMax/>
          <dgm:chPref val="3"/>
        </dgm:presLayoutVars>
      </dgm:prSet>
      <dgm:spPr/>
    </dgm:pt>
    <dgm:pt modelId="{DBBE4810-12C1-420F-AA8F-5163EAC6FFF9}" type="pres">
      <dgm:prSet presAssocID="{ED579B53-487C-42A4-92CB-975494F3D1B8}" presName="titleText2" presStyleLbl="fgAcc1" presStyleIdx="6" presStyleCnt="10">
        <dgm:presLayoutVars>
          <dgm:chMax val="0"/>
          <dgm:chPref val="0"/>
        </dgm:presLayoutVars>
      </dgm:prSet>
      <dgm:spPr/>
    </dgm:pt>
    <dgm:pt modelId="{6180C30A-2DE0-44CF-B045-9A6B519E7A1F}" type="pres">
      <dgm:prSet presAssocID="{ED579B53-487C-42A4-92CB-975494F3D1B8}" presName="rootConnector" presStyleLbl="node3" presStyleIdx="0" presStyleCnt="0"/>
      <dgm:spPr/>
    </dgm:pt>
    <dgm:pt modelId="{EFB1160B-7DD9-4E06-B2CE-ABF3F371CC81}" type="pres">
      <dgm:prSet presAssocID="{ED579B53-487C-42A4-92CB-975494F3D1B8}" presName="hierChild4" presStyleCnt="0"/>
      <dgm:spPr/>
    </dgm:pt>
    <dgm:pt modelId="{241F37C6-7AA5-4D37-AE60-FD7F9EE4A2B8}" type="pres">
      <dgm:prSet presAssocID="{ED579B53-487C-42A4-92CB-975494F3D1B8}" presName="hierChild5" presStyleCnt="0"/>
      <dgm:spPr/>
    </dgm:pt>
    <dgm:pt modelId="{36A2EFAA-62BF-4A69-86B5-0E11C7AE2DAB}" type="pres">
      <dgm:prSet presAssocID="{D328AF52-6490-4474-9411-E21A08852393}" presName="hierChild5" presStyleCnt="0"/>
      <dgm:spPr/>
    </dgm:pt>
    <dgm:pt modelId="{2910ADEA-CE54-4086-A5B0-33281EAC38A9}" type="pres">
      <dgm:prSet presAssocID="{36255C6A-F355-4B48-86C5-2D51AB29DD24}" presName="Name37" presStyleLbl="parChTrans1D2" presStyleIdx="2" presStyleCnt="4"/>
      <dgm:spPr/>
    </dgm:pt>
    <dgm:pt modelId="{1B2751F2-E009-4C12-9BFA-46A41655D7E9}" type="pres">
      <dgm:prSet presAssocID="{7DF7C045-BE87-4210-8BA9-FD081027168A}" presName="hierRoot2" presStyleCnt="0">
        <dgm:presLayoutVars>
          <dgm:hierBranch val="init"/>
        </dgm:presLayoutVars>
      </dgm:prSet>
      <dgm:spPr/>
    </dgm:pt>
    <dgm:pt modelId="{7C19D500-BF76-4BFC-BE12-74C3B491CDA0}" type="pres">
      <dgm:prSet presAssocID="{7DF7C045-BE87-4210-8BA9-FD081027168A}" presName="rootComposite" presStyleCnt="0"/>
      <dgm:spPr/>
    </dgm:pt>
    <dgm:pt modelId="{05217B66-8D80-41BE-B72A-6BEDA1E10242}" type="pres">
      <dgm:prSet presAssocID="{7DF7C045-BE87-4210-8BA9-FD081027168A}" presName="rootText" presStyleLbl="node1" presStyleIdx="7" presStyleCnt="10">
        <dgm:presLayoutVars>
          <dgm:chMax/>
          <dgm:chPref val="3"/>
        </dgm:presLayoutVars>
      </dgm:prSet>
      <dgm:spPr/>
    </dgm:pt>
    <dgm:pt modelId="{21D3528E-59DA-4D4C-868B-AA4867A498A9}" type="pres">
      <dgm:prSet presAssocID="{7DF7C045-BE87-4210-8BA9-FD081027168A}" presName="titleText2" presStyleLbl="fgAcc1" presStyleIdx="7" presStyleCnt="10">
        <dgm:presLayoutVars>
          <dgm:chMax val="0"/>
          <dgm:chPref val="0"/>
        </dgm:presLayoutVars>
      </dgm:prSet>
      <dgm:spPr/>
    </dgm:pt>
    <dgm:pt modelId="{ECEDEB56-3CC0-4310-A146-D4E775554F9E}" type="pres">
      <dgm:prSet presAssocID="{7DF7C045-BE87-4210-8BA9-FD081027168A}" presName="rootConnector" presStyleLbl="node2" presStyleIdx="0" presStyleCnt="0"/>
      <dgm:spPr/>
    </dgm:pt>
    <dgm:pt modelId="{9368F926-D21E-4E50-AADB-606B1D8D51E5}" type="pres">
      <dgm:prSet presAssocID="{7DF7C045-BE87-4210-8BA9-FD081027168A}" presName="hierChild4" presStyleCnt="0"/>
      <dgm:spPr/>
    </dgm:pt>
    <dgm:pt modelId="{A0994F46-DB32-4DA7-9324-757A1B9709AF}" type="pres">
      <dgm:prSet presAssocID="{834E8549-17F2-4790-A72F-DC464EDA5E0C}" presName="Name37" presStyleLbl="parChTrans1D3" presStyleIdx="5" presStyleCnt="7"/>
      <dgm:spPr/>
    </dgm:pt>
    <dgm:pt modelId="{DA7AE3BB-326B-485C-A6FB-D375BF2F33C5}" type="pres">
      <dgm:prSet presAssocID="{5D15001D-83C6-4061-9FD8-D1635E426FAE}" presName="hierRoot2" presStyleCnt="0">
        <dgm:presLayoutVars>
          <dgm:hierBranch val="init"/>
        </dgm:presLayoutVars>
      </dgm:prSet>
      <dgm:spPr/>
    </dgm:pt>
    <dgm:pt modelId="{827F8CA5-70E3-446A-910B-2213FC62AADA}" type="pres">
      <dgm:prSet presAssocID="{5D15001D-83C6-4061-9FD8-D1635E426FAE}" presName="rootComposite" presStyleCnt="0"/>
      <dgm:spPr/>
    </dgm:pt>
    <dgm:pt modelId="{F1E89590-2491-4CEE-AC3D-3CF0C3BE6384}" type="pres">
      <dgm:prSet presAssocID="{5D15001D-83C6-4061-9FD8-D1635E426FAE}" presName="rootText" presStyleLbl="node1" presStyleIdx="8" presStyleCnt="10">
        <dgm:presLayoutVars>
          <dgm:chMax/>
          <dgm:chPref val="3"/>
        </dgm:presLayoutVars>
      </dgm:prSet>
      <dgm:spPr/>
    </dgm:pt>
    <dgm:pt modelId="{1A694521-6D7B-4AE7-92DC-FB1E7D2C9233}" type="pres">
      <dgm:prSet presAssocID="{5D15001D-83C6-4061-9FD8-D1635E426FAE}" presName="titleText2" presStyleLbl="fgAcc1" presStyleIdx="8" presStyleCnt="10">
        <dgm:presLayoutVars>
          <dgm:chMax val="0"/>
          <dgm:chPref val="0"/>
        </dgm:presLayoutVars>
      </dgm:prSet>
      <dgm:spPr/>
    </dgm:pt>
    <dgm:pt modelId="{D5229FB1-3DAE-4669-ACFD-BD7EC4F88B57}" type="pres">
      <dgm:prSet presAssocID="{5D15001D-83C6-4061-9FD8-D1635E426FAE}" presName="rootConnector" presStyleLbl="node3" presStyleIdx="0" presStyleCnt="0"/>
      <dgm:spPr/>
    </dgm:pt>
    <dgm:pt modelId="{3A131C62-256C-4D2C-BF56-59D2CD397369}" type="pres">
      <dgm:prSet presAssocID="{5D15001D-83C6-4061-9FD8-D1635E426FAE}" presName="hierChild4" presStyleCnt="0"/>
      <dgm:spPr/>
    </dgm:pt>
    <dgm:pt modelId="{6B11DE26-9418-4F7A-BDA4-B538E51FA113}" type="pres">
      <dgm:prSet presAssocID="{5D15001D-83C6-4061-9FD8-D1635E426FAE}" presName="hierChild5" presStyleCnt="0"/>
      <dgm:spPr/>
    </dgm:pt>
    <dgm:pt modelId="{9AE939EE-88FB-4E15-BE5B-494F25746DC7}" type="pres">
      <dgm:prSet presAssocID="{6D9F04BA-CAB7-4B9B-830B-4D7F315D575C}" presName="Name37" presStyleLbl="parChTrans1D3" presStyleIdx="6" presStyleCnt="7"/>
      <dgm:spPr/>
    </dgm:pt>
    <dgm:pt modelId="{4636341B-6DB5-4D32-A4B2-0E67364906DC}" type="pres">
      <dgm:prSet presAssocID="{5122B944-8BA1-4069-9FF3-25FD4C6F8646}" presName="hierRoot2" presStyleCnt="0">
        <dgm:presLayoutVars>
          <dgm:hierBranch val="init"/>
        </dgm:presLayoutVars>
      </dgm:prSet>
      <dgm:spPr/>
    </dgm:pt>
    <dgm:pt modelId="{C99F4E2F-9B8B-4F90-9658-B349251339A0}" type="pres">
      <dgm:prSet presAssocID="{5122B944-8BA1-4069-9FF3-25FD4C6F8646}" presName="rootComposite" presStyleCnt="0"/>
      <dgm:spPr/>
    </dgm:pt>
    <dgm:pt modelId="{69C819D1-1BD7-4CDE-8A92-5C8458EEBEC3}" type="pres">
      <dgm:prSet presAssocID="{5122B944-8BA1-4069-9FF3-25FD4C6F8646}" presName="rootText" presStyleLbl="node1" presStyleIdx="9" presStyleCnt="10">
        <dgm:presLayoutVars>
          <dgm:chMax/>
          <dgm:chPref val="3"/>
        </dgm:presLayoutVars>
      </dgm:prSet>
      <dgm:spPr/>
    </dgm:pt>
    <dgm:pt modelId="{30621E91-4A96-4EF2-91AD-BFCA249397F5}" type="pres">
      <dgm:prSet presAssocID="{5122B944-8BA1-4069-9FF3-25FD4C6F8646}" presName="titleText2" presStyleLbl="fgAcc1" presStyleIdx="9" presStyleCnt="10">
        <dgm:presLayoutVars>
          <dgm:chMax val="0"/>
          <dgm:chPref val="0"/>
        </dgm:presLayoutVars>
      </dgm:prSet>
      <dgm:spPr/>
    </dgm:pt>
    <dgm:pt modelId="{F0AB1532-00ED-41B2-A672-4160FFD0FA83}" type="pres">
      <dgm:prSet presAssocID="{5122B944-8BA1-4069-9FF3-25FD4C6F8646}" presName="rootConnector" presStyleLbl="node3" presStyleIdx="0" presStyleCnt="0"/>
      <dgm:spPr/>
    </dgm:pt>
    <dgm:pt modelId="{09EBF25C-1F18-4BEF-93C8-3778910CD7A4}" type="pres">
      <dgm:prSet presAssocID="{5122B944-8BA1-4069-9FF3-25FD4C6F8646}" presName="hierChild4" presStyleCnt="0"/>
      <dgm:spPr/>
    </dgm:pt>
    <dgm:pt modelId="{85F0F489-818C-447D-9810-6D54899903FE}" type="pres">
      <dgm:prSet presAssocID="{5122B944-8BA1-4069-9FF3-25FD4C6F8646}" presName="hierChild5" presStyleCnt="0"/>
      <dgm:spPr/>
    </dgm:pt>
    <dgm:pt modelId="{EBD8DE8D-37D1-42F2-9F8E-3AE2C2C83313}" type="pres">
      <dgm:prSet presAssocID="{7DF7C045-BE87-4210-8BA9-FD081027168A}" presName="hierChild5" presStyleCnt="0"/>
      <dgm:spPr/>
    </dgm:pt>
    <dgm:pt modelId="{F93013A5-A316-49E0-A839-DDE11F48A5C1}" type="pres">
      <dgm:prSet presAssocID="{98B58556-C34E-49DC-8836-14EB07B8BD2E}" presName="hierChild3" presStyleCnt="0"/>
      <dgm:spPr/>
    </dgm:pt>
    <dgm:pt modelId="{6BB18BD3-D9B6-4B09-A9E2-5D5B4FC3D0A5}" type="pres">
      <dgm:prSet presAssocID="{652C430B-EC3D-4775-8BE2-FECCBD8612C4}" presName="Name96" presStyleLbl="parChTrans1D2" presStyleIdx="3" presStyleCnt="4"/>
      <dgm:spPr/>
    </dgm:pt>
    <dgm:pt modelId="{47128C01-917A-4313-B17A-6910640A8888}" type="pres">
      <dgm:prSet presAssocID="{F819D5D5-7DB3-4394-A28C-43D78FBFA24F}" presName="hierRoot3" presStyleCnt="0">
        <dgm:presLayoutVars>
          <dgm:hierBranch val="init"/>
        </dgm:presLayoutVars>
      </dgm:prSet>
      <dgm:spPr/>
    </dgm:pt>
    <dgm:pt modelId="{D72530CB-A063-4DA3-ACE3-5FDB0D92A987}" type="pres">
      <dgm:prSet presAssocID="{F819D5D5-7DB3-4394-A28C-43D78FBFA24F}" presName="rootComposite3" presStyleCnt="0"/>
      <dgm:spPr/>
    </dgm:pt>
    <dgm:pt modelId="{A8C31163-9743-4DAF-9EB4-E56F4C0D843A}" type="pres">
      <dgm:prSet presAssocID="{F819D5D5-7DB3-4394-A28C-43D78FBFA24F}" presName="rootText3" presStyleLbl="asst1" presStyleIdx="0" presStyleCnt="1">
        <dgm:presLayoutVars>
          <dgm:chPref val="3"/>
        </dgm:presLayoutVars>
      </dgm:prSet>
      <dgm:spPr/>
    </dgm:pt>
    <dgm:pt modelId="{9E8E8BD8-ED61-4EC4-AEAD-A166A0190162}" type="pres">
      <dgm:prSet presAssocID="{F819D5D5-7DB3-4394-A28C-43D78FBFA24F}" presName="titleText3" presStyleLbl="fgAcc2" presStyleIdx="0" presStyleCnt="1">
        <dgm:presLayoutVars>
          <dgm:chMax val="0"/>
          <dgm:chPref val="0"/>
        </dgm:presLayoutVars>
      </dgm:prSet>
      <dgm:spPr/>
    </dgm:pt>
    <dgm:pt modelId="{CB0289B8-562E-45E7-B0CA-13A856585F1F}" type="pres">
      <dgm:prSet presAssocID="{F819D5D5-7DB3-4394-A28C-43D78FBFA24F}" presName="rootConnector3" presStyleLbl="asst1" presStyleIdx="0" presStyleCnt="1"/>
      <dgm:spPr/>
    </dgm:pt>
    <dgm:pt modelId="{8F74455D-BDCE-4E72-A4C8-1C7B668D1172}" type="pres">
      <dgm:prSet presAssocID="{F819D5D5-7DB3-4394-A28C-43D78FBFA24F}" presName="hierChild6" presStyleCnt="0"/>
      <dgm:spPr/>
    </dgm:pt>
    <dgm:pt modelId="{5196660D-DFD4-4CA8-A4C6-CE9F877B2BE0}" type="pres">
      <dgm:prSet presAssocID="{F819D5D5-7DB3-4394-A28C-43D78FBFA24F}" presName="hierChild7" presStyleCnt="0"/>
      <dgm:spPr/>
    </dgm:pt>
  </dgm:ptLst>
  <dgm:cxnLst>
    <dgm:cxn modelId="{892E1001-8037-4982-BC51-E0358B5A9C00}" srcId="{EBBF37CA-7A76-4D53-AFF6-38E3449CBF09}" destId="{CCB4D074-B9B5-44EC-B29B-D70C7AF0312A}" srcOrd="2" destOrd="0" parTransId="{A9BACB22-0A9C-4FCD-AF49-F7CCAA8FB6C0}" sibTransId="{B9226F84-92D1-4735-B412-858729CED60C}"/>
    <dgm:cxn modelId="{66B25804-1D6B-4520-AA41-EE9705873DC1}" type="presOf" srcId="{666E65B5-B35C-4C12-898A-2120AE689232}" destId="{02DAC8CB-21C7-46AA-9ADF-BE03E25C52E8}" srcOrd="1" destOrd="0" presId="urn:microsoft.com/office/officeart/2008/layout/NameandTitleOrganizationalChart"/>
    <dgm:cxn modelId="{E6A62409-DBF4-4FC7-9F86-8F9B60DC8E55}" type="presOf" srcId="{CCB4D074-B9B5-44EC-B29B-D70C7AF0312A}" destId="{2273D7D5-2B62-4505-85A9-97927A097B2B}" srcOrd="1" destOrd="0" presId="urn:microsoft.com/office/officeart/2008/layout/NameandTitleOrganizationalChart"/>
    <dgm:cxn modelId="{312DBA0C-2399-4D4C-9A4C-A83FAA18FE0B}" type="presOf" srcId="{EB551303-81C4-42BB-B4F8-D823CC13A65C}" destId="{9D1F6378-4737-4D3A-A10B-67B4B93B87F2}" srcOrd="0" destOrd="0" presId="urn:microsoft.com/office/officeart/2008/layout/NameandTitleOrganizationalChart"/>
    <dgm:cxn modelId="{07A6B811-F7A5-457B-8AE3-13B69C4A3C6D}" type="presOf" srcId="{2D9269EC-BA41-448A-94E6-CD120CBFD89E}" destId="{2529329B-A719-48C2-8EF2-05C1EB23C3CB}" srcOrd="0" destOrd="0" presId="urn:microsoft.com/office/officeart/2008/layout/NameandTitleOrganizationalChart"/>
    <dgm:cxn modelId="{2ED9E619-3239-4D92-8903-AE8C2EA0CA95}" type="presOf" srcId="{CCB4D074-B9B5-44EC-B29B-D70C7AF0312A}" destId="{A8C00C1E-F4E8-4896-B9B0-32145AD70FC8}" srcOrd="0" destOrd="0" presId="urn:microsoft.com/office/officeart/2008/layout/NameandTitleOrganizationalChart"/>
    <dgm:cxn modelId="{B142E81B-E16E-486D-BBE2-1155CD3D2595}" type="presOf" srcId="{6116A49D-6F5B-4D3F-88E3-DBE66BFA33E7}" destId="{A0E87D82-AC86-460F-AC91-41F1474DE724}" srcOrd="0" destOrd="0" presId="urn:microsoft.com/office/officeart/2008/layout/NameandTitleOrganizationalChart"/>
    <dgm:cxn modelId="{9DE69E1D-A141-4AEC-959F-436CA6905368}" type="presOf" srcId="{5B239F59-F46A-4687-A383-2E3B124F7E53}" destId="{24EE298E-BE3E-45C1-97B1-F0C66C1457D1}" srcOrd="1" destOrd="0" presId="urn:microsoft.com/office/officeart/2008/layout/NameandTitleOrganizationalChart"/>
    <dgm:cxn modelId="{BE76FE22-48D7-49C0-92B8-C0BFA7ADF357}" type="presOf" srcId="{6F7D17F7-40B7-45C9-873F-2A71D96D3286}" destId="{B3771EF1-F0A5-453D-92C5-B14EF8B72903}" srcOrd="0" destOrd="0" presId="urn:microsoft.com/office/officeart/2008/layout/NameandTitleOrganizationalChart"/>
    <dgm:cxn modelId="{86B29223-2602-4CBF-82D5-11EE1A84FCBD}" type="presOf" srcId="{98B58556-C34E-49DC-8836-14EB07B8BD2E}" destId="{0D9727B9-93B9-412A-89C3-3F93136592BE}" srcOrd="1" destOrd="0" presId="urn:microsoft.com/office/officeart/2008/layout/NameandTitleOrganizationalChart"/>
    <dgm:cxn modelId="{7D542F25-E703-4D76-8167-B27FCAB2522D}" srcId="{0FE51F7B-497D-47E9-93BC-55CF354053BF}" destId="{98B58556-C34E-49DC-8836-14EB07B8BD2E}" srcOrd="0" destOrd="0" parTransId="{FE53D204-2697-4200-B633-E69AEF58D8E5}" sibTransId="{6F7D17F7-40B7-45C9-873F-2A71D96D3286}"/>
    <dgm:cxn modelId="{EC361226-547B-473A-B624-681517A960F4}" srcId="{7DF7C045-BE87-4210-8BA9-FD081027168A}" destId="{5D15001D-83C6-4061-9FD8-D1635E426FAE}" srcOrd="0" destOrd="0" parTransId="{834E8549-17F2-4790-A72F-DC464EDA5E0C}" sibTransId="{031AF269-3EA6-4460-8E4C-4E11FCF6581D}"/>
    <dgm:cxn modelId="{1E2C6D28-220B-4F12-A60E-4E3F9E59EA9C}" type="presOf" srcId="{6D9F04BA-CAB7-4B9B-830B-4D7F315D575C}" destId="{9AE939EE-88FB-4E15-BE5B-494F25746DC7}" srcOrd="0" destOrd="0" presId="urn:microsoft.com/office/officeart/2008/layout/NameandTitleOrganizationalChart"/>
    <dgm:cxn modelId="{376E3C29-E9E8-4E22-8F0D-EA77C2524852}" type="presOf" srcId="{B9226F84-92D1-4735-B412-858729CED60C}" destId="{8DA366A4-1361-4E8E-924F-6FA563DB3BA9}" srcOrd="0" destOrd="0" presId="urn:microsoft.com/office/officeart/2008/layout/NameandTitleOrganizationalChart"/>
    <dgm:cxn modelId="{9442F42A-B747-4306-B0AF-C485EF0544C0}" type="presOf" srcId="{2874483A-0BD1-4F37-8ADC-C20CB5C2FC53}" destId="{6093FCCC-591C-4D3C-B55B-0FADD656A32A}" srcOrd="0" destOrd="0" presId="urn:microsoft.com/office/officeart/2008/layout/NameandTitleOrganizationalChart"/>
    <dgm:cxn modelId="{A203A335-6AA1-480A-91C7-E7601F1F2159}" type="presOf" srcId="{5122B944-8BA1-4069-9FF3-25FD4C6F8646}" destId="{69C819D1-1BD7-4CDE-8A92-5C8458EEBEC3}" srcOrd="0" destOrd="0" presId="urn:microsoft.com/office/officeart/2008/layout/NameandTitleOrganizationalChart"/>
    <dgm:cxn modelId="{7D578337-8825-47D7-AB90-4795F69851BA}" type="presOf" srcId="{7DF7C045-BE87-4210-8BA9-FD081027168A}" destId="{ECEDEB56-3CC0-4310-A146-D4E775554F9E}" srcOrd="1" destOrd="0" presId="urn:microsoft.com/office/officeart/2008/layout/NameandTitleOrganizationalChart"/>
    <dgm:cxn modelId="{6B049D37-2F64-4F2E-B562-36064DF5AC8F}" type="presOf" srcId="{28CFE45A-00F7-4ACD-9A32-3C01A7F924B4}" destId="{756E6A86-DEDF-46A6-BB94-7CC600965E61}" srcOrd="1" destOrd="0" presId="urn:microsoft.com/office/officeart/2008/layout/NameandTitleOrganizationalChart"/>
    <dgm:cxn modelId="{CAE82E3F-D5FE-441C-8319-37EBC00514C5}" type="presOf" srcId="{728E7639-DB50-4099-A93A-3BE8FEF73865}" destId="{06DEF104-1394-4D68-BD85-A12811965252}" srcOrd="0" destOrd="0" presId="urn:microsoft.com/office/officeart/2008/layout/NameandTitleOrganizationalChart"/>
    <dgm:cxn modelId="{F7059940-3BCA-49D9-BB9E-BC945970F115}" type="presOf" srcId="{98B58556-C34E-49DC-8836-14EB07B8BD2E}" destId="{5F2ADF64-F15F-4BFF-B69F-D9E964420A48}" srcOrd="0" destOrd="0" presId="urn:microsoft.com/office/officeart/2008/layout/NameandTitleOrganizationalChart"/>
    <dgm:cxn modelId="{1B627E42-37AC-46AF-8110-86266FE73633}" type="presOf" srcId="{D328AF52-6490-4474-9411-E21A08852393}" destId="{E62AB6B3-C9EB-4E49-85B2-30FCD7FF9DA4}" srcOrd="1" destOrd="0" presId="urn:microsoft.com/office/officeart/2008/layout/NameandTitleOrganizationalChart"/>
    <dgm:cxn modelId="{593DE563-5E69-49E2-8FFD-EF3E4037581F}" type="presOf" srcId="{D328AF52-6490-4474-9411-E21A08852393}" destId="{F7CB48DD-5752-45CD-B56E-AB97B4604ECC}" srcOrd="0" destOrd="0" presId="urn:microsoft.com/office/officeart/2008/layout/NameandTitleOrganizationalChart"/>
    <dgm:cxn modelId="{45443064-A323-4FD9-A5EB-E71A961BB9E5}" type="presOf" srcId="{A9BACB22-0A9C-4FCD-AF49-F7CCAA8FB6C0}" destId="{34242DC2-E03F-418E-81E8-E80D3DD0DEC4}" srcOrd="0" destOrd="0" presId="urn:microsoft.com/office/officeart/2008/layout/NameandTitleOrganizationalChart"/>
    <dgm:cxn modelId="{34C6F646-5323-47E6-81F3-76F1B60D24FD}" srcId="{EBBF37CA-7A76-4D53-AFF6-38E3449CBF09}" destId="{5B239F59-F46A-4687-A383-2E3B124F7E53}" srcOrd="1" destOrd="0" parTransId="{DD09B349-A765-4D4F-8203-0EF53758D9D6}" sibTransId="{1F1D382A-6F2E-4145-A004-A5776D255015}"/>
    <dgm:cxn modelId="{088D6F49-8FFF-40F3-8461-7DBCFC7FE07B}" type="presOf" srcId="{1F1D382A-6F2E-4145-A004-A5776D255015}" destId="{8C090108-5400-43CF-88D6-C1F3D4655851}" srcOrd="0" destOrd="0" presId="urn:microsoft.com/office/officeart/2008/layout/NameandTitleOrganizationalChart"/>
    <dgm:cxn modelId="{1945774B-95F3-49BD-B947-9F35695E67A7}" type="presOf" srcId="{031AF269-3EA6-4460-8E4C-4E11FCF6581D}" destId="{1A694521-6D7B-4AE7-92DC-FB1E7D2C9233}" srcOrd="0" destOrd="0" presId="urn:microsoft.com/office/officeart/2008/layout/NameandTitleOrganizationalChart"/>
    <dgm:cxn modelId="{13B3584F-AF68-4FF3-B303-3AC0C7A05296}" type="presOf" srcId="{DD09B349-A765-4D4F-8203-0EF53758D9D6}" destId="{113F2860-E760-4F6D-95ED-D13BE319C54A}" srcOrd="0" destOrd="0" presId="urn:microsoft.com/office/officeart/2008/layout/NameandTitleOrganizationalChart"/>
    <dgm:cxn modelId="{BB622171-0E9C-418B-81F2-D30D11F4743D}" type="presOf" srcId="{EBBF37CA-7A76-4D53-AFF6-38E3449CBF09}" destId="{05F39BF1-1039-4270-9616-089470D0D27B}" srcOrd="0" destOrd="0" presId="urn:microsoft.com/office/officeart/2008/layout/NameandTitleOrganizationalChart"/>
    <dgm:cxn modelId="{12C61E53-5294-40F4-9E8A-DABA912FB47B}" type="presOf" srcId="{F819D5D5-7DB3-4394-A28C-43D78FBFA24F}" destId="{CB0289B8-562E-45E7-B0CA-13A856585F1F}" srcOrd="1" destOrd="0" presId="urn:microsoft.com/office/officeart/2008/layout/NameandTitleOrganizationalChart"/>
    <dgm:cxn modelId="{059D9B55-6EFC-427A-9AE4-1751BFE0CA5E}" type="presOf" srcId="{28CFE45A-00F7-4ACD-9A32-3C01A7F924B4}" destId="{AF824613-316E-48DA-B9DC-C7764DB749AE}" srcOrd="0" destOrd="0" presId="urn:microsoft.com/office/officeart/2008/layout/NameandTitleOrganizationalChart"/>
    <dgm:cxn modelId="{C95E2856-E761-4F98-9E24-40292EBBBFDB}" type="presOf" srcId="{ED579B53-487C-42A4-92CB-975494F3D1B8}" destId="{6180C30A-2DE0-44CF-B045-9A6B519E7A1F}" srcOrd="1" destOrd="0" presId="urn:microsoft.com/office/officeart/2008/layout/NameandTitleOrganizationalChart"/>
    <dgm:cxn modelId="{10E0FC7B-5F4F-41C7-AEBC-FA3F59338DA2}" srcId="{D328AF52-6490-4474-9411-E21A08852393}" destId="{666E65B5-B35C-4C12-898A-2120AE689232}" srcOrd="0" destOrd="0" parTransId="{728E7639-DB50-4099-A93A-3BE8FEF73865}" sibTransId="{C4E26904-BCAA-4189-A5EE-FC6795DFB4C5}"/>
    <dgm:cxn modelId="{C84F1984-AC6A-40C4-9B89-6B2D0BFBDDBB}" type="presOf" srcId="{0FE51F7B-497D-47E9-93BC-55CF354053BF}" destId="{04C825C6-60B4-48C3-B96F-0D8B9F5B3BD5}" srcOrd="0" destOrd="0" presId="urn:microsoft.com/office/officeart/2008/layout/NameandTitleOrganizationalChart"/>
    <dgm:cxn modelId="{8CAB2F8B-A305-43BF-B3D2-1F5834BFB8CC}" type="presOf" srcId="{C4E26904-BCAA-4189-A5EE-FC6795DFB4C5}" destId="{637AE8AC-DEAC-4104-9D27-DA264CA6FD69}" srcOrd="0" destOrd="0" presId="urn:microsoft.com/office/officeart/2008/layout/NameandTitleOrganizationalChart"/>
    <dgm:cxn modelId="{C4E43E90-C342-4281-83B9-E806B859D6A8}" type="presOf" srcId="{ED579B53-487C-42A4-92CB-975494F3D1B8}" destId="{C5009FAE-8CAD-4030-842E-B3AD62F06117}" srcOrd="0" destOrd="0" presId="urn:microsoft.com/office/officeart/2008/layout/NameandTitleOrganizationalChart"/>
    <dgm:cxn modelId="{4A7BAE91-F9F7-4E23-9EB0-ADE2FA77676C}" type="presOf" srcId="{1BA4A1F9-EBF2-45DA-A9C3-456184EAEBAD}" destId="{D4AD4787-6B4D-4517-A0AF-D75778944773}" srcOrd="0" destOrd="0" presId="urn:microsoft.com/office/officeart/2008/layout/NameandTitleOrganizationalChart"/>
    <dgm:cxn modelId="{DCA1BD9A-3D13-46A8-AC8A-EC18F42B647F}" srcId="{7DF7C045-BE87-4210-8BA9-FD081027168A}" destId="{5122B944-8BA1-4069-9FF3-25FD4C6F8646}" srcOrd="1" destOrd="0" parTransId="{6D9F04BA-CAB7-4B9B-830B-4D7F315D575C}" sibTransId="{642A7DB2-75C6-41A1-877A-1A077F33B9A8}"/>
    <dgm:cxn modelId="{F52CCE9E-A247-4909-BD1D-F5AFC318317F}" type="presOf" srcId="{36255C6A-F355-4B48-86C5-2D51AB29DD24}" destId="{2910ADEA-CE54-4086-A5B0-33281EAC38A9}" srcOrd="0" destOrd="0" presId="urn:microsoft.com/office/officeart/2008/layout/NameandTitleOrganizationalChart"/>
    <dgm:cxn modelId="{C63675A4-2195-4C4F-9388-3977DAB2B227}" type="presOf" srcId="{583DE131-E0D8-45F5-8BE6-2EB3AF73B5E0}" destId="{DBBE4810-12C1-420F-AA8F-5163EAC6FFF9}" srcOrd="0" destOrd="0" presId="urn:microsoft.com/office/officeart/2008/layout/NameandTitleOrganizationalChart"/>
    <dgm:cxn modelId="{713279A8-AD19-4958-AE19-130EA2BD940A}" srcId="{98B58556-C34E-49DC-8836-14EB07B8BD2E}" destId="{7DF7C045-BE87-4210-8BA9-FD081027168A}" srcOrd="2" destOrd="0" parTransId="{36255C6A-F355-4B48-86C5-2D51AB29DD24}" sibTransId="{EBCCC743-5E8D-45B0-9B5C-B5E5D4BD5F3D}"/>
    <dgm:cxn modelId="{0BF47FA8-9EBE-4F2D-9C4D-0B81618DB891}" srcId="{D328AF52-6490-4474-9411-E21A08852393}" destId="{ED579B53-487C-42A4-92CB-975494F3D1B8}" srcOrd="1" destOrd="0" parTransId="{2D9269EC-BA41-448A-94E6-CD120CBFD89E}" sibTransId="{583DE131-E0D8-45F5-8BE6-2EB3AF73B5E0}"/>
    <dgm:cxn modelId="{107A93A9-5615-4BA5-A0DB-2A5322D5B379}" type="presOf" srcId="{5122B944-8BA1-4069-9FF3-25FD4C6F8646}" destId="{F0AB1532-00ED-41B2-A672-4160FFD0FA83}" srcOrd="1" destOrd="0" presId="urn:microsoft.com/office/officeart/2008/layout/NameandTitleOrganizationalChart"/>
    <dgm:cxn modelId="{47F136AA-0B5C-4457-87A5-3C656AC6EA95}" srcId="{98B58556-C34E-49DC-8836-14EB07B8BD2E}" destId="{F819D5D5-7DB3-4394-A28C-43D78FBFA24F}" srcOrd="3" destOrd="0" parTransId="{652C430B-EC3D-4775-8BE2-FECCBD8612C4}" sibTransId="{DA930A31-4823-4551-856E-7BFC592CC4C2}"/>
    <dgm:cxn modelId="{89DA3AAE-2C69-4824-8AB0-BD4A17A39D9D}" type="presOf" srcId="{666E65B5-B35C-4C12-898A-2120AE689232}" destId="{27410DF4-56F8-4BB8-BB17-5546DFB9D9F7}" srcOrd="0" destOrd="0" presId="urn:microsoft.com/office/officeart/2008/layout/NameandTitleOrganizationalChart"/>
    <dgm:cxn modelId="{95F24AAE-189F-48E3-A2CA-86657C224786}" type="presOf" srcId="{EBBF37CA-7A76-4D53-AFF6-38E3449CBF09}" destId="{0CE3186F-CC78-4F3A-975F-31D6B977A530}" srcOrd="1" destOrd="0" presId="urn:microsoft.com/office/officeart/2008/layout/NameandTitleOrganizationalChart"/>
    <dgm:cxn modelId="{A90CFCB9-19D8-47EF-8E16-0D3C57273E2E}" type="presOf" srcId="{EBCCC743-5E8D-45B0-9B5C-B5E5D4BD5F3D}" destId="{21D3528E-59DA-4D4C-868B-AA4867A498A9}" srcOrd="0" destOrd="0" presId="urn:microsoft.com/office/officeart/2008/layout/NameandTitleOrganizationalChart"/>
    <dgm:cxn modelId="{C0CAFEBE-BFEA-434D-BAEB-D38A0F447356}" type="presOf" srcId="{7DF7C045-BE87-4210-8BA9-FD081027168A}" destId="{05217B66-8D80-41BE-B72A-6BEDA1E10242}" srcOrd="0" destOrd="0" presId="urn:microsoft.com/office/officeart/2008/layout/NameandTitleOrganizationalChart"/>
    <dgm:cxn modelId="{B6FD32D5-006F-4E5B-8306-3983C374933E}" type="presOf" srcId="{642A7DB2-75C6-41A1-877A-1A077F33B9A8}" destId="{30621E91-4A96-4EF2-91AD-BFCA249397F5}" srcOrd="0" destOrd="0" presId="urn:microsoft.com/office/officeart/2008/layout/NameandTitleOrganizationalChart"/>
    <dgm:cxn modelId="{F1B1B5D9-64E4-4A1D-8256-BF2297D8F6DF}" type="presOf" srcId="{DA930A31-4823-4551-856E-7BFC592CC4C2}" destId="{9E8E8BD8-ED61-4EC4-AEAD-A166A0190162}" srcOrd="0" destOrd="0" presId="urn:microsoft.com/office/officeart/2008/layout/NameandTitleOrganizationalChart"/>
    <dgm:cxn modelId="{D6E3F3DC-D760-46D8-90B5-E4A74CF394C8}" type="presOf" srcId="{5D15001D-83C6-4061-9FD8-D1635E426FAE}" destId="{D5229FB1-3DAE-4669-ACFD-BD7EC4F88B57}" srcOrd="1" destOrd="0" presId="urn:microsoft.com/office/officeart/2008/layout/NameandTitleOrganizationalChart"/>
    <dgm:cxn modelId="{E60A92E1-4B62-4CC5-80B9-FB6E6842FA9D}" type="presOf" srcId="{834E8549-17F2-4790-A72F-DC464EDA5E0C}" destId="{A0994F46-DB32-4DA7-9324-757A1B9709AF}" srcOrd="0" destOrd="0" presId="urn:microsoft.com/office/officeart/2008/layout/NameandTitleOrganizationalChart"/>
    <dgm:cxn modelId="{278B24E2-DD98-4CA3-A34B-A3C35CC55B38}" type="presOf" srcId="{52451705-3834-4174-8DEB-0C92E3B13E26}" destId="{3B7EBBE0-BA3B-4FE5-8786-A86FEDF6719A}" srcOrd="0" destOrd="0" presId="urn:microsoft.com/office/officeart/2008/layout/NameandTitleOrganizationalChart"/>
    <dgm:cxn modelId="{A53A45E6-5B09-456E-98F0-549D7348EB94}" type="presOf" srcId="{652C430B-EC3D-4775-8BE2-FECCBD8612C4}" destId="{6BB18BD3-D9B6-4B09-A9E2-5D5B4FC3D0A5}" srcOrd="0" destOrd="0" presId="urn:microsoft.com/office/officeart/2008/layout/NameandTitleOrganizationalChart"/>
    <dgm:cxn modelId="{D27FFDEA-78A9-4D17-BF71-594A0A72A69F}" type="presOf" srcId="{5D15001D-83C6-4061-9FD8-D1635E426FAE}" destId="{F1E89590-2491-4CEE-AC3D-3CF0C3BE6384}" srcOrd="0" destOrd="0" presId="urn:microsoft.com/office/officeart/2008/layout/NameandTitleOrganizationalChart"/>
    <dgm:cxn modelId="{2FA231EC-ECB5-49A7-BF25-2181AF980CA7}" srcId="{98B58556-C34E-49DC-8836-14EB07B8BD2E}" destId="{EBBF37CA-7A76-4D53-AFF6-38E3449CBF09}" srcOrd="0" destOrd="0" parTransId="{2874483A-0BD1-4F37-8ADC-C20CB5C2FC53}" sibTransId="{EB551303-81C4-42BB-B4F8-D823CC13A65C}"/>
    <dgm:cxn modelId="{DF9675EF-4BDD-460E-8529-7A92916A7B6C}" srcId="{EBBF37CA-7A76-4D53-AFF6-38E3449CBF09}" destId="{28CFE45A-00F7-4ACD-9A32-3C01A7F924B4}" srcOrd="0" destOrd="0" parTransId="{6116A49D-6F5B-4D3F-88E3-DBE66BFA33E7}" sibTransId="{1BA4A1F9-EBF2-45DA-A9C3-456184EAEBAD}"/>
    <dgm:cxn modelId="{C60757F3-B532-4899-91A5-EDB00B942A9B}" type="presOf" srcId="{F819D5D5-7DB3-4394-A28C-43D78FBFA24F}" destId="{A8C31163-9743-4DAF-9EB4-E56F4C0D843A}" srcOrd="0" destOrd="0" presId="urn:microsoft.com/office/officeart/2008/layout/NameandTitleOrganizationalChart"/>
    <dgm:cxn modelId="{570FD3F8-425B-4BFC-A673-F886E4CAB73B}" srcId="{98B58556-C34E-49DC-8836-14EB07B8BD2E}" destId="{D328AF52-6490-4474-9411-E21A08852393}" srcOrd="1" destOrd="0" parTransId="{52451705-3834-4174-8DEB-0C92E3B13E26}" sibTransId="{A4741F13-4933-4255-B50A-7C17FCAE0FD3}"/>
    <dgm:cxn modelId="{F07995FA-792F-42B6-9BD1-81B6A542DC44}" type="presOf" srcId="{A4741F13-4933-4255-B50A-7C17FCAE0FD3}" destId="{502005E9-3006-42CB-A82F-18F96F4136FF}" srcOrd="0" destOrd="0" presId="urn:microsoft.com/office/officeart/2008/layout/NameandTitleOrganizationalChart"/>
    <dgm:cxn modelId="{1C9A39FE-318B-4649-99DB-63E5285CA934}" type="presOf" srcId="{5B239F59-F46A-4687-A383-2E3B124F7E53}" destId="{BEA4EDFD-C3AE-47D6-8B19-1DE71595094A}" srcOrd="0" destOrd="0" presId="urn:microsoft.com/office/officeart/2008/layout/NameandTitleOrganizationalChart"/>
    <dgm:cxn modelId="{F8A7F4F7-D3EC-4C2D-B9DC-227A44864840}" type="presParOf" srcId="{04C825C6-60B4-48C3-B96F-0D8B9F5B3BD5}" destId="{BF5BEF03-CD09-4D10-9219-50F8F3DDAEF9}" srcOrd="0" destOrd="0" presId="urn:microsoft.com/office/officeart/2008/layout/NameandTitleOrganizationalChart"/>
    <dgm:cxn modelId="{83E31144-30F2-45E4-A034-C5C459E57116}" type="presParOf" srcId="{BF5BEF03-CD09-4D10-9219-50F8F3DDAEF9}" destId="{36ED768E-B6A2-4193-9FB1-22A10D5FF58E}" srcOrd="0" destOrd="0" presId="urn:microsoft.com/office/officeart/2008/layout/NameandTitleOrganizationalChart"/>
    <dgm:cxn modelId="{8DA4B21F-CDF4-4E04-93D3-A0E08BE6E3E0}" type="presParOf" srcId="{36ED768E-B6A2-4193-9FB1-22A10D5FF58E}" destId="{5F2ADF64-F15F-4BFF-B69F-D9E964420A48}" srcOrd="0" destOrd="0" presId="urn:microsoft.com/office/officeart/2008/layout/NameandTitleOrganizationalChart"/>
    <dgm:cxn modelId="{8310A98D-E069-4946-87D4-503EB6592178}" type="presParOf" srcId="{36ED768E-B6A2-4193-9FB1-22A10D5FF58E}" destId="{B3771EF1-F0A5-453D-92C5-B14EF8B72903}" srcOrd="1" destOrd="0" presId="urn:microsoft.com/office/officeart/2008/layout/NameandTitleOrganizationalChart"/>
    <dgm:cxn modelId="{6E6BF9C9-4A27-4FAD-87D9-ACED7BA8E920}" type="presParOf" srcId="{36ED768E-B6A2-4193-9FB1-22A10D5FF58E}" destId="{0D9727B9-93B9-412A-89C3-3F93136592BE}" srcOrd="2" destOrd="0" presId="urn:microsoft.com/office/officeart/2008/layout/NameandTitleOrganizationalChart"/>
    <dgm:cxn modelId="{AB192FE1-FDBF-4BB2-A7FD-0AA533CBEB7A}" type="presParOf" srcId="{BF5BEF03-CD09-4D10-9219-50F8F3DDAEF9}" destId="{FCF6AB38-1F7B-4BDB-A702-23A07D2135DC}" srcOrd="1" destOrd="0" presId="urn:microsoft.com/office/officeart/2008/layout/NameandTitleOrganizationalChart"/>
    <dgm:cxn modelId="{DCB07E69-ABB9-49DD-8AC2-927FC45B0E4A}" type="presParOf" srcId="{FCF6AB38-1F7B-4BDB-A702-23A07D2135DC}" destId="{6093FCCC-591C-4D3C-B55B-0FADD656A32A}" srcOrd="0" destOrd="0" presId="urn:microsoft.com/office/officeart/2008/layout/NameandTitleOrganizationalChart"/>
    <dgm:cxn modelId="{899B110E-C722-4006-9D9F-0C4556CCD062}" type="presParOf" srcId="{FCF6AB38-1F7B-4BDB-A702-23A07D2135DC}" destId="{234DCA9C-60F1-49BD-9159-4663FAD23144}" srcOrd="1" destOrd="0" presId="urn:microsoft.com/office/officeart/2008/layout/NameandTitleOrganizationalChart"/>
    <dgm:cxn modelId="{CF15B7D8-F1AF-4B36-973D-3212D207DE21}" type="presParOf" srcId="{234DCA9C-60F1-49BD-9159-4663FAD23144}" destId="{BE596B71-D6C7-40F4-962F-F2CC7A7514FC}" srcOrd="0" destOrd="0" presId="urn:microsoft.com/office/officeart/2008/layout/NameandTitleOrganizationalChart"/>
    <dgm:cxn modelId="{34A2377E-1E95-44AA-AC93-282AD3BD2CE0}" type="presParOf" srcId="{BE596B71-D6C7-40F4-962F-F2CC7A7514FC}" destId="{05F39BF1-1039-4270-9616-089470D0D27B}" srcOrd="0" destOrd="0" presId="urn:microsoft.com/office/officeart/2008/layout/NameandTitleOrganizationalChart"/>
    <dgm:cxn modelId="{93CA1FAE-A680-4A1F-890C-EB63C04EF023}" type="presParOf" srcId="{BE596B71-D6C7-40F4-962F-F2CC7A7514FC}" destId="{9D1F6378-4737-4D3A-A10B-67B4B93B87F2}" srcOrd="1" destOrd="0" presId="urn:microsoft.com/office/officeart/2008/layout/NameandTitleOrganizationalChart"/>
    <dgm:cxn modelId="{8DF2DCA2-E254-4855-9B9D-C2DF82E7B71B}" type="presParOf" srcId="{BE596B71-D6C7-40F4-962F-F2CC7A7514FC}" destId="{0CE3186F-CC78-4F3A-975F-31D6B977A530}" srcOrd="2" destOrd="0" presId="urn:microsoft.com/office/officeart/2008/layout/NameandTitleOrganizationalChart"/>
    <dgm:cxn modelId="{EB015316-902C-4CB2-BB1B-CFC3D3AE7426}" type="presParOf" srcId="{234DCA9C-60F1-49BD-9159-4663FAD23144}" destId="{A92325FE-801C-4AE6-8563-DB629B3B0284}" srcOrd="1" destOrd="0" presId="urn:microsoft.com/office/officeart/2008/layout/NameandTitleOrganizationalChart"/>
    <dgm:cxn modelId="{51875114-CF15-44D2-8A3C-E556C18AAA8A}" type="presParOf" srcId="{A92325FE-801C-4AE6-8563-DB629B3B0284}" destId="{A0E87D82-AC86-460F-AC91-41F1474DE724}" srcOrd="0" destOrd="0" presId="urn:microsoft.com/office/officeart/2008/layout/NameandTitleOrganizationalChart"/>
    <dgm:cxn modelId="{FA02EF27-85CE-4C1D-AADA-31C873FBCE13}" type="presParOf" srcId="{A92325FE-801C-4AE6-8563-DB629B3B0284}" destId="{D12206B0-FD45-4787-95DC-414174A8ECED}" srcOrd="1" destOrd="0" presId="urn:microsoft.com/office/officeart/2008/layout/NameandTitleOrganizationalChart"/>
    <dgm:cxn modelId="{C4F1B8F4-78E6-46B2-9FFB-647FCB5ADFC0}" type="presParOf" srcId="{D12206B0-FD45-4787-95DC-414174A8ECED}" destId="{DF7C7ED8-F79C-4323-96F1-EE82710E7D7A}" srcOrd="0" destOrd="0" presId="urn:microsoft.com/office/officeart/2008/layout/NameandTitleOrganizationalChart"/>
    <dgm:cxn modelId="{45950BF5-E035-4432-8C3B-0B928143AE56}" type="presParOf" srcId="{DF7C7ED8-F79C-4323-96F1-EE82710E7D7A}" destId="{AF824613-316E-48DA-B9DC-C7764DB749AE}" srcOrd="0" destOrd="0" presId="urn:microsoft.com/office/officeart/2008/layout/NameandTitleOrganizationalChart"/>
    <dgm:cxn modelId="{24B0C114-0E5A-4369-8103-D62DA6C88B4C}" type="presParOf" srcId="{DF7C7ED8-F79C-4323-96F1-EE82710E7D7A}" destId="{D4AD4787-6B4D-4517-A0AF-D75778944773}" srcOrd="1" destOrd="0" presId="urn:microsoft.com/office/officeart/2008/layout/NameandTitleOrganizationalChart"/>
    <dgm:cxn modelId="{339172AB-75CB-481B-81AB-D82E33A87A3F}" type="presParOf" srcId="{DF7C7ED8-F79C-4323-96F1-EE82710E7D7A}" destId="{756E6A86-DEDF-46A6-BB94-7CC600965E61}" srcOrd="2" destOrd="0" presId="urn:microsoft.com/office/officeart/2008/layout/NameandTitleOrganizationalChart"/>
    <dgm:cxn modelId="{5D90F71C-3A81-40B3-96CC-531AD4193E1E}" type="presParOf" srcId="{D12206B0-FD45-4787-95DC-414174A8ECED}" destId="{8106BBC0-BA8C-4641-A229-5D386ED7C06F}" srcOrd="1" destOrd="0" presId="urn:microsoft.com/office/officeart/2008/layout/NameandTitleOrganizationalChart"/>
    <dgm:cxn modelId="{EC4CD7DD-6373-45FF-B256-3AA2AE6B4B3E}" type="presParOf" srcId="{D12206B0-FD45-4787-95DC-414174A8ECED}" destId="{4D9130C4-9EBF-44F1-840D-184F293C3076}" srcOrd="2" destOrd="0" presId="urn:microsoft.com/office/officeart/2008/layout/NameandTitleOrganizationalChart"/>
    <dgm:cxn modelId="{338682A5-E3D3-407F-A3FE-D7011165BAD2}" type="presParOf" srcId="{A92325FE-801C-4AE6-8563-DB629B3B0284}" destId="{113F2860-E760-4F6D-95ED-D13BE319C54A}" srcOrd="2" destOrd="0" presId="urn:microsoft.com/office/officeart/2008/layout/NameandTitleOrganizationalChart"/>
    <dgm:cxn modelId="{0611182C-1A42-4AB5-B006-76C3AA6B6334}" type="presParOf" srcId="{A92325FE-801C-4AE6-8563-DB629B3B0284}" destId="{702CFC03-1EFF-45AE-8EB9-6D26865EAAC7}" srcOrd="3" destOrd="0" presId="urn:microsoft.com/office/officeart/2008/layout/NameandTitleOrganizationalChart"/>
    <dgm:cxn modelId="{0C0BCC2F-0772-4779-8DF5-052E0B428983}" type="presParOf" srcId="{702CFC03-1EFF-45AE-8EB9-6D26865EAAC7}" destId="{80988C86-2041-429E-95D4-A6D3FFBF4DDC}" srcOrd="0" destOrd="0" presId="urn:microsoft.com/office/officeart/2008/layout/NameandTitleOrganizationalChart"/>
    <dgm:cxn modelId="{CB4BC492-F90F-41FB-A6FB-2216A25FC95C}" type="presParOf" srcId="{80988C86-2041-429E-95D4-A6D3FFBF4DDC}" destId="{BEA4EDFD-C3AE-47D6-8B19-1DE71595094A}" srcOrd="0" destOrd="0" presId="urn:microsoft.com/office/officeart/2008/layout/NameandTitleOrganizationalChart"/>
    <dgm:cxn modelId="{6811B805-3AF3-47D8-9BE4-B6BD1DC98722}" type="presParOf" srcId="{80988C86-2041-429E-95D4-A6D3FFBF4DDC}" destId="{8C090108-5400-43CF-88D6-C1F3D4655851}" srcOrd="1" destOrd="0" presId="urn:microsoft.com/office/officeart/2008/layout/NameandTitleOrganizationalChart"/>
    <dgm:cxn modelId="{654A6628-972B-4E67-A5F5-F5FE459A1B9F}" type="presParOf" srcId="{80988C86-2041-429E-95D4-A6D3FFBF4DDC}" destId="{24EE298E-BE3E-45C1-97B1-F0C66C1457D1}" srcOrd="2" destOrd="0" presId="urn:microsoft.com/office/officeart/2008/layout/NameandTitleOrganizationalChart"/>
    <dgm:cxn modelId="{0355C203-9C9C-4DAF-86EB-6451DE48EA4A}" type="presParOf" srcId="{702CFC03-1EFF-45AE-8EB9-6D26865EAAC7}" destId="{93CB43D9-D20F-4D8E-9898-6BE981E3CF1F}" srcOrd="1" destOrd="0" presId="urn:microsoft.com/office/officeart/2008/layout/NameandTitleOrganizationalChart"/>
    <dgm:cxn modelId="{BA449DB7-B0AC-49EB-A268-465082DA14F3}" type="presParOf" srcId="{702CFC03-1EFF-45AE-8EB9-6D26865EAAC7}" destId="{D82324AE-0F3D-496C-890D-5C60A5929EF3}" srcOrd="2" destOrd="0" presId="urn:microsoft.com/office/officeart/2008/layout/NameandTitleOrganizationalChart"/>
    <dgm:cxn modelId="{1B92DE86-E759-4AA3-9846-7CAB4FB5C171}" type="presParOf" srcId="{A92325FE-801C-4AE6-8563-DB629B3B0284}" destId="{34242DC2-E03F-418E-81E8-E80D3DD0DEC4}" srcOrd="4" destOrd="0" presId="urn:microsoft.com/office/officeart/2008/layout/NameandTitleOrganizationalChart"/>
    <dgm:cxn modelId="{C355C883-C04F-43B6-B1F1-486FC45D12C1}" type="presParOf" srcId="{A92325FE-801C-4AE6-8563-DB629B3B0284}" destId="{389CAE69-ED6C-48C9-A2FE-1020B0132294}" srcOrd="5" destOrd="0" presId="urn:microsoft.com/office/officeart/2008/layout/NameandTitleOrganizationalChart"/>
    <dgm:cxn modelId="{FF8A3477-3064-4D2A-AF9A-39C0827D1DD3}" type="presParOf" srcId="{389CAE69-ED6C-48C9-A2FE-1020B0132294}" destId="{C3C56D85-9BE5-428A-A824-DE9D4E82F35F}" srcOrd="0" destOrd="0" presId="urn:microsoft.com/office/officeart/2008/layout/NameandTitleOrganizationalChart"/>
    <dgm:cxn modelId="{85686C94-6568-4168-93FB-BEA48A293BDA}" type="presParOf" srcId="{C3C56D85-9BE5-428A-A824-DE9D4E82F35F}" destId="{A8C00C1E-F4E8-4896-B9B0-32145AD70FC8}" srcOrd="0" destOrd="0" presId="urn:microsoft.com/office/officeart/2008/layout/NameandTitleOrganizationalChart"/>
    <dgm:cxn modelId="{A11E90A5-7F65-477A-BD66-70F9C8D7F6D9}" type="presParOf" srcId="{C3C56D85-9BE5-428A-A824-DE9D4E82F35F}" destId="{8DA366A4-1361-4E8E-924F-6FA563DB3BA9}" srcOrd="1" destOrd="0" presId="urn:microsoft.com/office/officeart/2008/layout/NameandTitleOrganizationalChart"/>
    <dgm:cxn modelId="{C260317A-6AD6-4DB9-98B6-91F457BCEFDB}" type="presParOf" srcId="{C3C56D85-9BE5-428A-A824-DE9D4E82F35F}" destId="{2273D7D5-2B62-4505-85A9-97927A097B2B}" srcOrd="2" destOrd="0" presId="urn:microsoft.com/office/officeart/2008/layout/NameandTitleOrganizationalChart"/>
    <dgm:cxn modelId="{C75A9331-9ECA-4E09-B6CD-4C34DA776740}" type="presParOf" srcId="{389CAE69-ED6C-48C9-A2FE-1020B0132294}" destId="{13E4B543-A8E0-426B-ADCB-8F6D9F9021D3}" srcOrd="1" destOrd="0" presId="urn:microsoft.com/office/officeart/2008/layout/NameandTitleOrganizationalChart"/>
    <dgm:cxn modelId="{D39616B5-DEC4-47C5-9954-BE7DFB5C2B8F}" type="presParOf" srcId="{389CAE69-ED6C-48C9-A2FE-1020B0132294}" destId="{A3E67E9A-B02A-42C0-BDA3-4432934B591F}" srcOrd="2" destOrd="0" presId="urn:microsoft.com/office/officeart/2008/layout/NameandTitleOrganizationalChart"/>
    <dgm:cxn modelId="{AA2AA758-1CCF-4742-A013-AEECD220C36F}" type="presParOf" srcId="{234DCA9C-60F1-49BD-9159-4663FAD23144}" destId="{B666746B-DCAD-4A6E-B4CD-107ED46B2254}" srcOrd="2" destOrd="0" presId="urn:microsoft.com/office/officeart/2008/layout/NameandTitleOrganizationalChart"/>
    <dgm:cxn modelId="{67E51E8E-B023-447F-922C-4D4BA443ADAC}" type="presParOf" srcId="{FCF6AB38-1F7B-4BDB-A702-23A07D2135DC}" destId="{3B7EBBE0-BA3B-4FE5-8786-A86FEDF6719A}" srcOrd="2" destOrd="0" presId="urn:microsoft.com/office/officeart/2008/layout/NameandTitleOrganizationalChart"/>
    <dgm:cxn modelId="{3E56A6A5-4460-4C0E-A52C-A409CEA3C331}" type="presParOf" srcId="{FCF6AB38-1F7B-4BDB-A702-23A07D2135DC}" destId="{19C8A6FD-A462-467C-9D3B-D8FA09C04B0C}" srcOrd="3" destOrd="0" presId="urn:microsoft.com/office/officeart/2008/layout/NameandTitleOrganizationalChart"/>
    <dgm:cxn modelId="{81BA9A98-A115-4091-8D9D-DD6E18783406}" type="presParOf" srcId="{19C8A6FD-A462-467C-9D3B-D8FA09C04B0C}" destId="{F5FE84BF-A98D-4FEC-8BEF-262A956D03B4}" srcOrd="0" destOrd="0" presId="urn:microsoft.com/office/officeart/2008/layout/NameandTitleOrganizationalChart"/>
    <dgm:cxn modelId="{BF78D6AD-9343-433B-AA3D-1568EF3B720D}" type="presParOf" srcId="{F5FE84BF-A98D-4FEC-8BEF-262A956D03B4}" destId="{F7CB48DD-5752-45CD-B56E-AB97B4604ECC}" srcOrd="0" destOrd="0" presId="urn:microsoft.com/office/officeart/2008/layout/NameandTitleOrganizationalChart"/>
    <dgm:cxn modelId="{1064991E-1C7B-47CD-B48A-A9B40CA71DBA}" type="presParOf" srcId="{F5FE84BF-A98D-4FEC-8BEF-262A956D03B4}" destId="{502005E9-3006-42CB-A82F-18F96F4136FF}" srcOrd="1" destOrd="0" presId="urn:microsoft.com/office/officeart/2008/layout/NameandTitleOrganizationalChart"/>
    <dgm:cxn modelId="{516F5C02-543A-45D4-A904-5EF171DBFD37}" type="presParOf" srcId="{F5FE84BF-A98D-4FEC-8BEF-262A956D03B4}" destId="{E62AB6B3-C9EB-4E49-85B2-30FCD7FF9DA4}" srcOrd="2" destOrd="0" presId="urn:microsoft.com/office/officeart/2008/layout/NameandTitleOrganizationalChart"/>
    <dgm:cxn modelId="{EAFF406D-53AD-4B82-9F72-D9E4EFCB2708}" type="presParOf" srcId="{19C8A6FD-A462-467C-9D3B-D8FA09C04B0C}" destId="{B179C0EA-760E-4D0E-8328-DAE953B53B91}" srcOrd="1" destOrd="0" presId="urn:microsoft.com/office/officeart/2008/layout/NameandTitleOrganizationalChart"/>
    <dgm:cxn modelId="{76C3B571-C21C-434E-97F7-CA268CCFF96C}" type="presParOf" srcId="{B179C0EA-760E-4D0E-8328-DAE953B53B91}" destId="{06DEF104-1394-4D68-BD85-A12811965252}" srcOrd="0" destOrd="0" presId="urn:microsoft.com/office/officeart/2008/layout/NameandTitleOrganizationalChart"/>
    <dgm:cxn modelId="{50B394CA-44E4-40DB-B047-C18EC55EEDF6}" type="presParOf" srcId="{B179C0EA-760E-4D0E-8328-DAE953B53B91}" destId="{CD39F231-12DC-44D3-8EA1-615F7F71F147}" srcOrd="1" destOrd="0" presId="urn:microsoft.com/office/officeart/2008/layout/NameandTitleOrganizationalChart"/>
    <dgm:cxn modelId="{82139E3F-497A-4277-83E7-0BBB79C59E8F}" type="presParOf" srcId="{CD39F231-12DC-44D3-8EA1-615F7F71F147}" destId="{95A37174-E700-4B09-B317-00425CF6A450}" srcOrd="0" destOrd="0" presId="urn:microsoft.com/office/officeart/2008/layout/NameandTitleOrganizationalChart"/>
    <dgm:cxn modelId="{846337D4-8B86-4E16-8855-9D4B28AC280D}" type="presParOf" srcId="{95A37174-E700-4B09-B317-00425CF6A450}" destId="{27410DF4-56F8-4BB8-BB17-5546DFB9D9F7}" srcOrd="0" destOrd="0" presId="urn:microsoft.com/office/officeart/2008/layout/NameandTitleOrganizationalChart"/>
    <dgm:cxn modelId="{DF1FD1BC-720B-4A69-8361-2BBE20FD6D15}" type="presParOf" srcId="{95A37174-E700-4B09-B317-00425CF6A450}" destId="{637AE8AC-DEAC-4104-9D27-DA264CA6FD69}" srcOrd="1" destOrd="0" presId="urn:microsoft.com/office/officeart/2008/layout/NameandTitleOrganizationalChart"/>
    <dgm:cxn modelId="{9045143A-0733-495C-B6C8-80D5CBC7A777}" type="presParOf" srcId="{95A37174-E700-4B09-B317-00425CF6A450}" destId="{02DAC8CB-21C7-46AA-9ADF-BE03E25C52E8}" srcOrd="2" destOrd="0" presId="urn:microsoft.com/office/officeart/2008/layout/NameandTitleOrganizationalChart"/>
    <dgm:cxn modelId="{FD1C6FBA-5A09-4591-B5CC-51F0CFFACBC0}" type="presParOf" srcId="{CD39F231-12DC-44D3-8EA1-615F7F71F147}" destId="{EF64CEA5-773F-4D18-83D3-D562608B5533}" srcOrd="1" destOrd="0" presId="urn:microsoft.com/office/officeart/2008/layout/NameandTitleOrganizationalChart"/>
    <dgm:cxn modelId="{766F4D9A-E1B5-4190-AF2E-9DCBEE784EF4}" type="presParOf" srcId="{CD39F231-12DC-44D3-8EA1-615F7F71F147}" destId="{4741D5D9-187A-4271-80FF-4CD2C1C925BB}" srcOrd="2" destOrd="0" presId="urn:microsoft.com/office/officeart/2008/layout/NameandTitleOrganizationalChart"/>
    <dgm:cxn modelId="{9F94F5E2-27A3-4059-9005-2453CC180523}" type="presParOf" srcId="{B179C0EA-760E-4D0E-8328-DAE953B53B91}" destId="{2529329B-A719-48C2-8EF2-05C1EB23C3CB}" srcOrd="2" destOrd="0" presId="urn:microsoft.com/office/officeart/2008/layout/NameandTitleOrganizationalChart"/>
    <dgm:cxn modelId="{A77BA137-61F4-4731-A0B8-97AE86EA447C}" type="presParOf" srcId="{B179C0EA-760E-4D0E-8328-DAE953B53B91}" destId="{2BC8D395-605B-4CDB-A1D2-0D2EB3896EB8}" srcOrd="3" destOrd="0" presId="urn:microsoft.com/office/officeart/2008/layout/NameandTitleOrganizationalChart"/>
    <dgm:cxn modelId="{6EAE73B5-D1E4-49C4-BA13-047FA3C241BB}" type="presParOf" srcId="{2BC8D395-605B-4CDB-A1D2-0D2EB3896EB8}" destId="{FB767871-0B5A-4351-B4F8-EF52BBCA5573}" srcOrd="0" destOrd="0" presId="urn:microsoft.com/office/officeart/2008/layout/NameandTitleOrganizationalChart"/>
    <dgm:cxn modelId="{D0D82E06-F362-4AEF-9447-264299640E34}" type="presParOf" srcId="{FB767871-0B5A-4351-B4F8-EF52BBCA5573}" destId="{C5009FAE-8CAD-4030-842E-B3AD62F06117}" srcOrd="0" destOrd="0" presId="urn:microsoft.com/office/officeart/2008/layout/NameandTitleOrganizationalChart"/>
    <dgm:cxn modelId="{3137859D-4141-4716-BB70-8B571F66799E}" type="presParOf" srcId="{FB767871-0B5A-4351-B4F8-EF52BBCA5573}" destId="{DBBE4810-12C1-420F-AA8F-5163EAC6FFF9}" srcOrd="1" destOrd="0" presId="urn:microsoft.com/office/officeart/2008/layout/NameandTitleOrganizationalChart"/>
    <dgm:cxn modelId="{D72B2D1B-1E3F-4D38-B567-263B96DF05A7}" type="presParOf" srcId="{FB767871-0B5A-4351-B4F8-EF52BBCA5573}" destId="{6180C30A-2DE0-44CF-B045-9A6B519E7A1F}" srcOrd="2" destOrd="0" presId="urn:microsoft.com/office/officeart/2008/layout/NameandTitleOrganizationalChart"/>
    <dgm:cxn modelId="{F98C1C37-5E52-4B79-B2EC-47C3F0013B65}" type="presParOf" srcId="{2BC8D395-605B-4CDB-A1D2-0D2EB3896EB8}" destId="{EFB1160B-7DD9-4E06-B2CE-ABF3F371CC81}" srcOrd="1" destOrd="0" presId="urn:microsoft.com/office/officeart/2008/layout/NameandTitleOrganizationalChart"/>
    <dgm:cxn modelId="{858C7696-10E1-438E-B6D8-9CF7F050FB69}" type="presParOf" srcId="{2BC8D395-605B-4CDB-A1D2-0D2EB3896EB8}" destId="{241F37C6-7AA5-4D37-AE60-FD7F9EE4A2B8}" srcOrd="2" destOrd="0" presId="urn:microsoft.com/office/officeart/2008/layout/NameandTitleOrganizationalChart"/>
    <dgm:cxn modelId="{B53D121D-6275-47AD-BE09-4D7E20789AEA}" type="presParOf" srcId="{19C8A6FD-A462-467C-9D3B-D8FA09C04B0C}" destId="{36A2EFAA-62BF-4A69-86B5-0E11C7AE2DAB}" srcOrd="2" destOrd="0" presId="urn:microsoft.com/office/officeart/2008/layout/NameandTitleOrganizationalChart"/>
    <dgm:cxn modelId="{56254EA8-55D8-4664-B5C1-89375E752E00}" type="presParOf" srcId="{FCF6AB38-1F7B-4BDB-A702-23A07D2135DC}" destId="{2910ADEA-CE54-4086-A5B0-33281EAC38A9}" srcOrd="4" destOrd="0" presId="urn:microsoft.com/office/officeart/2008/layout/NameandTitleOrganizationalChart"/>
    <dgm:cxn modelId="{DB6EFFDC-E7F8-4221-A33A-CA08465ABCBB}" type="presParOf" srcId="{FCF6AB38-1F7B-4BDB-A702-23A07D2135DC}" destId="{1B2751F2-E009-4C12-9BFA-46A41655D7E9}" srcOrd="5" destOrd="0" presId="urn:microsoft.com/office/officeart/2008/layout/NameandTitleOrganizationalChart"/>
    <dgm:cxn modelId="{80F49ACA-DDA5-423A-B5CE-B4BCBEABDCF2}" type="presParOf" srcId="{1B2751F2-E009-4C12-9BFA-46A41655D7E9}" destId="{7C19D500-BF76-4BFC-BE12-74C3B491CDA0}" srcOrd="0" destOrd="0" presId="urn:microsoft.com/office/officeart/2008/layout/NameandTitleOrganizationalChart"/>
    <dgm:cxn modelId="{B594577F-F7D7-412F-AA83-A1D2AC405906}" type="presParOf" srcId="{7C19D500-BF76-4BFC-BE12-74C3B491CDA0}" destId="{05217B66-8D80-41BE-B72A-6BEDA1E10242}" srcOrd="0" destOrd="0" presId="urn:microsoft.com/office/officeart/2008/layout/NameandTitleOrganizationalChart"/>
    <dgm:cxn modelId="{304C16F4-EB85-47CF-874F-A4AAE97E2B34}" type="presParOf" srcId="{7C19D500-BF76-4BFC-BE12-74C3B491CDA0}" destId="{21D3528E-59DA-4D4C-868B-AA4867A498A9}" srcOrd="1" destOrd="0" presId="urn:microsoft.com/office/officeart/2008/layout/NameandTitleOrganizationalChart"/>
    <dgm:cxn modelId="{4BF3D922-9752-40B9-B3F3-18AA9612C0F7}" type="presParOf" srcId="{7C19D500-BF76-4BFC-BE12-74C3B491CDA0}" destId="{ECEDEB56-3CC0-4310-A146-D4E775554F9E}" srcOrd="2" destOrd="0" presId="urn:microsoft.com/office/officeart/2008/layout/NameandTitleOrganizationalChart"/>
    <dgm:cxn modelId="{35D314A7-A2E5-4FC3-8697-D06069C2B57E}" type="presParOf" srcId="{1B2751F2-E009-4C12-9BFA-46A41655D7E9}" destId="{9368F926-D21E-4E50-AADB-606B1D8D51E5}" srcOrd="1" destOrd="0" presId="urn:microsoft.com/office/officeart/2008/layout/NameandTitleOrganizationalChart"/>
    <dgm:cxn modelId="{EF1786EB-7C52-47D5-8AA6-0BC2CF529593}" type="presParOf" srcId="{9368F926-D21E-4E50-AADB-606B1D8D51E5}" destId="{A0994F46-DB32-4DA7-9324-757A1B9709AF}" srcOrd="0" destOrd="0" presId="urn:microsoft.com/office/officeart/2008/layout/NameandTitleOrganizationalChart"/>
    <dgm:cxn modelId="{C160030C-FF00-40F1-9298-B9153EF5E813}" type="presParOf" srcId="{9368F926-D21E-4E50-AADB-606B1D8D51E5}" destId="{DA7AE3BB-326B-485C-A6FB-D375BF2F33C5}" srcOrd="1" destOrd="0" presId="urn:microsoft.com/office/officeart/2008/layout/NameandTitleOrganizationalChart"/>
    <dgm:cxn modelId="{020B5C39-839B-414E-8635-58ADD7629DC0}" type="presParOf" srcId="{DA7AE3BB-326B-485C-A6FB-D375BF2F33C5}" destId="{827F8CA5-70E3-446A-910B-2213FC62AADA}" srcOrd="0" destOrd="0" presId="urn:microsoft.com/office/officeart/2008/layout/NameandTitleOrganizationalChart"/>
    <dgm:cxn modelId="{E94BE22F-BB70-4533-A017-A233A1DE0D19}" type="presParOf" srcId="{827F8CA5-70E3-446A-910B-2213FC62AADA}" destId="{F1E89590-2491-4CEE-AC3D-3CF0C3BE6384}" srcOrd="0" destOrd="0" presId="urn:microsoft.com/office/officeart/2008/layout/NameandTitleOrganizationalChart"/>
    <dgm:cxn modelId="{AA00088B-B542-4391-A30B-FECCC30B185C}" type="presParOf" srcId="{827F8CA5-70E3-446A-910B-2213FC62AADA}" destId="{1A694521-6D7B-4AE7-92DC-FB1E7D2C9233}" srcOrd="1" destOrd="0" presId="urn:microsoft.com/office/officeart/2008/layout/NameandTitleOrganizationalChart"/>
    <dgm:cxn modelId="{73709137-D764-461D-BD48-EFCDADD060F4}" type="presParOf" srcId="{827F8CA5-70E3-446A-910B-2213FC62AADA}" destId="{D5229FB1-3DAE-4669-ACFD-BD7EC4F88B57}" srcOrd="2" destOrd="0" presId="urn:microsoft.com/office/officeart/2008/layout/NameandTitleOrganizationalChart"/>
    <dgm:cxn modelId="{18EDBBE3-F6AF-4582-96E3-291F8B83C73B}" type="presParOf" srcId="{DA7AE3BB-326B-485C-A6FB-D375BF2F33C5}" destId="{3A131C62-256C-4D2C-BF56-59D2CD397369}" srcOrd="1" destOrd="0" presId="urn:microsoft.com/office/officeart/2008/layout/NameandTitleOrganizationalChart"/>
    <dgm:cxn modelId="{A1E48521-B757-4A82-9B08-EF42554F1095}" type="presParOf" srcId="{DA7AE3BB-326B-485C-A6FB-D375BF2F33C5}" destId="{6B11DE26-9418-4F7A-BDA4-B538E51FA113}" srcOrd="2" destOrd="0" presId="urn:microsoft.com/office/officeart/2008/layout/NameandTitleOrganizationalChart"/>
    <dgm:cxn modelId="{BDFF0365-E084-48B6-BA4F-A7E3F3C30230}" type="presParOf" srcId="{9368F926-D21E-4E50-AADB-606B1D8D51E5}" destId="{9AE939EE-88FB-4E15-BE5B-494F25746DC7}" srcOrd="2" destOrd="0" presId="urn:microsoft.com/office/officeart/2008/layout/NameandTitleOrganizationalChart"/>
    <dgm:cxn modelId="{E6981CC5-3C83-4761-9351-CBC3A26EA0C9}" type="presParOf" srcId="{9368F926-D21E-4E50-AADB-606B1D8D51E5}" destId="{4636341B-6DB5-4D32-A4B2-0E67364906DC}" srcOrd="3" destOrd="0" presId="urn:microsoft.com/office/officeart/2008/layout/NameandTitleOrganizationalChart"/>
    <dgm:cxn modelId="{88B3D783-DDEE-4C15-8475-3D379DE2734A}" type="presParOf" srcId="{4636341B-6DB5-4D32-A4B2-0E67364906DC}" destId="{C99F4E2F-9B8B-4F90-9658-B349251339A0}" srcOrd="0" destOrd="0" presId="urn:microsoft.com/office/officeart/2008/layout/NameandTitleOrganizationalChart"/>
    <dgm:cxn modelId="{F8F51E48-D659-429F-B42E-EA1EF77CBF29}" type="presParOf" srcId="{C99F4E2F-9B8B-4F90-9658-B349251339A0}" destId="{69C819D1-1BD7-4CDE-8A92-5C8458EEBEC3}" srcOrd="0" destOrd="0" presId="urn:microsoft.com/office/officeart/2008/layout/NameandTitleOrganizationalChart"/>
    <dgm:cxn modelId="{B66C8F43-9D95-4D92-ADB9-3DD76169344D}" type="presParOf" srcId="{C99F4E2F-9B8B-4F90-9658-B349251339A0}" destId="{30621E91-4A96-4EF2-91AD-BFCA249397F5}" srcOrd="1" destOrd="0" presId="urn:microsoft.com/office/officeart/2008/layout/NameandTitleOrganizationalChart"/>
    <dgm:cxn modelId="{B521E3BB-7F12-407B-9FDC-89AD9E374EBD}" type="presParOf" srcId="{C99F4E2F-9B8B-4F90-9658-B349251339A0}" destId="{F0AB1532-00ED-41B2-A672-4160FFD0FA83}" srcOrd="2" destOrd="0" presId="urn:microsoft.com/office/officeart/2008/layout/NameandTitleOrganizationalChart"/>
    <dgm:cxn modelId="{24ED644A-C2C8-4FC7-8815-9F1A13854BF0}" type="presParOf" srcId="{4636341B-6DB5-4D32-A4B2-0E67364906DC}" destId="{09EBF25C-1F18-4BEF-93C8-3778910CD7A4}" srcOrd="1" destOrd="0" presId="urn:microsoft.com/office/officeart/2008/layout/NameandTitleOrganizationalChart"/>
    <dgm:cxn modelId="{EAE98730-88D9-4375-B079-9A7017EA29A3}" type="presParOf" srcId="{4636341B-6DB5-4D32-A4B2-0E67364906DC}" destId="{85F0F489-818C-447D-9810-6D54899903FE}" srcOrd="2" destOrd="0" presId="urn:microsoft.com/office/officeart/2008/layout/NameandTitleOrganizationalChart"/>
    <dgm:cxn modelId="{E18EBD75-3F62-489A-B093-300FFA9FF6BA}" type="presParOf" srcId="{1B2751F2-E009-4C12-9BFA-46A41655D7E9}" destId="{EBD8DE8D-37D1-42F2-9F8E-3AE2C2C83313}" srcOrd="2" destOrd="0" presId="urn:microsoft.com/office/officeart/2008/layout/NameandTitleOrganizationalChart"/>
    <dgm:cxn modelId="{6E4B9822-E8E5-4255-BD9D-C56086F26043}" type="presParOf" srcId="{BF5BEF03-CD09-4D10-9219-50F8F3DDAEF9}" destId="{F93013A5-A316-49E0-A839-DDE11F48A5C1}" srcOrd="2" destOrd="0" presId="urn:microsoft.com/office/officeart/2008/layout/NameandTitleOrganizationalChart"/>
    <dgm:cxn modelId="{F06B6FB4-94E8-4E63-99D1-F4FC0FDC2630}" type="presParOf" srcId="{F93013A5-A316-49E0-A839-DDE11F48A5C1}" destId="{6BB18BD3-D9B6-4B09-A9E2-5D5B4FC3D0A5}" srcOrd="0" destOrd="0" presId="urn:microsoft.com/office/officeart/2008/layout/NameandTitleOrganizationalChart"/>
    <dgm:cxn modelId="{AD888B43-4F98-4AB6-B8E7-EB955EB8567E}" type="presParOf" srcId="{F93013A5-A316-49E0-A839-DDE11F48A5C1}" destId="{47128C01-917A-4313-B17A-6910640A8888}" srcOrd="1" destOrd="0" presId="urn:microsoft.com/office/officeart/2008/layout/NameandTitleOrganizationalChart"/>
    <dgm:cxn modelId="{A0AA626A-0998-423D-9568-9E12FFC291FD}" type="presParOf" srcId="{47128C01-917A-4313-B17A-6910640A8888}" destId="{D72530CB-A063-4DA3-ACE3-5FDB0D92A987}" srcOrd="0" destOrd="0" presId="urn:microsoft.com/office/officeart/2008/layout/NameandTitleOrganizationalChart"/>
    <dgm:cxn modelId="{71E85F6F-4210-43C6-9CCF-1C1AAD832CDE}" type="presParOf" srcId="{D72530CB-A063-4DA3-ACE3-5FDB0D92A987}" destId="{A8C31163-9743-4DAF-9EB4-E56F4C0D843A}" srcOrd="0" destOrd="0" presId="urn:microsoft.com/office/officeart/2008/layout/NameandTitleOrganizationalChart"/>
    <dgm:cxn modelId="{92467BEA-6772-484B-9719-4EB74610877B}" type="presParOf" srcId="{D72530CB-A063-4DA3-ACE3-5FDB0D92A987}" destId="{9E8E8BD8-ED61-4EC4-AEAD-A166A0190162}" srcOrd="1" destOrd="0" presId="urn:microsoft.com/office/officeart/2008/layout/NameandTitleOrganizationalChart"/>
    <dgm:cxn modelId="{BDD02993-A960-4804-BD98-BA477DE125A6}" type="presParOf" srcId="{D72530CB-A063-4DA3-ACE3-5FDB0D92A987}" destId="{CB0289B8-562E-45E7-B0CA-13A856585F1F}" srcOrd="2" destOrd="0" presId="urn:microsoft.com/office/officeart/2008/layout/NameandTitleOrganizationalChart"/>
    <dgm:cxn modelId="{23A91AEE-999B-4900-BCD2-F37A266ADF37}" type="presParOf" srcId="{47128C01-917A-4313-B17A-6910640A8888}" destId="{8F74455D-BDCE-4E72-A4C8-1C7B668D1172}" srcOrd="1" destOrd="0" presId="urn:microsoft.com/office/officeart/2008/layout/NameandTitleOrganizationalChart"/>
    <dgm:cxn modelId="{914C5293-5510-43B2-91EE-8624663E73F6}" type="presParOf" srcId="{47128C01-917A-4313-B17A-6910640A8888}" destId="{5196660D-DFD4-4CA8-A4C6-CE9F877B2BE0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FE51F7B-497D-47E9-93BC-55CF354053BF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98B58556-C34E-49DC-8836-14EB07B8BD2E}">
      <dgm:prSet phldrT="[Texte]"/>
      <dgm:spPr/>
      <dgm:t>
        <a:bodyPr/>
        <a:lstStyle/>
        <a:p>
          <a:r>
            <a:rPr lang="fr-FR" dirty="0"/>
            <a:t>Responsable Services Techniques</a:t>
          </a:r>
        </a:p>
      </dgm:t>
    </dgm:pt>
    <dgm:pt modelId="{FE53D204-2697-4200-B633-E69AEF58D8E5}" type="parTrans" cxnId="{7D542F25-E703-4D76-8167-B27FCAB2522D}">
      <dgm:prSet/>
      <dgm:spPr/>
      <dgm:t>
        <a:bodyPr/>
        <a:lstStyle/>
        <a:p>
          <a:endParaRPr lang="fr-FR"/>
        </a:p>
      </dgm:t>
    </dgm:pt>
    <dgm:pt modelId="{6F7D17F7-40B7-45C9-873F-2A71D96D3286}" type="sibTrans" cxnId="{7D542F25-E703-4D76-8167-B27FCAB2522D}">
      <dgm:prSet custT="1"/>
      <dgm:spPr/>
      <dgm:t>
        <a:bodyPr/>
        <a:lstStyle/>
        <a:p>
          <a:r>
            <a:rPr lang="fr-FR" sz="1600" dirty="0"/>
            <a:t>Charles BOISSET</a:t>
          </a:r>
        </a:p>
      </dgm:t>
    </dgm:pt>
    <dgm:pt modelId="{EBBF37CA-7A76-4D53-AFF6-38E3449CBF09}">
      <dgm:prSet phldrT="[Texte]"/>
      <dgm:spPr/>
      <dgm:t>
        <a:bodyPr/>
        <a:lstStyle/>
        <a:p>
          <a:r>
            <a:rPr lang="fr-FR" dirty="0"/>
            <a:t>Chaufferie</a:t>
          </a:r>
        </a:p>
      </dgm:t>
    </dgm:pt>
    <dgm:pt modelId="{2874483A-0BD1-4F37-8ADC-C20CB5C2FC53}" type="parTrans" cxnId="{2FA231EC-ECB5-49A7-BF25-2181AF980CA7}">
      <dgm:prSet/>
      <dgm:spPr/>
      <dgm:t>
        <a:bodyPr/>
        <a:lstStyle/>
        <a:p>
          <a:endParaRPr lang="fr-FR"/>
        </a:p>
      </dgm:t>
    </dgm:pt>
    <dgm:pt modelId="{EB551303-81C4-42BB-B4F8-D823CC13A65C}" type="sibTrans" cxnId="{2FA231EC-ECB5-49A7-BF25-2181AF980CA7}">
      <dgm:prSet/>
      <dgm:spPr/>
      <dgm:t>
        <a:bodyPr/>
        <a:lstStyle/>
        <a:p>
          <a:r>
            <a:rPr lang="fr-FR" dirty="0"/>
            <a:t>Romain DURUEL</a:t>
          </a:r>
        </a:p>
      </dgm:t>
    </dgm:pt>
    <dgm:pt modelId="{D328AF52-6490-4474-9411-E21A08852393}">
      <dgm:prSet phldrT="[Texte]"/>
      <dgm:spPr/>
      <dgm:t>
        <a:bodyPr/>
        <a:lstStyle/>
        <a:p>
          <a:r>
            <a:rPr lang="fr-FR" dirty="0"/>
            <a:t>Electricité</a:t>
          </a:r>
        </a:p>
      </dgm:t>
    </dgm:pt>
    <dgm:pt modelId="{52451705-3834-4174-8DEB-0C92E3B13E26}" type="parTrans" cxnId="{570FD3F8-425B-4BFC-A673-F886E4CAB73B}">
      <dgm:prSet/>
      <dgm:spPr/>
      <dgm:t>
        <a:bodyPr/>
        <a:lstStyle/>
        <a:p>
          <a:endParaRPr lang="fr-FR"/>
        </a:p>
      </dgm:t>
    </dgm:pt>
    <dgm:pt modelId="{A4741F13-4933-4255-B50A-7C17FCAE0FD3}" type="sibTrans" cxnId="{570FD3F8-425B-4BFC-A673-F886E4CAB73B}">
      <dgm:prSet/>
      <dgm:spPr/>
      <dgm:t>
        <a:bodyPr/>
        <a:lstStyle/>
        <a:p>
          <a:r>
            <a:rPr lang="fr-FR" dirty="0"/>
            <a:t>Denis MOREL</a:t>
          </a:r>
        </a:p>
      </dgm:t>
    </dgm:pt>
    <dgm:pt modelId="{7DF7C045-BE87-4210-8BA9-FD081027168A}">
      <dgm:prSet phldrT="[Texte]"/>
      <dgm:spPr/>
      <dgm:t>
        <a:bodyPr/>
        <a:lstStyle/>
        <a:p>
          <a:r>
            <a:rPr lang="fr-FR" dirty="0"/>
            <a:t>Plomberie</a:t>
          </a:r>
        </a:p>
      </dgm:t>
    </dgm:pt>
    <dgm:pt modelId="{36255C6A-F355-4B48-86C5-2D51AB29DD24}" type="parTrans" cxnId="{713279A8-AD19-4958-AE19-130EA2BD940A}">
      <dgm:prSet/>
      <dgm:spPr/>
      <dgm:t>
        <a:bodyPr/>
        <a:lstStyle/>
        <a:p>
          <a:endParaRPr lang="fr-FR"/>
        </a:p>
      </dgm:t>
    </dgm:pt>
    <dgm:pt modelId="{EBCCC743-5E8D-45B0-9B5C-B5E5D4BD5F3D}" type="sibTrans" cxnId="{713279A8-AD19-4958-AE19-130EA2BD940A}">
      <dgm:prSet/>
      <dgm:spPr/>
      <dgm:t>
        <a:bodyPr/>
        <a:lstStyle/>
        <a:p>
          <a:r>
            <a:rPr lang="fr-FR" dirty="0"/>
            <a:t>Corentin CERON</a:t>
          </a:r>
        </a:p>
      </dgm:t>
    </dgm:pt>
    <dgm:pt modelId="{C0AAFA03-EAB4-4E95-A385-47433B578F02}">
      <dgm:prSet/>
      <dgm:spPr/>
      <dgm:t>
        <a:bodyPr/>
        <a:lstStyle/>
        <a:p>
          <a:r>
            <a:rPr lang="fr-FR" dirty="0"/>
            <a:t>Peinture/entretien des chambres</a:t>
          </a:r>
        </a:p>
      </dgm:t>
    </dgm:pt>
    <dgm:pt modelId="{AA34793C-B5B1-44FE-9D23-7B6D57E6CC06}" type="parTrans" cxnId="{9B08DB89-3A43-4585-97C0-6E81913F01F8}">
      <dgm:prSet/>
      <dgm:spPr/>
      <dgm:t>
        <a:bodyPr/>
        <a:lstStyle/>
        <a:p>
          <a:endParaRPr lang="fr-FR"/>
        </a:p>
      </dgm:t>
    </dgm:pt>
    <dgm:pt modelId="{B6EDD015-BA83-4119-83AB-A8CF795A249B}" type="sibTrans" cxnId="{9B08DB89-3A43-4585-97C0-6E81913F01F8}">
      <dgm:prSet/>
      <dgm:spPr/>
      <dgm:t>
        <a:bodyPr/>
        <a:lstStyle/>
        <a:p>
          <a:r>
            <a:rPr lang="fr-FR" dirty="0"/>
            <a:t>Maxime BELGROS</a:t>
          </a:r>
        </a:p>
      </dgm:t>
    </dgm:pt>
    <dgm:pt modelId="{06AB7D80-4A6F-4FB5-BAAB-465858D05B01}">
      <dgm:prSet/>
      <dgm:spPr/>
      <dgm:t>
        <a:bodyPr/>
        <a:lstStyle/>
        <a:p>
          <a:r>
            <a:rPr lang="fr-FR" dirty="0"/>
            <a:t>Espaces verts</a:t>
          </a:r>
        </a:p>
      </dgm:t>
    </dgm:pt>
    <dgm:pt modelId="{7842CEBB-61C6-44EF-AF8B-B9822C1914FA}" type="parTrans" cxnId="{C5582C7E-7982-42D5-959C-0C1A93E8F27D}">
      <dgm:prSet/>
      <dgm:spPr/>
      <dgm:t>
        <a:bodyPr/>
        <a:lstStyle/>
        <a:p>
          <a:endParaRPr lang="fr-FR"/>
        </a:p>
      </dgm:t>
    </dgm:pt>
    <dgm:pt modelId="{D21A2A20-FC85-4450-845B-910AAC7F2F37}" type="sibTrans" cxnId="{C5582C7E-7982-42D5-959C-0C1A93E8F27D}">
      <dgm:prSet/>
      <dgm:spPr/>
      <dgm:t>
        <a:bodyPr/>
        <a:lstStyle/>
        <a:p>
          <a:r>
            <a:rPr lang="fr-FR"/>
            <a:t>Olivier JUHEL</a:t>
          </a:r>
        </a:p>
      </dgm:t>
    </dgm:pt>
    <dgm:pt modelId="{DF9A151A-3BA2-4CD2-BC5C-608810AE7D93}">
      <dgm:prSet/>
      <dgm:spPr/>
      <dgm:t>
        <a:bodyPr/>
        <a:lstStyle/>
        <a:p>
          <a:r>
            <a:rPr lang="fr-FR" dirty="0"/>
            <a:t>1 ouvrier</a:t>
          </a:r>
        </a:p>
      </dgm:t>
    </dgm:pt>
    <dgm:pt modelId="{582B74FE-5241-4C6C-B01B-1FC1BE5677DC}" type="parTrans" cxnId="{E41049DF-B50F-4F46-AF78-80803BB961DD}">
      <dgm:prSet/>
      <dgm:spPr/>
      <dgm:t>
        <a:bodyPr/>
        <a:lstStyle/>
        <a:p>
          <a:endParaRPr lang="fr-FR"/>
        </a:p>
      </dgm:t>
    </dgm:pt>
    <dgm:pt modelId="{1B92F888-F671-4CB8-BBF1-789BE9A6FBF6}" type="sibTrans" cxnId="{E41049DF-B50F-4F46-AF78-80803BB961DD}">
      <dgm:prSet/>
      <dgm:spPr/>
      <dgm:t>
        <a:bodyPr/>
        <a:lstStyle/>
        <a:p>
          <a:endParaRPr lang="fr-FR"/>
        </a:p>
      </dgm:t>
    </dgm:pt>
    <dgm:pt modelId="{750ABB76-1D1A-40F3-804F-0A1DF6E3B622}">
      <dgm:prSet/>
      <dgm:spPr/>
      <dgm:t>
        <a:bodyPr/>
        <a:lstStyle/>
        <a:p>
          <a:r>
            <a:rPr lang="fr-FR" dirty="0"/>
            <a:t>1 ouvrier</a:t>
          </a:r>
        </a:p>
      </dgm:t>
    </dgm:pt>
    <dgm:pt modelId="{FFE48415-AF11-4BE6-817A-15EF779C459D}" type="parTrans" cxnId="{CF0A53F1-D641-4B04-AD30-0731F502D658}">
      <dgm:prSet/>
      <dgm:spPr/>
      <dgm:t>
        <a:bodyPr/>
        <a:lstStyle/>
        <a:p>
          <a:endParaRPr lang="fr-FR"/>
        </a:p>
      </dgm:t>
    </dgm:pt>
    <dgm:pt modelId="{506C91F8-EED2-475B-B67D-489AA3231BCC}" type="sibTrans" cxnId="{CF0A53F1-D641-4B04-AD30-0731F502D658}">
      <dgm:prSet/>
      <dgm:spPr/>
      <dgm:t>
        <a:bodyPr/>
        <a:lstStyle/>
        <a:p>
          <a:endParaRPr lang="fr-FR"/>
        </a:p>
      </dgm:t>
    </dgm:pt>
    <dgm:pt modelId="{43BACB63-1389-407F-9217-0F1990F83A05}">
      <dgm:prSet/>
      <dgm:spPr/>
      <dgm:t>
        <a:bodyPr/>
        <a:lstStyle/>
        <a:p>
          <a:r>
            <a:rPr lang="fr-FR" dirty="0"/>
            <a:t>1 ouvrier</a:t>
          </a:r>
        </a:p>
      </dgm:t>
    </dgm:pt>
    <dgm:pt modelId="{A3014C02-9AE8-4FD1-94BE-C72C5B979BFA}" type="parTrans" cxnId="{5FCBB020-406F-4FD2-BC7C-6FB5D3BCCFC8}">
      <dgm:prSet/>
      <dgm:spPr/>
      <dgm:t>
        <a:bodyPr/>
        <a:lstStyle/>
        <a:p>
          <a:endParaRPr lang="fr-FR"/>
        </a:p>
      </dgm:t>
    </dgm:pt>
    <dgm:pt modelId="{9CAC3BAC-63B3-4EA4-BABB-90FA68661D48}" type="sibTrans" cxnId="{5FCBB020-406F-4FD2-BC7C-6FB5D3BCCFC8}">
      <dgm:prSet/>
      <dgm:spPr/>
      <dgm:t>
        <a:bodyPr/>
        <a:lstStyle/>
        <a:p>
          <a:endParaRPr lang="fr-FR"/>
        </a:p>
      </dgm:t>
    </dgm:pt>
    <dgm:pt modelId="{5ACA7E01-CD8E-4F3B-86D5-9FFC886B3656}">
      <dgm:prSet/>
      <dgm:spPr/>
      <dgm:t>
        <a:bodyPr/>
        <a:lstStyle/>
        <a:p>
          <a:r>
            <a:rPr lang="fr-FR" dirty="0"/>
            <a:t>2 ouvriers</a:t>
          </a:r>
        </a:p>
      </dgm:t>
    </dgm:pt>
    <dgm:pt modelId="{9AB0457A-1623-4870-B505-DF9C98628807}" type="parTrans" cxnId="{EE16A4F5-FCB3-425A-B78F-67C4C2102FAE}">
      <dgm:prSet/>
      <dgm:spPr/>
      <dgm:t>
        <a:bodyPr/>
        <a:lstStyle/>
        <a:p>
          <a:endParaRPr lang="fr-FR"/>
        </a:p>
      </dgm:t>
    </dgm:pt>
    <dgm:pt modelId="{C9BC78A4-A4AD-41C4-8F4C-62D9064974C0}" type="sibTrans" cxnId="{EE16A4F5-FCB3-425A-B78F-67C4C2102FAE}">
      <dgm:prSet/>
      <dgm:spPr/>
      <dgm:t>
        <a:bodyPr/>
        <a:lstStyle/>
        <a:p>
          <a:endParaRPr lang="fr-FR"/>
        </a:p>
      </dgm:t>
    </dgm:pt>
    <dgm:pt modelId="{3751D6B3-2152-44C9-838E-A35D49B581BD}">
      <dgm:prSet/>
      <dgm:spPr/>
      <dgm:t>
        <a:bodyPr/>
        <a:lstStyle/>
        <a:p>
          <a:r>
            <a:rPr lang="fr-FR" dirty="0"/>
            <a:t>3 jardiniers</a:t>
          </a:r>
        </a:p>
      </dgm:t>
    </dgm:pt>
    <dgm:pt modelId="{42B507A1-331A-48C6-88AF-7AE96D58CC00}" type="parTrans" cxnId="{BBD0D596-3787-451C-AB9A-4FA220406685}">
      <dgm:prSet/>
      <dgm:spPr/>
      <dgm:t>
        <a:bodyPr/>
        <a:lstStyle/>
        <a:p>
          <a:endParaRPr lang="fr-FR"/>
        </a:p>
      </dgm:t>
    </dgm:pt>
    <dgm:pt modelId="{BAE7B277-4DB8-492A-94E9-806683203E72}" type="sibTrans" cxnId="{BBD0D596-3787-451C-AB9A-4FA220406685}">
      <dgm:prSet/>
      <dgm:spPr/>
      <dgm:t>
        <a:bodyPr/>
        <a:lstStyle/>
        <a:p>
          <a:endParaRPr lang="fr-FR"/>
        </a:p>
      </dgm:t>
    </dgm:pt>
    <dgm:pt modelId="{04C825C6-60B4-48C3-B96F-0D8B9F5B3BD5}" type="pres">
      <dgm:prSet presAssocID="{0FE51F7B-497D-47E9-93BC-55CF354053B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F5BEF03-CD09-4D10-9219-50F8F3DDAEF9}" type="pres">
      <dgm:prSet presAssocID="{98B58556-C34E-49DC-8836-14EB07B8BD2E}" presName="hierRoot1" presStyleCnt="0">
        <dgm:presLayoutVars>
          <dgm:hierBranch val="init"/>
        </dgm:presLayoutVars>
      </dgm:prSet>
      <dgm:spPr/>
    </dgm:pt>
    <dgm:pt modelId="{36ED768E-B6A2-4193-9FB1-22A10D5FF58E}" type="pres">
      <dgm:prSet presAssocID="{98B58556-C34E-49DC-8836-14EB07B8BD2E}" presName="rootComposite1" presStyleCnt="0"/>
      <dgm:spPr/>
    </dgm:pt>
    <dgm:pt modelId="{5F2ADF64-F15F-4BFF-B69F-D9E964420A48}" type="pres">
      <dgm:prSet presAssocID="{98B58556-C34E-49DC-8836-14EB07B8BD2E}" presName="rootText1" presStyleLbl="node0" presStyleIdx="0" presStyleCnt="1">
        <dgm:presLayoutVars>
          <dgm:chMax/>
          <dgm:chPref val="3"/>
        </dgm:presLayoutVars>
      </dgm:prSet>
      <dgm:spPr/>
    </dgm:pt>
    <dgm:pt modelId="{B3771EF1-F0A5-453D-92C5-B14EF8B72903}" type="pres">
      <dgm:prSet presAssocID="{98B58556-C34E-49DC-8836-14EB07B8BD2E}" presName="titleText1" presStyleLbl="fgAcc0" presStyleIdx="0" presStyleCnt="1" custScaleY="98471" custLinFactNeighborX="-3002" custLinFactNeighborY="15680">
        <dgm:presLayoutVars>
          <dgm:chMax val="0"/>
          <dgm:chPref val="0"/>
        </dgm:presLayoutVars>
      </dgm:prSet>
      <dgm:spPr/>
    </dgm:pt>
    <dgm:pt modelId="{0D9727B9-93B9-412A-89C3-3F93136592BE}" type="pres">
      <dgm:prSet presAssocID="{98B58556-C34E-49DC-8836-14EB07B8BD2E}" presName="rootConnector1" presStyleLbl="node1" presStyleIdx="0" presStyleCnt="10"/>
      <dgm:spPr/>
    </dgm:pt>
    <dgm:pt modelId="{FCF6AB38-1F7B-4BDB-A702-23A07D2135DC}" type="pres">
      <dgm:prSet presAssocID="{98B58556-C34E-49DC-8836-14EB07B8BD2E}" presName="hierChild2" presStyleCnt="0"/>
      <dgm:spPr/>
    </dgm:pt>
    <dgm:pt modelId="{6093FCCC-591C-4D3C-B55B-0FADD656A32A}" type="pres">
      <dgm:prSet presAssocID="{2874483A-0BD1-4F37-8ADC-C20CB5C2FC53}" presName="Name37" presStyleLbl="parChTrans1D2" presStyleIdx="0" presStyleCnt="5"/>
      <dgm:spPr/>
    </dgm:pt>
    <dgm:pt modelId="{234DCA9C-60F1-49BD-9159-4663FAD23144}" type="pres">
      <dgm:prSet presAssocID="{EBBF37CA-7A76-4D53-AFF6-38E3449CBF09}" presName="hierRoot2" presStyleCnt="0">
        <dgm:presLayoutVars>
          <dgm:hierBranch val="init"/>
        </dgm:presLayoutVars>
      </dgm:prSet>
      <dgm:spPr/>
    </dgm:pt>
    <dgm:pt modelId="{BE596B71-D6C7-40F4-962F-F2CC7A7514FC}" type="pres">
      <dgm:prSet presAssocID="{EBBF37CA-7A76-4D53-AFF6-38E3449CBF09}" presName="rootComposite" presStyleCnt="0"/>
      <dgm:spPr/>
    </dgm:pt>
    <dgm:pt modelId="{05F39BF1-1039-4270-9616-089470D0D27B}" type="pres">
      <dgm:prSet presAssocID="{EBBF37CA-7A76-4D53-AFF6-38E3449CBF09}" presName="rootText" presStyleLbl="node1" presStyleIdx="0" presStyleCnt="10">
        <dgm:presLayoutVars>
          <dgm:chMax/>
          <dgm:chPref val="3"/>
        </dgm:presLayoutVars>
      </dgm:prSet>
      <dgm:spPr/>
    </dgm:pt>
    <dgm:pt modelId="{9D1F6378-4737-4D3A-A10B-67B4B93B87F2}" type="pres">
      <dgm:prSet presAssocID="{EBBF37CA-7A76-4D53-AFF6-38E3449CBF09}" presName="titleText2" presStyleLbl="fgAcc1" presStyleIdx="0" presStyleCnt="10">
        <dgm:presLayoutVars>
          <dgm:chMax val="0"/>
          <dgm:chPref val="0"/>
        </dgm:presLayoutVars>
      </dgm:prSet>
      <dgm:spPr/>
    </dgm:pt>
    <dgm:pt modelId="{0CE3186F-CC78-4F3A-975F-31D6B977A530}" type="pres">
      <dgm:prSet presAssocID="{EBBF37CA-7A76-4D53-AFF6-38E3449CBF09}" presName="rootConnector" presStyleLbl="node2" presStyleIdx="0" presStyleCnt="0"/>
      <dgm:spPr/>
    </dgm:pt>
    <dgm:pt modelId="{A92325FE-801C-4AE6-8563-DB629B3B0284}" type="pres">
      <dgm:prSet presAssocID="{EBBF37CA-7A76-4D53-AFF6-38E3449CBF09}" presName="hierChild4" presStyleCnt="0"/>
      <dgm:spPr/>
    </dgm:pt>
    <dgm:pt modelId="{5D9B51F1-AFB2-4E6C-A407-41320C8F4A36}" type="pres">
      <dgm:prSet presAssocID="{582B74FE-5241-4C6C-B01B-1FC1BE5677DC}" presName="Name37" presStyleLbl="parChTrans1D3" presStyleIdx="0" presStyleCnt="5"/>
      <dgm:spPr/>
    </dgm:pt>
    <dgm:pt modelId="{3515BB4E-D9D4-44D4-A4B5-E1DB131CB105}" type="pres">
      <dgm:prSet presAssocID="{DF9A151A-3BA2-4CD2-BC5C-608810AE7D93}" presName="hierRoot2" presStyleCnt="0">
        <dgm:presLayoutVars>
          <dgm:hierBranch val="init"/>
        </dgm:presLayoutVars>
      </dgm:prSet>
      <dgm:spPr/>
    </dgm:pt>
    <dgm:pt modelId="{9E5981BF-7E35-47D9-953D-4064874FA15C}" type="pres">
      <dgm:prSet presAssocID="{DF9A151A-3BA2-4CD2-BC5C-608810AE7D93}" presName="rootComposite" presStyleCnt="0"/>
      <dgm:spPr/>
    </dgm:pt>
    <dgm:pt modelId="{C6DC4F50-17BB-4F70-8727-7C07F59A2248}" type="pres">
      <dgm:prSet presAssocID="{DF9A151A-3BA2-4CD2-BC5C-608810AE7D93}" presName="rootText" presStyleLbl="node1" presStyleIdx="1" presStyleCnt="10">
        <dgm:presLayoutVars>
          <dgm:chMax/>
          <dgm:chPref val="3"/>
        </dgm:presLayoutVars>
      </dgm:prSet>
      <dgm:spPr/>
    </dgm:pt>
    <dgm:pt modelId="{FEDBB7B0-70AC-4533-9ADF-FC85439650C0}" type="pres">
      <dgm:prSet presAssocID="{DF9A151A-3BA2-4CD2-BC5C-608810AE7D93}" presName="titleText2" presStyleLbl="fgAcc1" presStyleIdx="1" presStyleCnt="10">
        <dgm:presLayoutVars>
          <dgm:chMax val="0"/>
          <dgm:chPref val="0"/>
        </dgm:presLayoutVars>
      </dgm:prSet>
      <dgm:spPr/>
    </dgm:pt>
    <dgm:pt modelId="{B15EE4E7-8901-4200-BD68-ADD73D76D298}" type="pres">
      <dgm:prSet presAssocID="{DF9A151A-3BA2-4CD2-BC5C-608810AE7D93}" presName="rootConnector" presStyleLbl="node3" presStyleIdx="0" presStyleCnt="0"/>
      <dgm:spPr/>
    </dgm:pt>
    <dgm:pt modelId="{B8272333-AD25-4295-A6CC-8FD47194B9B4}" type="pres">
      <dgm:prSet presAssocID="{DF9A151A-3BA2-4CD2-BC5C-608810AE7D93}" presName="hierChild4" presStyleCnt="0"/>
      <dgm:spPr/>
    </dgm:pt>
    <dgm:pt modelId="{CE812087-0893-4E44-B42F-F6CA8B67C7B9}" type="pres">
      <dgm:prSet presAssocID="{DF9A151A-3BA2-4CD2-BC5C-608810AE7D93}" presName="hierChild5" presStyleCnt="0"/>
      <dgm:spPr/>
    </dgm:pt>
    <dgm:pt modelId="{B666746B-DCAD-4A6E-B4CD-107ED46B2254}" type="pres">
      <dgm:prSet presAssocID="{EBBF37CA-7A76-4D53-AFF6-38E3449CBF09}" presName="hierChild5" presStyleCnt="0"/>
      <dgm:spPr/>
    </dgm:pt>
    <dgm:pt modelId="{3B7EBBE0-BA3B-4FE5-8786-A86FEDF6719A}" type="pres">
      <dgm:prSet presAssocID="{52451705-3834-4174-8DEB-0C92E3B13E26}" presName="Name37" presStyleLbl="parChTrans1D2" presStyleIdx="1" presStyleCnt="5"/>
      <dgm:spPr/>
    </dgm:pt>
    <dgm:pt modelId="{19C8A6FD-A462-467C-9D3B-D8FA09C04B0C}" type="pres">
      <dgm:prSet presAssocID="{D328AF52-6490-4474-9411-E21A08852393}" presName="hierRoot2" presStyleCnt="0">
        <dgm:presLayoutVars>
          <dgm:hierBranch val="init"/>
        </dgm:presLayoutVars>
      </dgm:prSet>
      <dgm:spPr/>
    </dgm:pt>
    <dgm:pt modelId="{F5FE84BF-A98D-4FEC-8BEF-262A956D03B4}" type="pres">
      <dgm:prSet presAssocID="{D328AF52-6490-4474-9411-E21A08852393}" presName="rootComposite" presStyleCnt="0"/>
      <dgm:spPr/>
    </dgm:pt>
    <dgm:pt modelId="{F7CB48DD-5752-45CD-B56E-AB97B4604ECC}" type="pres">
      <dgm:prSet presAssocID="{D328AF52-6490-4474-9411-E21A08852393}" presName="rootText" presStyleLbl="node1" presStyleIdx="2" presStyleCnt="10">
        <dgm:presLayoutVars>
          <dgm:chMax/>
          <dgm:chPref val="3"/>
        </dgm:presLayoutVars>
      </dgm:prSet>
      <dgm:spPr/>
    </dgm:pt>
    <dgm:pt modelId="{502005E9-3006-42CB-A82F-18F96F4136FF}" type="pres">
      <dgm:prSet presAssocID="{D328AF52-6490-4474-9411-E21A08852393}" presName="titleText2" presStyleLbl="fgAcc1" presStyleIdx="2" presStyleCnt="10">
        <dgm:presLayoutVars>
          <dgm:chMax val="0"/>
          <dgm:chPref val="0"/>
        </dgm:presLayoutVars>
      </dgm:prSet>
      <dgm:spPr/>
    </dgm:pt>
    <dgm:pt modelId="{E62AB6B3-C9EB-4E49-85B2-30FCD7FF9DA4}" type="pres">
      <dgm:prSet presAssocID="{D328AF52-6490-4474-9411-E21A08852393}" presName="rootConnector" presStyleLbl="node2" presStyleIdx="0" presStyleCnt="0"/>
      <dgm:spPr/>
    </dgm:pt>
    <dgm:pt modelId="{B179C0EA-760E-4D0E-8328-DAE953B53B91}" type="pres">
      <dgm:prSet presAssocID="{D328AF52-6490-4474-9411-E21A08852393}" presName="hierChild4" presStyleCnt="0"/>
      <dgm:spPr/>
    </dgm:pt>
    <dgm:pt modelId="{4425EF1E-F41E-4C73-B7D0-A278E847D5CF}" type="pres">
      <dgm:prSet presAssocID="{FFE48415-AF11-4BE6-817A-15EF779C459D}" presName="Name37" presStyleLbl="parChTrans1D3" presStyleIdx="1" presStyleCnt="5"/>
      <dgm:spPr/>
    </dgm:pt>
    <dgm:pt modelId="{023AC335-9C45-4EC6-865B-5C080DFF5110}" type="pres">
      <dgm:prSet presAssocID="{750ABB76-1D1A-40F3-804F-0A1DF6E3B622}" presName="hierRoot2" presStyleCnt="0">
        <dgm:presLayoutVars>
          <dgm:hierBranch val="init"/>
        </dgm:presLayoutVars>
      </dgm:prSet>
      <dgm:spPr/>
    </dgm:pt>
    <dgm:pt modelId="{02F24E44-FCC4-4177-AE14-CDADDE09347F}" type="pres">
      <dgm:prSet presAssocID="{750ABB76-1D1A-40F3-804F-0A1DF6E3B622}" presName="rootComposite" presStyleCnt="0"/>
      <dgm:spPr/>
    </dgm:pt>
    <dgm:pt modelId="{DF805D4B-4020-4A13-8611-DCEEB51B1644}" type="pres">
      <dgm:prSet presAssocID="{750ABB76-1D1A-40F3-804F-0A1DF6E3B622}" presName="rootText" presStyleLbl="node1" presStyleIdx="3" presStyleCnt="10">
        <dgm:presLayoutVars>
          <dgm:chMax/>
          <dgm:chPref val="3"/>
        </dgm:presLayoutVars>
      </dgm:prSet>
      <dgm:spPr/>
    </dgm:pt>
    <dgm:pt modelId="{96A4FE69-025C-4E77-8034-D05351185CD8}" type="pres">
      <dgm:prSet presAssocID="{750ABB76-1D1A-40F3-804F-0A1DF6E3B622}" presName="titleText2" presStyleLbl="fgAcc1" presStyleIdx="3" presStyleCnt="10">
        <dgm:presLayoutVars>
          <dgm:chMax val="0"/>
          <dgm:chPref val="0"/>
        </dgm:presLayoutVars>
      </dgm:prSet>
      <dgm:spPr/>
    </dgm:pt>
    <dgm:pt modelId="{CA4E6E68-15F5-431F-BA81-2DE551B81750}" type="pres">
      <dgm:prSet presAssocID="{750ABB76-1D1A-40F3-804F-0A1DF6E3B622}" presName="rootConnector" presStyleLbl="node3" presStyleIdx="0" presStyleCnt="0"/>
      <dgm:spPr/>
    </dgm:pt>
    <dgm:pt modelId="{D84438BC-90ED-489C-9EB2-A9E96A48753F}" type="pres">
      <dgm:prSet presAssocID="{750ABB76-1D1A-40F3-804F-0A1DF6E3B622}" presName="hierChild4" presStyleCnt="0"/>
      <dgm:spPr/>
    </dgm:pt>
    <dgm:pt modelId="{D0495A79-1F2F-4D5A-842F-A222BC9BBC08}" type="pres">
      <dgm:prSet presAssocID="{750ABB76-1D1A-40F3-804F-0A1DF6E3B622}" presName="hierChild5" presStyleCnt="0"/>
      <dgm:spPr/>
    </dgm:pt>
    <dgm:pt modelId="{36A2EFAA-62BF-4A69-86B5-0E11C7AE2DAB}" type="pres">
      <dgm:prSet presAssocID="{D328AF52-6490-4474-9411-E21A08852393}" presName="hierChild5" presStyleCnt="0"/>
      <dgm:spPr/>
    </dgm:pt>
    <dgm:pt modelId="{2910ADEA-CE54-4086-A5B0-33281EAC38A9}" type="pres">
      <dgm:prSet presAssocID="{36255C6A-F355-4B48-86C5-2D51AB29DD24}" presName="Name37" presStyleLbl="parChTrans1D2" presStyleIdx="2" presStyleCnt="5"/>
      <dgm:spPr/>
    </dgm:pt>
    <dgm:pt modelId="{1B2751F2-E009-4C12-9BFA-46A41655D7E9}" type="pres">
      <dgm:prSet presAssocID="{7DF7C045-BE87-4210-8BA9-FD081027168A}" presName="hierRoot2" presStyleCnt="0">
        <dgm:presLayoutVars>
          <dgm:hierBranch val="init"/>
        </dgm:presLayoutVars>
      </dgm:prSet>
      <dgm:spPr/>
    </dgm:pt>
    <dgm:pt modelId="{7C19D500-BF76-4BFC-BE12-74C3B491CDA0}" type="pres">
      <dgm:prSet presAssocID="{7DF7C045-BE87-4210-8BA9-FD081027168A}" presName="rootComposite" presStyleCnt="0"/>
      <dgm:spPr/>
    </dgm:pt>
    <dgm:pt modelId="{05217B66-8D80-41BE-B72A-6BEDA1E10242}" type="pres">
      <dgm:prSet presAssocID="{7DF7C045-BE87-4210-8BA9-FD081027168A}" presName="rootText" presStyleLbl="node1" presStyleIdx="4" presStyleCnt="10">
        <dgm:presLayoutVars>
          <dgm:chMax/>
          <dgm:chPref val="3"/>
        </dgm:presLayoutVars>
      </dgm:prSet>
      <dgm:spPr/>
    </dgm:pt>
    <dgm:pt modelId="{21D3528E-59DA-4D4C-868B-AA4867A498A9}" type="pres">
      <dgm:prSet presAssocID="{7DF7C045-BE87-4210-8BA9-FD081027168A}" presName="titleText2" presStyleLbl="fgAcc1" presStyleIdx="4" presStyleCnt="10">
        <dgm:presLayoutVars>
          <dgm:chMax val="0"/>
          <dgm:chPref val="0"/>
        </dgm:presLayoutVars>
      </dgm:prSet>
      <dgm:spPr/>
    </dgm:pt>
    <dgm:pt modelId="{ECEDEB56-3CC0-4310-A146-D4E775554F9E}" type="pres">
      <dgm:prSet presAssocID="{7DF7C045-BE87-4210-8BA9-FD081027168A}" presName="rootConnector" presStyleLbl="node2" presStyleIdx="0" presStyleCnt="0"/>
      <dgm:spPr/>
    </dgm:pt>
    <dgm:pt modelId="{9368F926-D21E-4E50-AADB-606B1D8D51E5}" type="pres">
      <dgm:prSet presAssocID="{7DF7C045-BE87-4210-8BA9-FD081027168A}" presName="hierChild4" presStyleCnt="0"/>
      <dgm:spPr/>
    </dgm:pt>
    <dgm:pt modelId="{E7465226-A657-480B-A572-A23563F234C9}" type="pres">
      <dgm:prSet presAssocID="{A3014C02-9AE8-4FD1-94BE-C72C5B979BFA}" presName="Name37" presStyleLbl="parChTrans1D3" presStyleIdx="2" presStyleCnt="5"/>
      <dgm:spPr/>
    </dgm:pt>
    <dgm:pt modelId="{FFB2422B-A54D-40AC-A46E-9D9F79F38FAB}" type="pres">
      <dgm:prSet presAssocID="{43BACB63-1389-407F-9217-0F1990F83A05}" presName="hierRoot2" presStyleCnt="0">
        <dgm:presLayoutVars>
          <dgm:hierBranch val="init"/>
        </dgm:presLayoutVars>
      </dgm:prSet>
      <dgm:spPr/>
    </dgm:pt>
    <dgm:pt modelId="{E27E0565-7B2D-42D5-9840-D7BE8EF3E5FE}" type="pres">
      <dgm:prSet presAssocID="{43BACB63-1389-407F-9217-0F1990F83A05}" presName="rootComposite" presStyleCnt="0"/>
      <dgm:spPr/>
    </dgm:pt>
    <dgm:pt modelId="{3B8DC9AE-7AEB-43F9-9A9B-E8EE7D23731F}" type="pres">
      <dgm:prSet presAssocID="{43BACB63-1389-407F-9217-0F1990F83A05}" presName="rootText" presStyleLbl="node1" presStyleIdx="5" presStyleCnt="10">
        <dgm:presLayoutVars>
          <dgm:chMax/>
          <dgm:chPref val="3"/>
        </dgm:presLayoutVars>
      </dgm:prSet>
      <dgm:spPr/>
    </dgm:pt>
    <dgm:pt modelId="{BFCBF25D-26A2-4205-8FDA-A871A48BBEE9}" type="pres">
      <dgm:prSet presAssocID="{43BACB63-1389-407F-9217-0F1990F83A05}" presName="titleText2" presStyleLbl="fgAcc1" presStyleIdx="5" presStyleCnt="10">
        <dgm:presLayoutVars>
          <dgm:chMax val="0"/>
          <dgm:chPref val="0"/>
        </dgm:presLayoutVars>
      </dgm:prSet>
      <dgm:spPr/>
    </dgm:pt>
    <dgm:pt modelId="{15F666E0-4768-4EC7-8BDB-3612B771889E}" type="pres">
      <dgm:prSet presAssocID="{43BACB63-1389-407F-9217-0F1990F83A05}" presName="rootConnector" presStyleLbl="node3" presStyleIdx="0" presStyleCnt="0"/>
      <dgm:spPr/>
    </dgm:pt>
    <dgm:pt modelId="{DD68CDDA-DF27-4E46-B736-556B7CE1444D}" type="pres">
      <dgm:prSet presAssocID="{43BACB63-1389-407F-9217-0F1990F83A05}" presName="hierChild4" presStyleCnt="0"/>
      <dgm:spPr/>
    </dgm:pt>
    <dgm:pt modelId="{C1BDB829-C035-4E73-8EB0-68D883F3057D}" type="pres">
      <dgm:prSet presAssocID="{43BACB63-1389-407F-9217-0F1990F83A05}" presName="hierChild5" presStyleCnt="0"/>
      <dgm:spPr/>
    </dgm:pt>
    <dgm:pt modelId="{EBD8DE8D-37D1-42F2-9F8E-3AE2C2C83313}" type="pres">
      <dgm:prSet presAssocID="{7DF7C045-BE87-4210-8BA9-FD081027168A}" presName="hierChild5" presStyleCnt="0"/>
      <dgm:spPr/>
    </dgm:pt>
    <dgm:pt modelId="{D603D334-5061-48E4-AFC2-52CAAB153AD5}" type="pres">
      <dgm:prSet presAssocID="{AA34793C-B5B1-44FE-9D23-7B6D57E6CC06}" presName="Name37" presStyleLbl="parChTrans1D2" presStyleIdx="3" presStyleCnt="5"/>
      <dgm:spPr/>
    </dgm:pt>
    <dgm:pt modelId="{26E384C5-6EB8-4A1B-B7E0-552D209DBD8B}" type="pres">
      <dgm:prSet presAssocID="{C0AAFA03-EAB4-4E95-A385-47433B578F02}" presName="hierRoot2" presStyleCnt="0">
        <dgm:presLayoutVars>
          <dgm:hierBranch val="init"/>
        </dgm:presLayoutVars>
      </dgm:prSet>
      <dgm:spPr/>
    </dgm:pt>
    <dgm:pt modelId="{51E54AE0-1D1F-4AFC-A184-F405C384FAC8}" type="pres">
      <dgm:prSet presAssocID="{C0AAFA03-EAB4-4E95-A385-47433B578F02}" presName="rootComposite" presStyleCnt="0"/>
      <dgm:spPr/>
    </dgm:pt>
    <dgm:pt modelId="{664547D8-0168-4C93-A9A8-0006C78B51FC}" type="pres">
      <dgm:prSet presAssocID="{C0AAFA03-EAB4-4E95-A385-47433B578F02}" presName="rootText" presStyleLbl="node1" presStyleIdx="6" presStyleCnt="10">
        <dgm:presLayoutVars>
          <dgm:chMax/>
          <dgm:chPref val="3"/>
        </dgm:presLayoutVars>
      </dgm:prSet>
      <dgm:spPr/>
    </dgm:pt>
    <dgm:pt modelId="{C7BC8699-B5EA-492A-A1D7-17DB70967F64}" type="pres">
      <dgm:prSet presAssocID="{C0AAFA03-EAB4-4E95-A385-47433B578F02}" presName="titleText2" presStyleLbl="fgAcc1" presStyleIdx="6" presStyleCnt="10">
        <dgm:presLayoutVars>
          <dgm:chMax val="0"/>
          <dgm:chPref val="0"/>
        </dgm:presLayoutVars>
      </dgm:prSet>
      <dgm:spPr/>
    </dgm:pt>
    <dgm:pt modelId="{0A514D65-5FD5-4EB6-8B71-2A7B4F172E23}" type="pres">
      <dgm:prSet presAssocID="{C0AAFA03-EAB4-4E95-A385-47433B578F02}" presName="rootConnector" presStyleLbl="node2" presStyleIdx="0" presStyleCnt="0"/>
      <dgm:spPr/>
    </dgm:pt>
    <dgm:pt modelId="{3D56788E-8362-4114-8136-0D180EEF93BB}" type="pres">
      <dgm:prSet presAssocID="{C0AAFA03-EAB4-4E95-A385-47433B578F02}" presName="hierChild4" presStyleCnt="0"/>
      <dgm:spPr/>
    </dgm:pt>
    <dgm:pt modelId="{8BA9941A-6C14-4577-AC6E-89937389D708}" type="pres">
      <dgm:prSet presAssocID="{9AB0457A-1623-4870-B505-DF9C98628807}" presName="Name37" presStyleLbl="parChTrans1D3" presStyleIdx="3" presStyleCnt="5"/>
      <dgm:spPr/>
    </dgm:pt>
    <dgm:pt modelId="{41068A4F-97AC-48B4-AED1-CF4A7FCA139A}" type="pres">
      <dgm:prSet presAssocID="{5ACA7E01-CD8E-4F3B-86D5-9FFC886B3656}" presName="hierRoot2" presStyleCnt="0">
        <dgm:presLayoutVars>
          <dgm:hierBranch val="init"/>
        </dgm:presLayoutVars>
      </dgm:prSet>
      <dgm:spPr/>
    </dgm:pt>
    <dgm:pt modelId="{77C1A0B8-5D78-4780-ABE0-F68C30C3E420}" type="pres">
      <dgm:prSet presAssocID="{5ACA7E01-CD8E-4F3B-86D5-9FFC886B3656}" presName="rootComposite" presStyleCnt="0"/>
      <dgm:spPr/>
    </dgm:pt>
    <dgm:pt modelId="{9A2025A3-2E8B-4AEE-962C-D77E9E8F5D49}" type="pres">
      <dgm:prSet presAssocID="{5ACA7E01-CD8E-4F3B-86D5-9FFC886B3656}" presName="rootText" presStyleLbl="node1" presStyleIdx="7" presStyleCnt="10">
        <dgm:presLayoutVars>
          <dgm:chMax/>
          <dgm:chPref val="3"/>
        </dgm:presLayoutVars>
      </dgm:prSet>
      <dgm:spPr/>
    </dgm:pt>
    <dgm:pt modelId="{FB0F0C0E-DBDD-4E09-ADF6-6D7D00F00DE2}" type="pres">
      <dgm:prSet presAssocID="{5ACA7E01-CD8E-4F3B-86D5-9FFC886B3656}" presName="titleText2" presStyleLbl="fgAcc1" presStyleIdx="7" presStyleCnt="10">
        <dgm:presLayoutVars>
          <dgm:chMax val="0"/>
          <dgm:chPref val="0"/>
        </dgm:presLayoutVars>
      </dgm:prSet>
      <dgm:spPr/>
    </dgm:pt>
    <dgm:pt modelId="{B506F347-2353-4E42-A85A-C70FD90D2320}" type="pres">
      <dgm:prSet presAssocID="{5ACA7E01-CD8E-4F3B-86D5-9FFC886B3656}" presName="rootConnector" presStyleLbl="node3" presStyleIdx="0" presStyleCnt="0"/>
      <dgm:spPr/>
    </dgm:pt>
    <dgm:pt modelId="{1D3749AD-E599-433F-8C5A-28649C5EAAD5}" type="pres">
      <dgm:prSet presAssocID="{5ACA7E01-CD8E-4F3B-86D5-9FFC886B3656}" presName="hierChild4" presStyleCnt="0"/>
      <dgm:spPr/>
    </dgm:pt>
    <dgm:pt modelId="{DC3ED633-74E7-402C-A7CF-91DEA32E9554}" type="pres">
      <dgm:prSet presAssocID="{5ACA7E01-CD8E-4F3B-86D5-9FFC886B3656}" presName="hierChild5" presStyleCnt="0"/>
      <dgm:spPr/>
    </dgm:pt>
    <dgm:pt modelId="{7233EE99-73A8-4A92-9021-4652FB417743}" type="pres">
      <dgm:prSet presAssocID="{C0AAFA03-EAB4-4E95-A385-47433B578F02}" presName="hierChild5" presStyleCnt="0"/>
      <dgm:spPr/>
    </dgm:pt>
    <dgm:pt modelId="{515DB255-F193-4D92-A3F6-9CBFBBB96916}" type="pres">
      <dgm:prSet presAssocID="{7842CEBB-61C6-44EF-AF8B-B9822C1914FA}" presName="Name37" presStyleLbl="parChTrans1D2" presStyleIdx="4" presStyleCnt="5"/>
      <dgm:spPr/>
    </dgm:pt>
    <dgm:pt modelId="{A694BE87-7FEC-4BDE-882F-371A8C8D57EC}" type="pres">
      <dgm:prSet presAssocID="{06AB7D80-4A6F-4FB5-BAAB-465858D05B01}" presName="hierRoot2" presStyleCnt="0">
        <dgm:presLayoutVars>
          <dgm:hierBranch val="init"/>
        </dgm:presLayoutVars>
      </dgm:prSet>
      <dgm:spPr/>
    </dgm:pt>
    <dgm:pt modelId="{7DC2115C-31A7-48F9-A4B7-E2826E6E0438}" type="pres">
      <dgm:prSet presAssocID="{06AB7D80-4A6F-4FB5-BAAB-465858D05B01}" presName="rootComposite" presStyleCnt="0"/>
      <dgm:spPr/>
    </dgm:pt>
    <dgm:pt modelId="{66F43759-E7AE-474B-A9D5-1C6EA35A3E55}" type="pres">
      <dgm:prSet presAssocID="{06AB7D80-4A6F-4FB5-BAAB-465858D05B01}" presName="rootText" presStyleLbl="node1" presStyleIdx="8" presStyleCnt="10">
        <dgm:presLayoutVars>
          <dgm:chMax/>
          <dgm:chPref val="3"/>
        </dgm:presLayoutVars>
      </dgm:prSet>
      <dgm:spPr/>
    </dgm:pt>
    <dgm:pt modelId="{80C55758-D872-42DB-849D-AD3D01216D9A}" type="pres">
      <dgm:prSet presAssocID="{06AB7D80-4A6F-4FB5-BAAB-465858D05B01}" presName="titleText2" presStyleLbl="fgAcc1" presStyleIdx="8" presStyleCnt="10">
        <dgm:presLayoutVars>
          <dgm:chMax val="0"/>
          <dgm:chPref val="0"/>
        </dgm:presLayoutVars>
      </dgm:prSet>
      <dgm:spPr/>
    </dgm:pt>
    <dgm:pt modelId="{E4DCAD7C-D6E8-45D8-91F0-7BD034E2D72E}" type="pres">
      <dgm:prSet presAssocID="{06AB7D80-4A6F-4FB5-BAAB-465858D05B01}" presName="rootConnector" presStyleLbl="node2" presStyleIdx="0" presStyleCnt="0"/>
      <dgm:spPr/>
    </dgm:pt>
    <dgm:pt modelId="{33749F06-8D79-4545-82B8-67C6F2539A2D}" type="pres">
      <dgm:prSet presAssocID="{06AB7D80-4A6F-4FB5-BAAB-465858D05B01}" presName="hierChild4" presStyleCnt="0"/>
      <dgm:spPr/>
    </dgm:pt>
    <dgm:pt modelId="{861EBA7D-04F7-4D50-A40D-72F666F2F80B}" type="pres">
      <dgm:prSet presAssocID="{42B507A1-331A-48C6-88AF-7AE96D58CC00}" presName="Name37" presStyleLbl="parChTrans1D3" presStyleIdx="4" presStyleCnt="5"/>
      <dgm:spPr/>
    </dgm:pt>
    <dgm:pt modelId="{FB4D9863-01C9-477D-B719-475D4FC44C98}" type="pres">
      <dgm:prSet presAssocID="{3751D6B3-2152-44C9-838E-A35D49B581BD}" presName="hierRoot2" presStyleCnt="0">
        <dgm:presLayoutVars>
          <dgm:hierBranch val="init"/>
        </dgm:presLayoutVars>
      </dgm:prSet>
      <dgm:spPr/>
    </dgm:pt>
    <dgm:pt modelId="{C313ABAC-CBF5-45E9-895C-A1096AAD80B2}" type="pres">
      <dgm:prSet presAssocID="{3751D6B3-2152-44C9-838E-A35D49B581BD}" presName="rootComposite" presStyleCnt="0"/>
      <dgm:spPr/>
    </dgm:pt>
    <dgm:pt modelId="{566A18DD-A6EC-4DDF-965C-9F904D62ACD6}" type="pres">
      <dgm:prSet presAssocID="{3751D6B3-2152-44C9-838E-A35D49B581BD}" presName="rootText" presStyleLbl="node1" presStyleIdx="9" presStyleCnt="10">
        <dgm:presLayoutVars>
          <dgm:chMax/>
          <dgm:chPref val="3"/>
        </dgm:presLayoutVars>
      </dgm:prSet>
      <dgm:spPr/>
    </dgm:pt>
    <dgm:pt modelId="{42BAB538-5E77-49EB-AAE0-D1BF16710DBC}" type="pres">
      <dgm:prSet presAssocID="{3751D6B3-2152-44C9-838E-A35D49B581BD}" presName="titleText2" presStyleLbl="fgAcc1" presStyleIdx="9" presStyleCnt="10">
        <dgm:presLayoutVars>
          <dgm:chMax val="0"/>
          <dgm:chPref val="0"/>
        </dgm:presLayoutVars>
      </dgm:prSet>
      <dgm:spPr/>
    </dgm:pt>
    <dgm:pt modelId="{42D81E3F-2796-4306-A30C-7747705A4EF2}" type="pres">
      <dgm:prSet presAssocID="{3751D6B3-2152-44C9-838E-A35D49B581BD}" presName="rootConnector" presStyleLbl="node3" presStyleIdx="0" presStyleCnt="0"/>
      <dgm:spPr/>
    </dgm:pt>
    <dgm:pt modelId="{34CAFE95-120C-4092-94AC-1506913AE88A}" type="pres">
      <dgm:prSet presAssocID="{3751D6B3-2152-44C9-838E-A35D49B581BD}" presName="hierChild4" presStyleCnt="0"/>
      <dgm:spPr/>
    </dgm:pt>
    <dgm:pt modelId="{576F1CB2-7128-4FC7-AB7B-0AE2010D659A}" type="pres">
      <dgm:prSet presAssocID="{3751D6B3-2152-44C9-838E-A35D49B581BD}" presName="hierChild5" presStyleCnt="0"/>
      <dgm:spPr/>
    </dgm:pt>
    <dgm:pt modelId="{EF757874-C64C-4B66-9930-E64A5B70ECE6}" type="pres">
      <dgm:prSet presAssocID="{06AB7D80-4A6F-4FB5-BAAB-465858D05B01}" presName="hierChild5" presStyleCnt="0"/>
      <dgm:spPr/>
    </dgm:pt>
    <dgm:pt modelId="{F93013A5-A316-49E0-A839-DDE11F48A5C1}" type="pres">
      <dgm:prSet presAssocID="{98B58556-C34E-49DC-8836-14EB07B8BD2E}" presName="hierChild3" presStyleCnt="0"/>
      <dgm:spPr/>
    </dgm:pt>
  </dgm:ptLst>
  <dgm:cxnLst>
    <dgm:cxn modelId="{CB31820C-5D04-45C7-9438-A01F5C26BFC4}" type="presOf" srcId="{7842CEBB-61C6-44EF-AF8B-B9822C1914FA}" destId="{515DB255-F193-4D92-A3F6-9CBFBBB96916}" srcOrd="0" destOrd="0" presId="urn:microsoft.com/office/officeart/2008/layout/NameandTitleOrganizationalChart"/>
    <dgm:cxn modelId="{312DBA0C-2399-4D4C-9A4C-A83FAA18FE0B}" type="presOf" srcId="{EB551303-81C4-42BB-B4F8-D823CC13A65C}" destId="{9D1F6378-4737-4D3A-A10B-67B4B93B87F2}" srcOrd="0" destOrd="0" presId="urn:microsoft.com/office/officeart/2008/layout/NameandTitleOrganizationalChart"/>
    <dgm:cxn modelId="{268E270E-E30B-4028-994B-36A4E34CA66C}" type="presOf" srcId="{DF9A151A-3BA2-4CD2-BC5C-608810AE7D93}" destId="{C6DC4F50-17BB-4F70-8727-7C07F59A2248}" srcOrd="0" destOrd="0" presId="urn:microsoft.com/office/officeart/2008/layout/NameandTitleOrganizationalChart"/>
    <dgm:cxn modelId="{163CDE0E-8401-410B-BB4B-AE20F1C11C5D}" type="presOf" srcId="{D21A2A20-FC85-4450-845B-910AAC7F2F37}" destId="{80C55758-D872-42DB-849D-AD3D01216D9A}" srcOrd="0" destOrd="0" presId="urn:microsoft.com/office/officeart/2008/layout/NameandTitleOrganizationalChart"/>
    <dgm:cxn modelId="{0D30CF18-74A1-4F75-9B77-085C8FAA7DC0}" type="presOf" srcId="{42B507A1-331A-48C6-88AF-7AE96D58CC00}" destId="{861EBA7D-04F7-4D50-A40D-72F666F2F80B}" srcOrd="0" destOrd="0" presId="urn:microsoft.com/office/officeart/2008/layout/NameandTitleOrganizationalChart"/>
    <dgm:cxn modelId="{13804D19-95A9-4401-A962-280A6BB296CE}" type="presOf" srcId="{1B92F888-F671-4CB8-BBF1-789BE9A6FBF6}" destId="{FEDBB7B0-70AC-4533-9ADF-FC85439650C0}" srcOrd="0" destOrd="0" presId="urn:microsoft.com/office/officeart/2008/layout/NameandTitleOrganizationalChart"/>
    <dgm:cxn modelId="{8B81F61F-FFBC-4988-B17E-75132F941AE5}" type="presOf" srcId="{9CAC3BAC-63B3-4EA4-BABB-90FA68661D48}" destId="{BFCBF25D-26A2-4205-8FDA-A871A48BBEE9}" srcOrd="0" destOrd="0" presId="urn:microsoft.com/office/officeart/2008/layout/NameandTitleOrganizationalChart"/>
    <dgm:cxn modelId="{5FCBB020-406F-4FD2-BC7C-6FB5D3BCCFC8}" srcId="{7DF7C045-BE87-4210-8BA9-FD081027168A}" destId="{43BACB63-1389-407F-9217-0F1990F83A05}" srcOrd="0" destOrd="0" parTransId="{A3014C02-9AE8-4FD1-94BE-C72C5B979BFA}" sibTransId="{9CAC3BAC-63B3-4EA4-BABB-90FA68661D48}"/>
    <dgm:cxn modelId="{AF27B821-5586-4BC1-A61A-537A82C3ED8C}" type="presOf" srcId="{750ABB76-1D1A-40F3-804F-0A1DF6E3B622}" destId="{CA4E6E68-15F5-431F-BA81-2DE551B81750}" srcOrd="1" destOrd="0" presId="urn:microsoft.com/office/officeart/2008/layout/NameandTitleOrganizationalChart"/>
    <dgm:cxn modelId="{BE76FE22-48D7-49C0-92B8-C0BFA7ADF357}" type="presOf" srcId="{6F7D17F7-40B7-45C9-873F-2A71D96D3286}" destId="{B3771EF1-F0A5-453D-92C5-B14EF8B72903}" srcOrd="0" destOrd="0" presId="urn:microsoft.com/office/officeart/2008/layout/NameandTitleOrganizationalChart"/>
    <dgm:cxn modelId="{86B29223-2602-4CBF-82D5-11EE1A84FCBD}" type="presOf" srcId="{98B58556-C34E-49DC-8836-14EB07B8BD2E}" destId="{0D9727B9-93B9-412A-89C3-3F93136592BE}" srcOrd="1" destOrd="0" presId="urn:microsoft.com/office/officeart/2008/layout/NameandTitleOrganizationalChart"/>
    <dgm:cxn modelId="{7D542F25-E703-4D76-8167-B27FCAB2522D}" srcId="{0FE51F7B-497D-47E9-93BC-55CF354053BF}" destId="{98B58556-C34E-49DC-8836-14EB07B8BD2E}" srcOrd="0" destOrd="0" parTransId="{FE53D204-2697-4200-B633-E69AEF58D8E5}" sibTransId="{6F7D17F7-40B7-45C9-873F-2A71D96D3286}"/>
    <dgm:cxn modelId="{294AC729-7048-420B-9BEC-2FEC95B66026}" type="presOf" srcId="{BAE7B277-4DB8-492A-94E9-806683203E72}" destId="{42BAB538-5E77-49EB-AAE0-D1BF16710DBC}" srcOrd="0" destOrd="0" presId="urn:microsoft.com/office/officeart/2008/layout/NameandTitleOrganizationalChart"/>
    <dgm:cxn modelId="{9442F42A-B747-4306-B0AF-C485EF0544C0}" type="presOf" srcId="{2874483A-0BD1-4F37-8ADC-C20CB5C2FC53}" destId="{6093FCCC-591C-4D3C-B55B-0FADD656A32A}" srcOrd="0" destOrd="0" presId="urn:microsoft.com/office/officeart/2008/layout/NameandTitleOrganizationalChart"/>
    <dgm:cxn modelId="{9458C236-A059-466D-92AC-CCB723D4E19B}" type="presOf" srcId="{AA34793C-B5B1-44FE-9D23-7B6D57E6CC06}" destId="{D603D334-5061-48E4-AFC2-52CAAB153AD5}" srcOrd="0" destOrd="0" presId="urn:microsoft.com/office/officeart/2008/layout/NameandTitleOrganizationalChart"/>
    <dgm:cxn modelId="{7D578337-8825-47D7-AB90-4795F69851BA}" type="presOf" srcId="{7DF7C045-BE87-4210-8BA9-FD081027168A}" destId="{ECEDEB56-3CC0-4310-A146-D4E775554F9E}" srcOrd="1" destOrd="0" presId="urn:microsoft.com/office/officeart/2008/layout/NameandTitleOrganizationalChart"/>
    <dgm:cxn modelId="{C074AD38-6F1C-4067-8176-FC52F29C52B2}" type="presOf" srcId="{DF9A151A-3BA2-4CD2-BC5C-608810AE7D93}" destId="{B15EE4E7-8901-4200-BD68-ADD73D76D298}" srcOrd="1" destOrd="0" presId="urn:microsoft.com/office/officeart/2008/layout/NameandTitleOrganizationalChart"/>
    <dgm:cxn modelId="{F7059940-3BCA-49D9-BB9E-BC945970F115}" type="presOf" srcId="{98B58556-C34E-49DC-8836-14EB07B8BD2E}" destId="{5F2ADF64-F15F-4BFF-B69F-D9E964420A48}" srcOrd="0" destOrd="0" presId="urn:microsoft.com/office/officeart/2008/layout/NameandTitleOrganizationalChart"/>
    <dgm:cxn modelId="{1BC77A5F-552D-45FB-B4DE-A12171FE6718}" type="presOf" srcId="{B6EDD015-BA83-4119-83AB-A8CF795A249B}" destId="{C7BC8699-B5EA-492A-A1D7-17DB70967F64}" srcOrd="0" destOrd="0" presId="urn:microsoft.com/office/officeart/2008/layout/NameandTitleOrganizationalChart"/>
    <dgm:cxn modelId="{1B627E42-37AC-46AF-8110-86266FE73633}" type="presOf" srcId="{D328AF52-6490-4474-9411-E21A08852393}" destId="{E62AB6B3-C9EB-4E49-85B2-30FCD7FF9DA4}" srcOrd="1" destOrd="0" presId="urn:microsoft.com/office/officeart/2008/layout/NameandTitleOrganizationalChart"/>
    <dgm:cxn modelId="{593DE563-5E69-49E2-8FFD-EF3E4037581F}" type="presOf" srcId="{D328AF52-6490-4474-9411-E21A08852393}" destId="{F7CB48DD-5752-45CD-B56E-AB97B4604ECC}" srcOrd="0" destOrd="0" presId="urn:microsoft.com/office/officeart/2008/layout/NameandTitleOrganizationalChart"/>
    <dgm:cxn modelId="{B09E1A64-0DD8-4940-9CB7-4579BFF619A2}" type="presOf" srcId="{FFE48415-AF11-4BE6-817A-15EF779C459D}" destId="{4425EF1E-F41E-4C73-B7D0-A278E847D5CF}" srcOrd="0" destOrd="0" presId="urn:microsoft.com/office/officeart/2008/layout/NameandTitleOrganizationalChart"/>
    <dgm:cxn modelId="{EBC5636A-4E92-4DF9-8ED7-6C806C8040E3}" type="presOf" srcId="{C0AAFA03-EAB4-4E95-A385-47433B578F02}" destId="{0A514D65-5FD5-4EB6-8B71-2A7B4F172E23}" srcOrd="1" destOrd="0" presId="urn:microsoft.com/office/officeart/2008/layout/NameandTitleOrganizationalChart"/>
    <dgm:cxn modelId="{D6DAAD6B-603C-403C-B922-7046973CE930}" type="presOf" srcId="{506C91F8-EED2-475B-B67D-489AA3231BCC}" destId="{96A4FE69-025C-4E77-8034-D05351185CD8}" srcOrd="0" destOrd="0" presId="urn:microsoft.com/office/officeart/2008/layout/NameandTitleOrganizationalChart"/>
    <dgm:cxn modelId="{D6F1B76B-CF6C-4519-AD11-48F4FA7F637A}" type="presOf" srcId="{3751D6B3-2152-44C9-838E-A35D49B581BD}" destId="{42D81E3F-2796-4306-A30C-7747705A4EF2}" srcOrd="1" destOrd="0" presId="urn:microsoft.com/office/officeart/2008/layout/NameandTitleOrganizationalChart"/>
    <dgm:cxn modelId="{BB622171-0E9C-418B-81F2-D30D11F4743D}" type="presOf" srcId="{EBBF37CA-7A76-4D53-AFF6-38E3449CBF09}" destId="{05F39BF1-1039-4270-9616-089470D0D27B}" srcOrd="0" destOrd="0" presId="urn:microsoft.com/office/officeart/2008/layout/NameandTitleOrganizationalChart"/>
    <dgm:cxn modelId="{87895851-29D8-480C-AFDB-22D4AE771F3C}" type="presOf" srcId="{A3014C02-9AE8-4FD1-94BE-C72C5B979BFA}" destId="{E7465226-A657-480B-A572-A23563F234C9}" srcOrd="0" destOrd="0" presId="urn:microsoft.com/office/officeart/2008/layout/NameandTitleOrganizationalChart"/>
    <dgm:cxn modelId="{F93BE857-3DD1-4AB2-9D56-DD1AC6C98344}" type="presOf" srcId="{06AB7D80-4A6F-4FB5-BAAB-465858D05B01}" destId="{66F43759-E7AE-474B-A9D5-1C6EA35A3E55}" srcOrd="0" destOrd="0" presId="urn:microsoft.com/office/officeart/2008/layout/NameandTitleOrganizationalChart"/>
    <dgm:cxn modelId="{C5582C7E-7982-42D5-959C-0C1A93E8F27D}" srcId="{98B58556-C34E-49DC-8836-14EB07B8BD2E}" destId="{06AB7D80-4A6F-4FB5-BAAB-465858D05B01}" srcOrd="4" destOrd="0" parTransId="{7842CEBB-61C6-44EF-AF8B-B9822C1914FA}" sibTransId="{D21A2A20-FC85-4450-845B-910AAC7F2F37}"/>
    <dgm:cxn modelId="{A04CF87E-E4A2-46A4-97D6-99D752A5E7AC}" type="presOf" srcId="{43BACB63-1389-407F-9217-0F1990F83A05}" destId="{15F666E0-4768-4EC7-8BDB-3612B771889E}" srcOrd="1" destOrd="0" presId="urn:microsoft.com/office/officeart/2008/layout/NameandTitleOrganizationalChart"/>
    <dgm:cxn modelId="{F6F62E7F-56CB-404B-A004-C57D5F50B4FF}" type="presOf" srcId="{9AB0457A-1623-4870-B505-DF9C98628807}" destId="{8BA9941A-6C14-4577-AC6E-89937389D708}" srcOrd="0" destOrd="0" presId="urn:microsoft.com/office/officeart/2008/layout/NameandTitleOrganizationalChart"/>
    <dgm:cxn modelId="{C84F1984-AC6A-40C4-9B89-6B2D0BFBDDBB}" type="presOf" srcId="{0FE51F7B-497D-47E9-93BC-55CF354053BF}" destId="{04C825C6-60B4-48C3-B96F-0D8B9F5B3BD5}" srcOrd="0" destOrd="0" presId="urn:microsoft.com/office/officeart/2008/layout/NameandTitleOrganizationalChart"/>
    <dgm:cxn modelId="{9B08DB89-3A43-4585-97C0-6E81913F01F8}" srcId="{98B58556-C34E-49DC-8836-14EB07B8BD2E}" destId="{C0AAFA03-EAB4-4E95-A385-47433B578F02}" srcOrd="3" destOrd="0" parTransId="{AA34793C-B5B1-44FE-9D23-7B6D57E6CC06}" sibTransId="{B6EDD015-BA83-4119-83AB-A8CF795A249B}"/>
    <dgm:cxn modelId="{BBD0D596-3787-451C-AB9A-4FA220406685}" srcId="{06AB7D80-4A6F-4FB5-BAAB-465858D05B01}" destId="{3751D6B3-2152-44C9-838E-A35D49B581BD}" srcOrd="0" destOrd="0" parTransId="{42B507A1-331A-48C6-88AF-7AE96D58CC00}" sibTransId="{BAE7B277-4DB8-492A-94E9-806683203E72}"/>
    <dgm:cxn modelId="{F52CCE9E-A247-4909-BD1D-F5AFC318317F}" type="presOf" srcId="{36255C6A-F355-4B48-86C5-2D51AB29DD24}" destId="{2910ADEA-CE54-4086-A5B0-33281EAC38A9}" srcOrd="0" destOrd="0" presId="urn:microsoft.com/office/officeart/2008/layout/NameandTitleOrganizationalChart"/>
    <dgm:cxn modelId="{4298BFA0-977C-4EF6-93E1-EFA8C1263F43}" type="presOf" srcId="{3751D6B3-2152-44C9-838E-A35D49B581BD}" destId="{566A18DD-A6EC-4DDF-965C-9F904D62ACD6}" srcOrd="0" destOrd="0" presId="urn:microsoft.com/office/officeart/2008/layout/NameandTitleOrganizationalChart"/>
    <dgm:cxn modelId="{9C217BA1-AE50-42BB-9AB2-3CE848D166E8}" type="presOf" srcId="{5ACA7E01-CD8E-4F3B-86D5-9FFC886B3656}" destId="{B506F347-2353-4E42-A85A-C70FD90D2320}" srcOrd="1" destOrd="0" presId="urn:microsoft.com/office/officeart/2008/layout/NameandTitleOrganizationalChart"/>
    <dgm:cxn modelId="{713279A8-AD19-4958-AE19-130EA2BD940A}" srcId="{98B58556-C34E-49DC-8836-14EB07B8BD2E}" destId="{7DF7C045-BE87-4210-8BA9-FD081027168A}" srcOrd="2" destOrd="0" parTransId="{36255C6A-F355-4B48-86C5-2D51AB29DD24}" sibTransId="{EBCCC743-5E8D-45B0-9B5C-B5E5D4BD5F3D}"/>
    <dgm:cxn modelId="{95F24AAE-189F-48E3-A2CA-86657C224786}" type="presOf" srcId="{EBBF37CA-7A76-4D53-AFF6-38E3449CBF09}" destId="{0CE3186F-CC78-4F3A-975F-31D6B977A530}" srcOrd="1" destOrd="0" presId="urn:microsoft.com/office/officeart/2008/layout/NameandTitleOrganizationalChart"/>
    <dgm:cxn modelId="{FD0B8DAF-099C-4B66-9F7C-1C78339604E6}" type="presOf" srcId="{06AB7D80-4A6F-4FB5-BAAB-465858D05B01}" destId="{E4DCAD7C-D6E8-45D8-91F0-7BD034E2D72E}" srcOrd="1" destOrd="0" presId="urn:microsoft.com/office/officeart/2008/layout/NameandTitleOrganizationalChart"/>
    <dgm:cxn modelId="{D87925B3-791F-45E2-8A42-80661CF5A66C}" type="presOf" srcId="{C0AAFA03-EAB4-4E95-A385-47433B578F02}" destId="{664547D8-0168-4C93-A9A8-0006C78B51FC}" srcOrd="0" destOrd="0" presId="urn:microsoft.com/office/officeart/2008/layout/NameandTitleOrganizationalChart"/>
    <dgm:cxn modelId="{E148DEB8-0786-4BE0-8251-814E4B9C13AA}" type="presOf" srcId="{582B74FE-5241-4C6C-B01B-1FC1BE5677DC}" destId="{5D9B51F1-AFB2-4E6C-A407-41320C8F4A36}" srcOrd="0" destOrd="0" presId="urn:microsoft.com/office/officeart/2008/layout/NameandTitleOrganizationalChart"/>
    <dgm:cxn modelId="{A90CFCB9-19D8-47EF-8E16-0D3C57273E2E}" type="presOf" srcId="{EBCCC743-5E8D-45B0-9B5C-B5E5D4BD5F3D}" destId="{21D3528E-59DA-4D4C-868B-AA4867A498A9}" srcOrd="0" destOrd="0" presId="urn:microsoft.com/office/officeart/2008/layout/NameandTitleOrganizationalChart"/>
    <dgm:cxn modelId="{22FCCEBD-C683-4A43-91DD-9292315641C4}" type="presOf" srcId="{5ACA7E01-CD8E-4F3B-86D5-9FFC886B3656}" destId="{9A2025A3-2E8B-4AEE-962C-D77E9E8F5D49}" srcOrd="0" destOrd="0" presId="urn:microsoft.com/office/officeart/2008/layout/NameandTitleOrganizationalChart"/>
    <dgm:cxn modelId="{C0CAFEBE-BFEA-434D-BAEB-D38A0F447356}" type="presOf" srcId="{7DF7C045-BE87-4210-8BA9-FD081027168A}" destId="{05217B66-8D80-41BE-B72A-6BEDA1E10242}" srcOrd="0" destOrd="0" presId="urn:microsoft.com/office/officeart/2008/layout/NameandTitleOrganizationalChart"/>
    <dgm:cxn modelId="{5CC413C4-44CE-4F1E-9C2C-B82B1836E820}" type="presOf" srcId="{43BACB63-1389-407F-9217-0F1990F83A05}" destId="{3B8DC9AE-7AEB-43F9-9A9B-E8EE7D23731F}" srcOrd="0" destOrd="0" presId="urn:microsoft.com/office/officeart/2008/layout/NameandTitleOrganizationalChart"/>
    <dgm:cxn modelId="{ABEB5DCF-694F-4827-B9F4-1B7DEC359E01}" type="presOf" srcId="{750ABB76-1D1A-40F3-804F-0A1DF6E3B622}" destId="{DF805D4B-4020-4A13-8611-DCEEB51B1644}" srcOrd="0" destOrd="0" presId="urn:microsoft.com/office/officeart/2008/layout/NameandTitleOrganizationalChart"/>
    <dgm:cxn modelId="{1A38E8D4-DE14-4A8A-A4B7-34BBBB8A4D07}" type="presOf" srcId="{C9BC78A4-A4AD-41C4-8F4C-62D9064974C0}" destId="{FB0F0C0E-DBDD-4E09-ADF6-6D7D00F00DE2}" srcOrd="0" destOrd="0" presId="urn:microsoft.com/office/officeart/2008/layout/NameandTitleOrganizationalChart"/>
    <dgm:cxn modelId="{E41049DF-B50F-4F46-AF78-80803BB961DD}" srcId="{EBBF37CA-7A76-4D53-AFF6-38E3449CBF09}" destId="{DF9A151A-3BA2-4CD2-BC5C-608810AE7D93}" srcOrd="0" destOrd="0" parTransId="{582B74FE-5241-4C6C-B01B-1FC1BE5677DC}" sibTransId="{1B92F888-F671-4CB8-BBF1-789BE9A6FBF6}"/>
    <dgm:cxn modelId="{278B24E2-DD98-4CA3-A34B-A3C35CC55B38}" type="presOf" srcId="{52451705-3834-4174-8DEB-0C92E3B13E26}" destId="{3B7EBBE0-BA3B-4FE5-8786-A86FEDF6719A}" srcOrd="0" destOrd="0" presId="urn:microsoft.com/office/officeart/2008/layout/NameandTitleOrganizationalChart"/>
    <dgm:cxn modelId="{2FA231EC-ECB5-49A7-BF25-2181AF980CA7}" srcId="{98B58556-C34E-49DC-8836-14EB07B8BD2E}" destId="{EBBF37CA-7A76-4D53-AFF6-38E3449CBF09}" srcOrd="0" destOrd="0" parTransId="{2874483A-0BD1-4F37-8ADC-C20CB5C2FC53}" sibTransId="{EB551303-81C4-42BB-B4F8-D823CC13A65C}"/>
    <dgm:cxn modelId="{CF0A53F1-D641-4B04-AD30-0731F502D658}" srcId="{D328AF52-6490-4474-9411-E21A08852393}" destId="{750ABB76-1D1A-40F3-804F-0A1DF6E3B622}" srcOrd="0" destOrd="0" parTransId="{FFE48415-AF11-4BE6-817A-15EF779C459D}" sibTransId="{506C91F8-EED2-475B-B67D-489AA3231BCC}"/>
    <dgm:cxn modelId="{EE16A4F5-FCB3-425A-B78F-67C4C2102FAE}" srcId="{C0AAFA03-EAB4-4E95-A385-47433B578F02}" destId="{5ACA7E01-CD8E-4F3B-86D5-9FFC886B3656}" srcOrd="0" destOrd="0" parTransId="{9AB0457A-1623-4870-B505-DF9C98628807}" sibTransId="{C9BC78A4-A4AD-41C4-8F4C-62D9064974C0}"/>
    <dgm:cxn modelId="{570FD3F8-425B-4BFC-A673-F886E4CAB73B}" srcId="{98B58556-C34E-49DC-8836-14EB07B8BD2E}" destId="{D328AF52-6490-4474-9411-E21A08852393}" srcOrd="1" destOrd="0" parTransId="{52451705-3834-4174-8DEB-0C92E3B13E26}" sibTransId="{A4741F13-4933-4255-B50A-7C17FCAE0FD3}"/>
    <dgm:cxn modelId="{F07995FA-792F-42B6-9BD1-81B6A542DC44}" type="presOf" srcId="{A4741F13-4933-4255-B50A-7C17FCAE0FD3}" destId="{502005E9-3006-42CB-A82F-18F96F4136FF}" srcOrd="0" destOrd="0" presId="urn:microsoft.com/office/officeart/2008/layout/NameandTitleOrganizationalChart"/>
    <dgm:cxn modelId="{F8A7F4F7-D3EC-4C2D-B9DC-227A44864840}" type="presParOf" srcId="{04C825C6-60B4-48C3-B96F-0D8B9F5B3BD5}" destId="{BF5BEF03-CD09-4D10-9219-50F8F3DDAEF9}" srcOrd="0" destOrd="0" presId="urn:microsoft.com/office/officeart/2008/layout/NameandTitleOrganizationalChart"/>
    <dgm:cxn modelId="{83E31144-30F2-45E4-A034-C5C459E57116}" type="presParOf" srcId="{BF5BEF03-CD09-4D10-9219-50F8F3DDAEF9}" destId="{36ED768E-B6A2-4193-9FB1-22A10D5FF58E}" srcOrd="0" destOrd="0" presId="urn:microsoft.com/office/officeart/2008/layout/NameandTitleOrganizationalChart"/>
    <dgm:cxn modelId="{8DA4B21F-CDF4-4E04-93D3-A0E08BE6E3E0}" type="presParOf" srcId="{36ED768E-B6A2-4193-9FB1-22A10D5FF58E}" destId="{5F2ADF64-F15F-4BFF-B69F-D9E964420A48}" srcOrd="0" destOrd="0" presId="urn:microsoft.com/office/officeart/2008/layout/NameandTitleOrganizationalChart"/>
    <dgm:cxn modelId="{8310A98D-E069-4946-87D4-503EB6592178}" type="presParOf" srcId="{36ED768E-B6A2-4193-9FB1-22A10D5FF58E}" destId="{B3771EF1-F0A5-453D-92C5-B14EF8B72903}" srcOrd="1" destOrd="0" presId="urn:microsoft.com/office/officeart/2008/layout/NameandTitleOrganizationalChart"/>
    <dgm:cxn modelId="{6E6BF9C9-4A27-4FAD-87D9-ACED7BA8E920}" type="presParOf" srcId="{36ED768E-B6A2-4193-9FB1-22A10D5FF58E}" destId="{0D9727B9-93B9-412A-89C3-3F93136592BE}" srcOrd="2" destOrd="0" presId="urn:microsoft.com/office/officeart/2008/layout/NameandTitleOrganizationalChart"/>
    <dgm:cxn modelId="{AB192FE1-FDBF-4BB2-A7FD-0AA533CBEB7A}" type="presParOf" srcId="{BF5BEF03-CD09-4D10-9219-50F8F3DDAEF9}" destId="{FCF6AB38-1F7B-4BDB-A702-23A07D2135DC}" srcOrd="1" destOrd="0" presId="urn:microsoft.com/office/officeart/2008/layout/NameandTitleOrganizationalChart"/>
    <dgm:cxn modelId="{DCB07E69-ABB9-49DD-8AC2-927FC45B0E4A}" type="presParOf" srcId="{FCF6AB38-1F7B-4BDB-A702-23A07D2135DC}" destId="{6093FCCC-591C-4D3C-B55B-0FADD656A32A}" srcOrd="0" destOrd="0" presId="urn:microsoft.com/office/officeart/2008/layout/NameandTitleOrganizationalChart"/>
    <dgm:cxn modelId="{899B110E-C722-4006-9D9F-0C4556CCD062}" type="presParOf" srcId="{FCF6AB38-1F7B-4BDB-A702-23A07D2135DC}" destId="{234DCA9C-60F1-49BD-9159-4663FAD23144}" srcOrd="1" destOrd="0" presId="urn:microsoft.com/office/officeart/2008/layout/NameandTitleOrganizationalChart"/>
    <dgm:cxn modelId="{CF15B7D8-F1AF-4B36-973D-3212D207DE21}" type="presParOf" srcId="{234DCA9C-60F1-49BD-9159-4663FAD23144}" destId="{BE596B71-D6C7-40F4-962F-F2CC7A7514FC}" srcOrd="0" destOrd="0" presId="urn:microsoft.com/office/officeart/2008/layout/NameandTitleOrganizationalChart"/>
    <dgm:cxn modelId="{34A2377E-1E95-44AA-AC93-282AD3BD2CE0}" type="presParOf" srcId="{BE596B71-D6C7-40F4-962F-F2CC7A7514FC}" destId="{05F39BF1-1039-4270-9616-089470D0D27B}" srcOrd="0" destOrd="0" presId="urn:microsoft.com/office/officeart/2008/layout/NameandTitleOrganizationalChart"/>
    <dgm:cxn modelId="{93CA1FAE-A680-4A1F-890C-EB63C04EF023}" type="presParOf" srcId="{BE596B71-D6C7-40F4-962F-F2CC7A7514FC}" destId="{9D1F6378-4737-4D3A-A10B-67B4B93B87F2}" srcOrd="1" destOrd="0" presId="urn:microsoft.com/office/officeart/2008/layout/NameandTitleOrganizationalChart"/>
    <dgm:cxn modelId="{8DF2DCA2-E254-4855-9B9D-C2DF82E7B71B}" type="presParOf" srcId="{BE596B71-D6C7-40F4-962F-F2CC7A7514FC}" destId="{0CE3186F-CC78-4F3A-975F-31D6B977A530}" srcOrd="2" destOrd="0" presId="urn:microsoft.com/office/officeart/2008/layout/NameandTitleOrganizationalChart"/>
    <dgm:cxn modelId="{EB015316-902C-4CB2-BB1B-CFC3D3AE7426}" type="presParOf" srcId="{234DCA9C-60F1-49BD-9159-4663FAD23144}" destId="{A92325FE-801C-4AE6-8563-DB629B3B0284}" srcOrd="1" destOrd="0" presId="urn:microsoft.com/office/officeart/2008/layout/NameandTitleOrganizationalChart"/>
    <dgm:cxn modelId="{B944E89D-91B8-4CF8-87D3-22C24B82FAEF}" type="presParOf" srcId="{A92325FE-801C-4AE6-8563-DB629B3B0284}" destId="{5D9B51F1-AFB2-4E6C-A407-41320C8F4A36}" srcOrd="0" destOrd="0" presId="urn:microsoft.com/office/officeart/2008/layout/NameandTitleOrganizationalChart"/>
    <dgm:cxn modelId="{C9DB4B37-1C3D-48D2-A173-AFB50B4AB590}" type="presParOf" srcId="{A92325FE-801C-4AE6-8563-DB629B3B0284}" destId="{3515BB4E-D9D4-44D4-A4B5-E1DB131CB105}" srcOrd="1" destOrd="0" presId="urn:microsoft.com/office/officeart/2008/layout/NameandTitleOrganizationalChart"/>
    <dgm:cxn modelId="{EA002A09-40EC-444D-8D4E-DB9948E51A32}" type="presParOf" srcId="{3515BB4E-D9D4-44D4-A4B5-E1DB131CB105}" destId="{9E5981BF-7E35-47D9-953D-4064874FA15C}" srcOrd="0" destOrd="0" presId="urn:microsoft.com/office/officeart/2008/layout/NameandTitleOrganizationalChart"/>
    <dgm:cxn modelId="{AB430E0A-3103-4A7E-9018-BA91C453DB76}" type="presParOf" srcId="{9E5981BF-7E35-47D9-953D-4064874FA15C}" destId="{C6DC4F50-17BB-4F70-8727-7C07F59A2248}" srcOrd="0" destOrd="0" presId="urn:microsoft.com/office/officeart/2008/layout/NameandTitleOrganizationalChart"/>
    <dgm:cxn modelId="{0F39B9FB-B5DE-421C-9142-3F30EDFB4267}" type="presParOf" srcId="{9E5981BF-7E35-47D9-953D-4064874FA15C}" destId="{FEDBB7B0-70AC-4533-9ADF-FC85439650C0}" srcOrd="1" destOrd="0" presId="urn:microsoft.com/office/officeart/2008/layout/NameandTitleOrganizationalChart"/>
    <dgm:cxn modelId="{6FF1F6C5-AAE7-46F1-B202-CEFABF9F81E4}" type="presParOf" srcId="{9E5981BF-7E35-47D9-953D-4064874FA15C}" destId="{B15EE4E7-8901-4200-BD68-ADD73D76D298}" srcOrd="2" destOrd="0" presId="urn:microsoft.com/office/officeart/2008/layout/NameandTitleOrganizationalChart"/>
    <dgm:cxn modelId="{9E8AA6E8-9E42-4522-A81F-EB61492CE24A}" type="presParOf" srcId="{3515BB4E-D9D4-44D4-A4B5-E1DB131CB105}" destId="{B8272333-AD25-4295-A6CC-8FD47194B9B4}" srcOrd="1" destOrd="0" presId="urn:microsoft.com/office/officeart/2008/layout/NameandTitleOrganizationalChart"/>
    <dgm:cxn modelId="{07AFBB54-EEB6-427D-93B7-055B9753C695}" type="presParOf" srcId="{3515BB4E-D9D4-44D4-A4B5-E1DB131CB105}" destId="{CE812087-0893-4E44-B42F-F6CA8B67C7B9}" srcOrd="2" destOrd="0" presId="urn:microsoft.com/office/officeart/2008/layout/NameandTitleOrganizationalChart"/>
    <dgm:cxn modelId="{AA2AA758-1CCF-4742-A013-AEECD220C36F}" type="presParOf" srcId="{234DCA9C-60F1-49BD-9159-4663FAD23144}" destId="{B666746B-DCAD-4A6E-B4CD-107ED46B2254}" srcOrd="2" destOrd="0" presId="urn:microsoft.com/office/officeart/2008/layout/NameandTitleOrganizationalChart"/>
    <dgm:cxn modelId="{67E51E8E-B023-447F-922C-4D4BA443ADAC}" type="presParOf" srcId="{FCF6AB38-1F7B-4BDB-A702-23A07D2135DC}" destId="{3B7EBBE0-BA3B-4FE5-8786-A86FEDF6719A}" srcOrd="2" destOrd="0" presId="urn:microsoft.com/office/officeart/2008/layout/NameandTitleOrganizationalChart"/>
    <dgm:cxn modelId="{3E56A6A5-4460-4C0E-A52C-A409CEA3C331}" type="presParOf" srcId="{FCF6AB38-1F7B-4BDB-A702-23A07D2135DC}" destId="{19C8A6FD-A462-467C-9D3B-D8FA09C04B0C}" srcOrd="3" destOrd="0" presId="urn:microsoft.com/office/officeart/2008/layout/NameandTitleOrganizationalChart"/>
    <dgm:cxn modelId="{81BA9A98-A115-4091-8D9D-DD6E18783406}" type="presParOf" srcId="{19C8A6FD-A462-467C-9D3B-D8FA09C04B0C}" destId="{F5FE84BF-A98D-4FEC-8BEF-262A956D03B4}" srcOrd="0" destOrd="0" presId="urn:microsoft.com/office/officeart/2008/layout/NameandTitleOrganizationalChart"/>
    <dgm:cxn modelId="{BF78D6AD-9343-433B-AA3D-1568EF3B720D}" type="presParOf" srcId="{F5FE84BF-A98D-4FEC-8BEF-262A956D03B4}" destId="{F7CB48DD-5752-45CD-B56E-AB97B4604ECC}" srcOrd="0" destOrd="0" presId="urn:microsoft.com/office/officeart/2008/layout/NameandTitleOrganizationalChart"/>
    <dgm:cxn modelId="{1064991E-1C7B-47CD-B48A-A9B40CA71DBA}" type="presParOf" srcId="{F5FE84BF-A98D-4FEC-8BEF-262A956D03B4}" destId="{502005E9-3006-42CB-A82F-18F96F4136FF}" srcOrd="1" destOrd="0" presId="urn:microsoft.com/office/officeart/2008/layout/NameandTitleOrganizationalChart"/>
    <dgm:cxn modelId="{516F5C02-543A-45D4-A904-5EF171DBFD37}" type="presParOf" srcId="{F5FE84BF-A98D-4FEC-8BEF-262A956D03B4}" destId="{E62AB6B3-C9EB-4E49-85B2-30FCD7FF9DA4}" srcOrd="2" destOrd="0" presId="urn:microsoft.com/office/officeart/2008/layout/NameandTitleOrganizationalChart"/>
    <dgm:cxn modelId="{EAFF406D-53AD-4B82-9F72-D9E4EFCB2708}" type="presParOf" srcId="{19C8A6FD-A462-467C-9D3B-D8FA09C04B0C}" destId="{B179C0EA-760E-4D0E-8328-DAE953B53B91}" srcOrd="1" destOrd="0" presId="urn:microsoft.com/office/officeart/2008/layout/NameandTitleOrganizationalChart"/>
    <dgm:cxn modelId="{8F33B4B4-86FE-45D5-A939-4676DEE89858}" type="presParOf" srcId="{B179C0EA-760E-4D0E-8328-DAE953B53B91}" destId="{4425EF1E-F41E-4C73-B7D0-A278E847D5CF}" srcOrd="0" destOrd="0" presId="urn:microsoft.com/office/officeart/2008/layout/NameandTitleOrganizationalChart"/>
    <dgm:cxn modelId="{5A40CE61-DAE3-4EA3-96D2-6EA012CB47E9}" type="presParOf" srcId="{B179C0EA-760E-4D0E-8328-DAE953B53B91}" destId="{023AC335-9C45-4EC6-865B-5C080DFF5110}" srcOrd="1" destOrd="0" presId="urn:microsoft.com/office/officeart/2008/layout/NameandTitleOrganizationalChart"/>
    <dgm:cxn modelId="{9562539C-82C4-4BEC-A9BA-21084E992BD1}" type="presParOf" srcId="{023AC335-9C45-4EC6-865B-5C080DFF5110}" destId="{02F24E44-FCC4-4177-AE14-CDADDE09347F}" srcOrd="0" destOrd="0" presId="urn:microsoft.com/office/officeart/2008/layout/NameandTitleOrganizationalChart"/>
    <dgm:cxn modelId="{FDE9AA11-C041-45B8-AFEB-C21B309F19CE}" type="presParOf" srcId="{02F24E44-FCC4-4177-AE14-CDADDE09347F}" destId="{DF805D4B-4020-4A13-8611-DCEEB51B1644}" srcOrd="0" destOrd="0" presId="urn:microsoft.com/office/officeart/2008/layout/NameandTitleOrganizationalChart"/>
    <dgm:cxn modelId="{43E96DBF-1B2B-4A5C-8CD6-35821AEBBB44}" type="presParOf" srcId="{02F24E44-FCC4-4177-AE14-CDADDE09347F}" destId="{96A4FE69-025C-4E77-8034-D05351185CD8}" srcOrd="1" destOrd="0" presId="urn:microsoft.com/office/officeart/2008/layout/NameandTitleOrganizationalChart"/>
    <dgm:cxn modelId="{80BA8C1B-513F-4033-A13E-99DCE6515EF6}" type="presParOf" srcId="{02F24E44-FCC4-4177-AE14-CDADDE09347F}" destId="{CA4E6E68-15F5-431F-BA81-2DE551B81750}" srcOrd="2" destOrd="0" presId="urn:microsoft.com/office/officeart/2008/layout/NameandTitleOrganizationalChart"/>
    <dgm:cxn modelId="{47BEF113-A6AD-41CF-87D5-2368ED403408}" type="presParOf" srcId="{023AC335-9C45-4EC6-865B-5C080DFF5110}" destId="{D84438BC-90ED-489C-9EB2-A9E96A48753F}" srcOrd="1" destOrd="0" presId="urn:microsoft.com/office/officeart/2008/layout/NameandTitleOrganizationalChart"/>
    <dgm:cxn modelId="{6608E6E8-18CE-4BCF-AFFD-60838F428C73}" type="presParOf" srcId="{023AC335-9C45-4EC6-865B-5C080DFF5110}" destId="{D0495A79-1F2F-4D5A-842F-A222BC9BBC08}" srcOrd="2" destOrd="0" presId="urn:microsoft.com/office/officeart/2008/layout/NameandTitleOrganizationalChart"/>
    <dgm:cxn modelId="{B53D121D-6275-47AD-BE09-4D7E20789AEA}" type="presParOf" srcId="{19C8A6FD-A462-467C-9D3B-D8FA09C04B0C}" destId="{36A2EFAA-62BF-4A69-86B5-0E11C7AE2DAB}" srcOrd="2" destOrd="0" presId="urn:microsoft.com/office/officeart/2008/layout/NameandTitleOrganizationalChart"/>
    <dgm:cxn modelId="{56254EA8-55D8-4664-B5C1-89375E752E00}" type="presParOf" srcId="{FCF6AB38-1F7B-4BDB-A702-23A07D2135DC}" destId="{2910ADEA-CE54-4086-A5B0-33281EAC38A9}" srcOrd="4" destOrd="0" presId="urn:microsoft.com/office/officeart/2008/layout/NameandTitleOrganizationalChart"/>
    <dgm:cxn modelId="{DB6EFFDC-E7F8-4221-A33A-CA08465ABCBB}" type="presParOf" srcId="{FCF6AB38-1F7B-4BDB-A702-23A07D2135DC}" destId="{1B2751F2-E009-4C12-9BFA-46A41655D7E9}" srcOrd="5" destOrd="0" presId="urn:microsoft.com/office/officeart/2008/layout/NameandTitleOrganizationalChart"/>
    <dgm:cxn modelId="{80F49ACA-DDA5-423A-B5CE-B4BCBEABDCF2}" type="presParOf" srcId="{1B2751F2-E009-4C12-9BFA-46A41655D7E9}" destId="{7C19D500-BF76-4BFC-BE12-74C3B491CDA0}" srcOrd="0" destOrd="0" presId="urn:microsoft.com/office/officeart/2008/layout/NameandTitleOrganizationalChart"/>
    <dgm:cxn modelId="{B594577F-F7D7-412F-AA83-A1D2AC405906}" type="presParOf" srcId="{7C19D500-BF76-4BFC-BE12-74C3B491CDA0}" destId="{05217B66-8D80-41BE-B72A-6BEDA1E10242}" srcOrd="0" destOrd="0" presId="urn:microsoft.com/office/officeart/2008/layout/NameandTitleOrganizationalChart"/>
    <dgm:cxn modelId="{304C16F4-EB85-47CF-874F-A4AAE97E2B34}" type="presParOf" srcId="{7C19D500-BF76-4BFC-BE12-74C3B491CDA0}" destId="{21D3528E-59DA-4D4C-868B-AA4867A498A9}" srcOrd="1" destOrd="0" presId="urn:microsoft.com/office/officeart/2008/layout/NameandTitleOrganizationalChart"/>
    <dgm:cxn modelId="{4BF3D922-9752-40B9-B3F3-18AA9612C0F7}" type="presParOf" srcId="{7C19D500-BF76-4BFC-BE12-74C3B491CDA0}" destId="{ECEDEB56-3CC0-4310-A146-D4E775554F9E}" srcOrd="2" destOrd="0" presId="urn:microsoft.com/office/officeart/2008/layout/NameandTitleOrganizationalChart"/>
    <dgm:cxn modelId="{35D314A7-A2E5-4FC3-8697-D06069C2B57E}" type="presParOf" srcId="{1B2751F2-E009-4C12-9BFA-46A41655D7E9}" destId="{9368F926-D21E-4E50-AADB-606B1D8D51E5}" srcOrd="1" destOrd="0" presId="urn:microsoft.com/office/officeart/2008/layout/NameandTitleOrganizationalChart"/>
    <dgm:cxn modelId="{F444F849-EBDB-4823-AABE-A56E7AC8D95C}" type="presParOf" srcId="{9368F926-D21E-4E50-AADB-606B1D8D51E5}" destId="{E7465226-A657-480B-A572-A23563F234C9}" srcOrd="0" destOrd="0" presId="urn:microsoft.com/office/officeart/2008/layout/NameandTitleOrganizationalChart"/>
    <dgm:cxn modelId="{A4F06DF0-3B6F-4C9A-8872-F67376AD9D90}" type="presParOf" srcId="{9368F926-D21E-4E50-AADB-606B1D8D51E5}" destId="{FFB2422B-A54D-40AC-A46E-9D9F79F38FAB}" srcOrd="1" destOrd="0" presId="urn:microsoft.com/office/officeart/2008/layout/NameandTitleOrganizationalChart"/>
    <dgm:cxn modelId="{C12BF3AA-46A7-480E-B662-E5A73D7D0BFB}" type="presParOf" srcId="{FFB2422B-A54D-40AC-A46E-9D9F79F38FAB}" destId="{E27E0565-7B2D-42D5-9840-D7BE8EF3E5FE}" srcOrd="0" destOrd="0" presId="urn:microsoft.com/office/officeart/2008/layout/NameandTitleOrganizationalChart"/>
    <dgm:cxn modelId="{896BB62C-8C2E-4E8A-8DCC-42F2458793E2}" type="presParOf" srcId="{E27E0565-7B2D-42D5-9840-D7BE8EF3E5FE}" destId="{3B8DC9AE-7AEB-43F9-9A9B-E8EE7D23731F}" srcOrd="0" destOrd="0" presId="urn:microsoft.com/office/officeart/2008/layout/NameandTitleOrganizationalChart"/>
    <dgm:cxn modelId="{A7D6F132-FEF3-4A17-9B44-552D903BFCC1}" type="presParOf" srcId="{E27E0565-7B2D-42D5-9840-D7BE8EF3E5FE}" destId="{BFCBF25D-26A2-4205-8FDA-A871A48BBEE9}" srcOrd="1" destOrd="0" presId="urn:microsoft.com/office/officeart/2008/layout/NameandTitleOrganizationalChart"/>
    <dgm:cxn modelId="{F57DDE9C-8666-49DD-91A4-1DB25A2D94E5}" type="presParOf" srcId="{E27E0565-7B2D-42D5-9840-D7BE8EF3E5FE}" destId="{15F666E0-4768-4EC7-8BDB-3612B771889E}" srcOrd="2" destOrd="0" presId="urn:microsoft.com/office/officeart/2008/layout/NameandTitleOrganizationalChart"/>
    <dgm:cxn modelId="{9BB1487F-0BDE-4D4F-9AC6-47FCADD5F5E9}" type="presParOf" srcId="{FFB2422B-A54D-40AC-A46E-9D9F79F38FAB}" destId="{DD68CDDA-DF27-4E46-B736-556B7CE1444D}" srcOrd="1" destOrd="0" presId="urn:microsoft.com/office/officeart/2008/layout/NameandTitleOrganizationalChart"/>
    <dgm:cxn modelId="{D717B7D1-0FF2-470D-901B-9F9A3403D565}" type="presParOf" srcId="{FFB2422B-A54D-40AC-A46E-9D9F79F38FAB}" destId="{C1BDB829-C035-4E73-8EB0-68D883F3057D}" srcOrd="2" destOrd="0" presId="urn:microsoft.com/office/officeart/2008/layout/NameandTitleOrganizationalChart"/>
    <dgm:cxn modelId="{E18EBD75-3F62-489A-B093-300FFA9FF6BA}" type="presParOf" srcId="{1B2751F2-E009-4C12-9BFA-46A41655D7E9}" destId="{EBD8DE8D-37D1-42F2-9F8E-3AE2C2C83313}" srcOrd="2" destOrd="0" presId="urn:microsoft.com/office/officeart/2008/layout/NameandTitleOrganizationalChart"/>
    <dgm:cxn modelId="{6642C1E1-0E84-4C8C-8472-D6BE1FBDFCC9}" type="presParOf" srcId="{FCF6AB38-1F7B-4BDB-A702-23A07D2135DC}" destId="{D603D334-5061-48E4-AFC2-52CAAB153AD5}" srcOrd="6" destOrd="0" presId="urn:microsoft.com/office/officeart/2008/layout/NameandTitleOrganizationalChart"/>
    <dgm:cxn modelId="{97A6AB6F-2B7A-4841-B5BE-4B3F51EB7D51}" type="presParOf" srcId="{FCF6AB38-1F7B-4BDB-A702-23A07D2135DC}" destId="{26E384C5-6EB8-4A1B-B7E0-552D209DBD8B}" srcOrd="7" destOrd="0" presId="urn:microsoft.com/office/officeart/2008/layout/NameandTitleOrganizationalChart"/>
    <dgm:cxn modelId="{B0A0B142-7DA4-47EE-A1DB-F53EBC633027}" type="presParOf" srcId="{26E384C5-6EB8-4A1B-B7E0-552D209DBD8B}" destId="{51E54AE0-1D1F-4AFC-A184-F405C384FAC8}" srcOrd="0" destOrd="0" presId="urn:microsoft.com/office/officeart/2008/layout/NameandTitleOrganizationalChart"/>
    <dgm:cxn modelId="{76312038-7163-4A35-B30A-8553919148B0}" type="presParOf" srcId="{51E54AE0-1D1F-4AFC-A184-F405C384FAC8}" destId="{664547D8-0168-4C93-A9A8-0006C78B51FC}" srcOrd="0" destOrd="0" presId="urn:microsoft.com/office/officeart/2008/layout/NameandTitleOrganizationalChart"/>
    <dgm:cxn modelId="{35F598BF-A76A-4EE5-BA7C-93D841AE279D}" type="presParOf" srcId="{51E54AE0-1D1F-4AFC-A184-F405C384FAC8}" destId="{C7BC8699-B5EA-492A-A1D7-17DB70967F64}" srcOrd="1" destOrd="0" presId="urn:microsoft.com/office/officeart/2008/layout/NameandTitleOrganizationalChart"/>
    <dgm:cxn modelId="{439B9D1C-78D5-48C5-9255-D69EEE33B6A0}" type="presParOf" srcId="{51E54AE0-1D1F-4AFC-A184-F405C384FAC8}" destId="{0A514D65-5FD5-4EB6-8B71-2A7B4F172E23}" srcOrd="2" destOrd="0" presId="urn:microsoft.com/office/officeart/2008/layout/NameandTitleOrganizationalChart"/>
    <dgm:cxn modelId="{0E3EFEC9-3F2D-4FE7-854F-E9DB261E12F7}" type="presParOf" srcId="{26E384C5-6EB8-4A1B-B7E0-552D209DBD8B}" destId="{3D56788E-8362-4114-8136-0D180EEF93BB}" srcOrd="1" destOrd="0" presId="urn:microsoft.com/office/officeart/2008/layout/NameandTitleOrganizationalChart"/>
    <dgm:cxn modelId="{9F30A2D7-32F7-47C5-841B-7EC92FFF9BD7}" type="presParOf" srcId="{3D56788E-8362-4114-8136-0D180EEF93BB}" destId="{8BA9941A-6C14-4577-AC6E-89937389D708}" srcOrd="0" destOrd="0" presId="urn:microsoft.com/office/officeart/2008/layout/NameandTitleOrganizationalChart"/>
    <dgm:cxn modelId="{6C20B706-52F6-4366-9B78-836CBD73ED88}" type="presParOf" srcId="{3D56788E-8362-4114-8136-0D180EEF93BB}" destId="{41068A4F-97AC-48B4-AED1-CF4A7FCA139A}" srcOrd="1" destOrd="0" presId="urn:microsoft.com/office/officeart/2008/layout/NameandTitleOrganizationalChart"/>
    <dgm:cxn modelId="{615C13EF-0AD6-48CD-A9CA-611C5EC7B380}" type="presParOf" srcId="{41068A4F-97AC-48B4-AED1-CF4A7FCA139A}" destId="{77C1A0B8-5D78-4780-ABE0-F68C30C3E420}" srcOrd="0" destOrd="0" presId="urn:microsoft.com/office/officeart/2008/layout/NameandTitleOrganizationalChart"/>
    <dgm:cxn modelId="{5E31E1F6-AD16-4038-B2D8-D004E7024000}" type="presParOf" srcId="{77C1A0B8-5D78-4780-ABE0-F68C30C3E420}" destId="{9A2025A3-2E8B-4AEE-962C-D77E9E8F5D49}" srcOrd="0" destOrd="0" presId="urn:microsoft.com/office/officeart/2008/layout/NameandTitleOrganizationalChart"/>
    <dgm:cxn modelId="{60736EED-FDCB-4F45-A7B9-4106B48392BB}" type="presParOf" srcId="{77C1A0B8-5D78-4780-ABE0-F68C30C3E420}" destId="{FB0F0C0E-DBDD-4E09-ADF6-6D7D00F00DE2}" srcOrd="1" destOrd="0" presId="urn:microsoft.com/office/officeart/2008/layout/NameandTitleOrganizationalChart"/>
    <dgm:cxn modelId="{E3070CDD-7555-4DE3-9B7E-CD32055E4C1B}" type="presParOf" srcId="{77C1A0B8-5D78-4780-ABE0-F68C30C3E420}" destId="{B506F347-2353-4E42-A85A-C70FD90D2320}" srcOrd="2" destOrd="0" presId="urn:microsoft.com/office/officeart/2008/layout/NameandTitleOrganizationalChart"/>
    <dgm:cxn modelId="{B0BEA1B1-C100-45C8-9682-C70CD6CBE5B7}" type="presParOf" srcId="{41068A4F-97AC-48B4-AED1-CF4A7FCA139A}" destId="{1D3749AD-E599-433F-8C5A-28649C5EAAD5}" srcOrd="1" destOrd="0" presId="urn:microsoft.com/office/officeart/2008/layout/NameandTitleOrganizationalChart"/>
    <dgm:cxn modelId="{24C88725-CBDB-4547-8684-AD078243D964}" type="presParOf" srcId="{41068A4F-97AC-48B4-AED1-CF4A7FCA139A}" destId="{DC3ED633-74E7-402C-A7CF-91DEA32E9554}" srcOrd="2" destOrd="0" presId="urn:microsoft.com/office/officeart/2008/layout/NameandTitleOrganizationalChart"/>
    <dgm:cxn modelId="{EEACC99C-409D-459C-95EE-4DCB6E2A6612}" type="presParOf" srcId="{26E384C5-6EB8-4A1B-B7E0-552D209DBD8B}" destId="{7233EE99-73A8-4A92-9021-4652FB417743}" srcOrd="2" destOrd="0" presId="urn:microsoft.com/office/officeart/2008/layout/NameandTitleOrganizationalChart"/>
    <dgm:cxn modelId="{D3961B39-625D-41B5-83F5-94FB01D0DCA9}" type="presParOf" srcId="{FCF6AB38-1F7B-4BDB-A702-23A07D2135DC}" destId="{515DB255-F193-4D92-A3F6-9CBFBBB96916}" srcOrd="8" destOrd="0" presId="urn:microsoft.com/office/officeart/2008/layout/NameandTitleOrganizationalChart"/>
    <dgm:cxn modelId="{DD5AC9F0-57DD-4299-A15E-B8A688AAF20E}" type="presParOf" srcId="{FCF6AB38-1F7B-4BDB-A702-23A07D2135DC}" destId="{A694BE87-7FEC-4BDE-882F-371A8C8D57EC}" srcOrd="9" destOrd="0" presId="urn:microsoft.com/office/officeart/2008/layout/NameandTitleOrganizationalChart"/>
    <dgm:cxn modelId="{B5259F9C-DBC4-41E0-96F2-14173E9638B4}" type="presParOf" srcId="{A694BE87-7FEC-4BDE-882F-371A8C8D57EC}" destId="{7DC2115C-31A7-48F9-A4B7-E2826E6E0438}" srcOrd="0" destOrd="0" presId="urn:microsoft.com/office/officeart/2008/layout/NameandTitleOrganizationalChart"/>
    <dgm:cxn modelId="{BFE47350-D082-4D58-989D-396B469B5551}" type="presParOf" srcId="{7DC2115C-31A7-48F9-A4B7-E2826E6E0438}" destId="{66F43759-E7AE-474B-A9D5-1C6EA35A3E55}" srcOrd="0" destOrd="0" presId="urn:microsoft.com/office/officeart/2008/layout/NameandTitleOrganizationalChart"/>
    <dgm:cxn modelId="{85136675-2D75-4733-B0C0-9D8F7722FDE1}" type="presParOf" srcId="{7DC2115C-31A7-48F9-A4B7-E2826E6E0438}" destId="{80C55758-D872-42DB-849D-AD3D01216D9A}" srcOrd="1" destOrd="0" presId="urn:microsoft.com/office/officeart/2008/layout/NameandTitleOrganizationalChart"/>
    <dgm:cxn modelId="{A58EC564-601E-4C62-9FD2-9771B1F06A9F}" type="presParOf" srcId="{7DC2115C-31A7-48F9-A4B7-E2826E6E0438}" destId="{E4DCAD7C-D6E8-45D8-91F0-7BD034E2D72E}" srcOrd="2" destOrd="0" presId="urn:microsoft.com/office/officeart/2008/layout/NameandTitleOrganizationalChart"/>
    <dgm:cxn modelId="{DE6B0962-C5D9-40AB-BBBF-2DC4FA463030}" type="presParOf" srcId="{A694BE87-7FEC-4BDE-882F-371A8C8D57EC}" destId="{33749F06-8D79-4545-82B8-67C6F2539A2D}" srcOrd="1" destOrd="0" presId="urn:microsoft.com/office/officeart/2008/layout/NameandTitleOrganizationalChart"/>
    <dgm:cxn modelId="{A318D4B1-B20C-4922-A7DD-34DECBF5CFDB}" type="presParOf" srcId="{33749F06-8D79-4545-82B8-67C6F2539A2D}" destId="{861EBA7D-04F7-4D50-A40D-72F666F2F80B}" srcOrd="0" destOrd="0" presId="urn:microsoft.com/office/officeart/2008/layout/NameandTitleOrganizationalChart"/>
    <dgm:cxn modelId="{FA63CB7E-0093-4173-8C51-B2124D42A779}" type="presParOf" srcId="{33749F06-8D79-4545-82B8-67C6F2539A2D}" destId="{FB4D9863-01C9-477D-B719-475D4FC44C98}" srcOrd="1" destOrd="0" presId="urn:microsoft.com/office/officeart/2008/layout/NameandTitleOrganizationalChart"/>
    <dgm:cxn modelId="{A195C28E-F8BC-42D1-A971-83D2F166BDA9}" type="presParOf" srcId="{FB4D9863-01C9-477D-B719-475D4FC44C98}" destId="{C313ABAC-CBF5-45E9-895C-A1096AAD80B2}" srcOrd="0" destOrd="0" presId="urn:microsoft.com/office/officeart/2008/layout/NameandTitleOrganizationalChart"/>
    <dgm:cxn modelId="{300808B2-672E-4CE5-A593-EB8047D3503C}" type="presParOf" srcId="{C313ABAC-CBF5-45E9-895C-A1096AAD80B2}" destId="{566A18DD-A6EC-4DDF-965C-9F904D62ACD6}" srcOrd="0" destOrd="0" presId="urn:microsoft.com/office/officeart/2008/layout/NameandTitleOrganizationalChart"/>
    <dgm:cxn modelId="{B026A68A-7EB2-4960-9687-B7790C80B60C}" type="presParOf" srcId="{C313ABAC-CBF5-45E9-895C-A1096AAD80B2}" destId="{42BAB538-5E77-49EB-AAE0-D1BF16710DBC}" srcOrd="1" destOrd="0" presId="urn:microsoft.com/office/officeart/2008/layout/NameandTitleOrganizationalChart"/>
    <dgm:cxn modelId="{73FCA59E-6909-41D9-8353-E252B550D51C}" type="presParOf" srcId="{C313ABAC-CBF5-45E9-895C-A1096AAD80B2}" destId="{42D81E3F-2796-4306-A30C-7747705A4EF2}" srcOrd="2" destOrd="0" presId="urn:microsoft.com/office/officeart/2008/layout/NameandTitleOrganizationalChart"/>
    <dgm:cxn modelId="{F1F552BE-F858-4082-9118-3F4EC951E3A7}" type="presParOf" srcId="{FB4D9863-01C9-477D-B719-475D4FC44C98}" destId="{34CAFE95-120C-4092-94AC-1506913AE88A}" srcOrd="1" destOrd="0" presId="urn:microsoft.com/office/officeart/2008/layout/NameandTitleOrganizationalChart"/>
    <dgm:cxn modelId="{B4A63A23-8168-40CD-A473-A30DB7299E88}" type="presParOf" srcId="{FB4D9863-01C9-477D-B719-475D4FC44C98}" destId="{576F1CB2-7128-4FC7-AB7B-0AE2010D659A}" srcOrd="2" destOrd="0" presId="urn:microsoft.com/office/officeart/2008/layout/NameandTitleOrganizationalChart"/>
    <dgm:cxn modelId="{42CA4F56-BD7A-4C73-8D20-3E93523D2D45}" type="presParOf" srcId="{A694BE87-7FEC-4BDE-882F-371A8C8D57EC}" destId="{EF757874-C64C-4B66-9930-E64A5B70ECE6}" srcOrd="2" destOrd="0" presId="urn:microsoft.com/office/officeart/2008/layout/NameandTitleOrganizationalChart"/>
    <dgm:cxn modelId="{6E4B9822-E8E5-4255-BD9D-C56086F26043}" type="presParOf" srcId="{BF5BEF03-CD09-4D10-9219-50F8F3DDAEF9}" destId="{F93013A5-A316-49E0-A839-DDE11F48A5C1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FE51F7B-497D-47E9-93BC-55CF354053BF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98B58556-C34E-49DC-8836-14EB07B8BD2E}">
      <dgm:prSet phldrT="[Texte]"/>
      <dgm:spPr/>
      <dgm:t>
        <a:bodyPr/>
        <a:lstStyle/>
        <a:p>
          <a:r>
            <a:rPr lang="fr-FR" dirty="0"/>
            <a:t>Responsable Administratif </a:t>
          </a:r>
          <a:br>
            <a:rPr lang="fr-FR" dirty="0"/>
          </a:br>
          <a:r>
            <a:rPr lang="fr-FR" dirty="0"/>
            <a:t>et comptable</a:t>
          </a:r>
        </a:p>
      </dgm:t>
    </dgm:pt>
    <dgm:pt modelId="{FE53D204-2697-4200-B633-E69AEF58D8E5}" type="parTrans" cxnId="{7D542F25-E703-4D76-8167-B27FCAB2522D}">
      <dgm:prSet/>
      <dgm:spPr/>
      <dgm:t>
        <a:bodyPr/>
        <a:lstStyle/>
        <a:p>
          <a:endParaRPr lang="fr-FR"/>
        </a:p>
      </dgm:t>
    </dgm:pt>
    <dgm:pt modelId="{6F7D17F7-40B7-45C9-873F-2A71D96D3286}" type="sibTrans" cxnId="{7D542F25-E703-4D76-8167-B27FCAB2522D}">
      <dgm:prSet custT="1"/>
      <dgm:spPr/>
      <dgm:t>
        <a:bodyPr/>
        <a:lstStyle/>
        <a:p>
          <a:r>
            <a:rPr lang="fr-FR" sz="1600" dirty="0"/>
            <a:t>Janette LAURENT</a:t>
          </a:r>
        </a:p>
      </dgm:t>
    </dgm:pt>
    <dgm:pt modelId="{EBBF37CA-7A76-4D53-AFF6-38E3449CBF09}">
      <dgm:prSet phldrT="[Texte]"/>
      <dgm:spPr/>
      <dgm:t>
        <a:bodyPr/>
        <a:lstStyle/>
        <a:p>
          <a:r>
            <a:rPr lang="fr-FR" dirty="0"/>
            <a:t>Chef Comptable</a:t>
          </a:r>
        </a:p>
      </dgm:t>
    </dgm:pt>
    <dgm:pt modelId="{2874483A-0BD1-4F37-8ADC-C20CB5C2FC53}" type="parTrans" cxnId="{2FA231EC-ECB5-49A7-BF25-2181AF980CA7}">
      <dgm:prSet/>
      <dgm:spPr/>
      <dgm:t>
        <a:bodyPr/>
        <a:lstStyle/>
        <a:p>
          <a:endParaRPr lang="fr-FR"/>
        </a:p>
      </dgm:t>
    </dgm:pt>
    <dgm:pt modelId="{EB551303-81C4-42BB-B4F8-D823CC13A65C}" type="sibTrans" cxnId="{2FA231EC-ECB5-49A7-BF25-2181AF980CA7}">
      <dgm:prSet/>
      <dgm:spPr/>
      <dgm:t>
        <a:bodyPr/>
        <a:lstStyle/>
        <a:p>
          <a:r>
            <a:rPr lang="fr-FR" dirty="0"/>
            <a:t>Alexandre DOLLAS</a:t>
          </a:r>
        </a:p>
      </dgm:t>
    </dgm:pt>
    <dgm:pt modelId="{D328AF52-6490-4474-9411-E21A08852393}">
      <dgm:prSet phldrT="[Texte]"/>
      <dgm:spPr/>
      <dgm:t>
        <a:bodyPr/>
        <a:lstStyle/>
        <a:p>
          <a:r>
            <a:rPr lang="fr-FR" dirty="0"/>
            <a:t>Chef facturation</a:t>
          </a:r>
        </a:p>
      </dgm:t>
    </dgm:pt>
    <dgm:pt modelId="{52451705-3834-4174-8DEB-0C92E3B13E26}" type="parTrans" cxnId="{570FD3F8-425B-4BFC-A673-F886E4CAB73B}">
      <dgm:prSet/>
      <dgm:spPr/>
      <dgm:t>
        <a:bodyPr/>
        <a:lstStyle/>
        <a:p>
          <a:endParaRPr lang="fr-FR"/>
        </a:p>
      </dgm:t>
    </dgm:pt>
    <dgm:pt modelId="{A4741F13-4933-4255-B50A-7C17FCAE0FD3}" type="sibTrans" cxnId="{570FD3F8-425B-4BFC-A673-F886E4CAB73B}">
      <dgm:prSet/>
      <dgm:spPr/>
      <dgm:t>
        <a:bodyPr/>
        <a:lstStyle/>
        <a:p>
          <a:r>
            <a:rPr lang="fr-FR" dirty="0"/>
            <a:t>Bénédicte ROQUES</a:t>
          </a:r>
        </a:p>
      </dgm:t>
    </dgm:pt>
    <dgm:pt modelId="{DF9A151A-3BA2-4CD2-BC5C-608810AE7D93}">
      <dgm:prSet/>
      <dgm:spPr/>
      <dgm:t>
        <a:bodyPr/>
        <a:lstStyle/>
        <a:p>
          <a:r>
            <a:rPr lang="fr-FR" dirty="0"/>
            <a:t>3 comptables</a:t>
          </a:r>
        </a:p>
      </dgm:t>
    </dgm:pt>
    <dgm:pt modelId="{582B74FE-5241-4C6C-B01B-1FC1BE5677DC}" type="parTrans" cxnId="{E41049DF-B50F-4F46-AF78-80803BB961DD}">
      <dgm:prSet/>
      <dgm:spPr/>
      <dgm:t>
        <a:bodyPr/>
        <a:lstStyle/>
        <a:p>
          <a:endParaRPr lang="fr-FR"/>
        </a:p>
      </dgm:t>
    </dgm:pt>
    <dgm:pt modelId="{1B92F888-F671-4CB8-BBF1-789BE9A6FBF6}" type="sibTrans" cxnId="{E41049DF-B50F-4F46-AF78-80803BB961DD}">
      <dgm:prSet/>
      <dgm:spPr/>
      <dgm:t>
        <a:bodyPr/>
        <a:lstStyle/>
        <a:p>
          <a:endParaRPr lang="fr-FR"/>
        </a:p>
      </dgm:t>
    </dgm:pt>
    <dgm:pt modelId="{750ABB76-1D1A-40F3-804F-0A1DF6E3B622}">
      <dgm:prSet/>
      <dgm:spPr/>
      <dgm:t>
        <a:bodyPr/>
        <a:lstStyle/>
        <a:p>
          <a:r>
            <a:rPr lang="fr-FR" dirty="0"/>
            <a:t>Secrétaire accueil/standard</a:t>
          </a:r>
        </a:p>
      </dgm:t>
    </dgm:pt>
    <dgm:pt modelId="{FFE48415-AF11-4BE6-817A-15EF779C459D}" type="parTrans" cxnId="{CF0A53F1-D641-4B04-AD30-0731F502D658}">
      <dgm:prSet/>
      <dgm:spPr/>
      <dgm:t>
        <a:bodyPr/>
        <a:lstStyle/>
        <a:p>
          <a:endParaRPr lang="fr-FR"/>
        </a:p>
      </dgm:t>
    </dgm:pt>
    <dgm:pt modelId="{506C91F8-EED2-475B-B67D-489AA3231BCC}" type="sibTrans" cxnId="{CF0A53F1-D641-4B04-AD30-0731F502D658}">
      <dgm:prSet/>
      <dgm:spPr/>
      <dgm:t>
        <a:bodyPr/>
        <a:lstStyle/>
        <a:p>
          <a:endParaRPr lang="fr-FR"/>
        </a:p>
      </dgm:t>
    </dgm:pt>
    <dgm:pt modelId="{E1B509D7-B754-4D04-8372-0C9B38AA44AB}">
      <dgm:prSet/>
      <dgm:spPr/>
      <dgm:t>
        <a:bodyPr/>
        <a:lstStyle/>
        <a:p>
          <a:r>
            <a:rPr lang="fr-FR" dirty="0"/>
            <a:t>Secrétaire comptable</a:t>
          </a:r>
        </a:p>
      </dgm:t>
    </dgm:pt>
    <dgm:pt modelId="{D7C52188-F4E9-46E4-92BE-A87B75047647}" type="parTrans" cxnId="{2FB60919-B1F9-4B3B-9018-906FEBFF71E9}">
      <dgm:prSet/>
      <dgm:spPr/>
      <dgm:t>
        <a:bodyPr/>
        <a:lstStyle/>
        <a:p>
          <a:endParaRPr lang="fr-FR"/>
        </a:p>
      </dgm:t>
    </dgm:pt>
    <dgm:pt modelId="{260134D5-9055-4757-BF6C-8D1CD18D1FD5}" type="sibTrans" cxnId="{2FB60919-B1F9-4B3B-9018-906FEBFF71E9}">
      <dgm:prSet/>
      <dgm:spPr/>
      <dgm:t>
        <a:bodyPr/>
        <a:lstStyle/>
        <a:p>
          <a:endParaRPr lang="fr-FR"/>
        </a:p>
      </dgm:t>
    </dgm:pt>
    <dgm:pt modelId="{70AB41AA-80C7-4466-A5A9-3E41E805918A}">
      <dgm:prSet/>
      <dgm:spPr/>
      <dgm:t>
        <a:bodyPr/>
        <a:lstStyle/>
        <a:p>
          <a:r>
            <a:rPr lang="fr-FR" dirty="0"/>
            <a:t>Agent </a:t>
          </a:r>
          <a:br>
            <a:rPr lang="fr-FR" dirty="0"/>
          </a:br>
          <a:r>
            <a:rPr lang="fr-FR" dirty="0"/>
            <a:t>de facturation</a:t>
          </a:r>
        </a:p>
      </dgm:t>
    </dgm:pt>
    <dgm:pt modelId="{4614011E-8B5B-4FC7-A2D8-A2C5B15EB0C9}" type="parTrans" cxnId="{376CFF42-CFA3-4587-8884-E05EF22DC69F}">
      <dgm:prSet/>
      <dgm:spPr/>
      <dgm:t>
        <a:bodyPr/>
        <a:lstStyle/>
        <a:p>
          <a:endParaRPr lang="fr-FR"/>
        </a:p>
      </dgm:t>
    </dgm:pt>
    <dgm:pt modelId="{3B6D06BA-9B8C-4E96-8007-FAD2CBBEE6FC}" type="sibTrans" cxnId="{376CFF42-CFA3-4587-8884-E05EF22DC69F}">
      <dgm:prSet/>
      <dgm:spPr/>
      <dgm:t>
        <a:bodyPr/>
        <a:lstStyle/>
        <a:p>
          <a:endParaRPr lang="fr-FR"/>
        </a:p>
      </dgm:t>
    </dgm:pt>
    <dgm:pt modelId="{04C825C6-60B4-48C3-B96F-0D8B9F5B3BD5}" type="pres">
      <dgm:prSet presAssocID="{0FE51F7B-497D-47E9-93BC-55CF354053B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F5BEF03-CD09-4D10-9219-50F8F3DDAEF9}" type="pres">
      <dgm:prSet presAssocID="{98B58556-C34E-49DC-8836-14EB07B8BD2E}" presName="hierRoot1" presStyleCnt="0">
        <dgm:presLayoutVars>
          <dgm:hierBranch val="init"/>
        </dgm:presLayoutVars>
      </dgm:prSet>
      <dgm:spPr/>
    </dgm:pt>
    <dgm:pt modelId="{36ED768E-B6A2-4193-9FB1-22A10D5FF58E}" type="pres">
      <dgm:prSet presAssocID="{98B58556-C34E-49DC-8836-14EB07B8BD2E}" presName="rootComposite1" presStyleCnt="0"/>
      <dgm:spPr/>
    </dgm:pt>
    <dgm:pt modelId="{5F2ADF64-F15F-4BFF-B69F-D9E964420A48}" type="pres">
      <dgm:prSet presAssocID="{98B58556-C34E-49DC-8836-14EB07B8BD2E}" presName="rootText1" presStyleLbl="node0" presStyleIdx="0" presStyleCnt="1">
        <dgm:presLayoutVars>
          <dgm:chMax/>
          <dgm:chPref val="3"/>
        </dgm:presLayoutVars>
      </dgm:prSet>
      <dgm:spPr/>
    </dgm:pt>
    <dgm:pt modelId="{B3771EF1-F0A5-453D-92C5-B14EF8B72903}" type="pres">
      <dgm:prSet presAssocID="{98B58556-C34E-49DC-8836-14EB07B8BD2E}" presName="titleText1" presStyleLbl="fgAcc0" presStyleIdx="0" presStyleCnt="1" custScaleY="82414" custLinFactNeighborX="-705" custLinFactNeighborY="10348">
        <dgm:presLayoutVars>
          <dgm:chMax val="0"/>
          <dgm:chPref val="0"/>
        </dgm:presLayoutVars>
      </dgm:prSet>
      <dgm:spPr/>
    </dgm:pt>
    <dgm:pt modelId="{0D9727B9-93B9-412A-89C3-3F93136592BE}" type="pres">
      <dgm:prSet presAssocID="{98B58556-C34E-49DC-8836-14EB07B8BD2E}" presName="rootConnector1" presStyleLbl="node1" presStyleIdx="0" presStyleCnt="6"/>
      <dgm:spPr/>
    </dgm:pt>
    <dgm:pt modelId="{FCF6AB38-1F7B-4BDB-A702-23A07D2135DC}" type="pres">
      <dgm:prSet presAssocID="{98B58556-C34E-49DC-8836-14EB07B8BD2E}" presName="hierChild2" presStyleCnt="0"/>
      <dgm:spPr/>
    </dgm:pt>
    <dgm:pt modelId="{6093FCCC-591C-4D3C-B55B-0FADD656A32A}" type="pres">
      <dgm:prSet presAssocID="{2874483A-0BD1-4F37-8ADC-C20CB5C2FC53}" presName="Name37" presStyleLbl="parChTrans1D2" presStyleIdx="0" presStyleCnt="2"/>
      <dgm:spPr/>
    </dgm:pt>
    <dgm:pt modelId="{234DCA9C-60F1-49BD-9159-4663FAD23144}" type="pres">
      <dgm:prSet presAssocID="{EBBF37CA-7A76-4D53-AFF6-38E3449CBF09}" presName="hierRoot2" presStyleCnt="0">
        <dgm:presLayoutVars>
          <dgm:hierBranch val="init"/>
        </dgm:presLayoutVars>
      </dgm:prSet>
      <dgm:spPr/>
    </dgm:pt>
    <dgm:pt modelId="{BE596B71-D6C7-40F4-962F-F2CC7A7514FC}" type="pres">
      <dgm:prSet presAssocID="{EBBF37CA-7A76-4D53-AFF6-38E3449CBF09}" presName="rootComposite" presStyleCnt="0"/>
      <dgm:spPr/>
    </dgm:pt>
    <dgm:pt modelId="{05F39BF1-1039-4270-9616-089470D0D27B}" type="pres">
      <dgm:prSet presAssocID="{EBBF37CA-7A76-4D53-AFF6-38E3449CBF09}" presName="rootText" presStyleLbl="node1" presStyleIdx="0" presStyleCnt="6">
        <dgm:presLayoutVars>
          <dgm:chMax/>
          <dgm:chPref val="3"/>
        </dgm:presLayoutVars>
      </dgm:prSet>
      <dgm:spPr/>
    </dgm:pt>
    <dgm:pt modelId="{9D1F6378-4737-4D3A-A10B-67B4B93B87F2}" type="pres">
      <dgm:prSet presAssocID="{EBBF37CA-7A76-4D53-AFF6-38E3449CBF09}" presName="titleText2" presStyleLbl="fgAcc1" presStyleIdx="0" presStyleCnt="6">
        <dgm:presLayoutVars>
          <dgm:chMax val="0"/>
          <dgm:chPref val="0"/>
        </dgm:presLayoutVars>
      </dgm:prSet>
      <dgm:spPr/>
    </dgm:pt>
    <dgm:pt modelId="{0CE3186F-CC78-4F3A-975F-31D6B977A530}" type="pres">
      <dgm:prSet presAssocID="{EBBF37CA-7A76-4D53-AFF6-38E3449CBF09}" presName="rootConnector" presStyleLbl="node2" presStyleIdx="0" presStyleCnt="0"/>
      <dgm:spPr/>
    </dgm:pt>
    <dgm:pt modelId="{A92325FE-801C-4AE6-8563-DB629B3B0284}" type="pres">
      <dgm:prSet presAssocID="{EBBF37CA-7A76-4D53-AFF6-38E3449CBF09}" presName="hierChild4" presStyleCnt="0"/>
      <dgm:spPr/>
    </dgm:pt>
    <dgm:pt modelId="{5D9B51F1-AFB2-4E6C-A407-41320C8F4A36}" type="pres">
      <dgm:prSet presAssocID="{582B74FE-5241-4C6C-B01B-1FC1BE5677DC}" presName="Name37" presStyleLbl="parChTrans1D3" presStyleIdx="0" presStyleCnt="4"/>
      <dgm:spPr/>
    </dgm:pt>
    <dgm:pt modelId="{3515BB4E-D9D4-44D4-A4B5-E1DB131CB105}" type="pres">
      <dgm:prSet presAssocID="{DF9A151A-3BA2-4CD2-BC5C-608810AE7D93}" presName="hierRoot2" presStyleCnt="0">
        <dgm:presLayoutVars>
          <dgm:hierBranch val="init"/>
        </dgm:presLayoutVars>
      </dgm:prSet>
      <dgm:spPr/>
    </dgm:pt>
    <dgm:pt modelId="{9E5981BF-7E35-47D9-953D-4064874FA15C}" type="pres">
      <dgm:prSet presAssocID="{DF9A151A-3BA2-4CD2-BC5C-608810AE7D93}" presName="rootComposite" presStyleCnt="0"/>
      <dgm:spPr/>
    </dgm:pt>
    <dgm:pt modelId="{C6DC4F50-17BB-4F70-8727-7C07F59A2248}" type="pres">
      <dgm:prSet presAssocID="{DF9A151A-3BA2-4CD2-BC5C-608810AE7D93}" presName="rootText" presStyleLbl="node1" presStyleIdx="1" presStyleCnt="6">
        <dgm:presLayoutVars>
          <dgm:chMax/>
          <dgm:chPref val="3"/>
        </dgm:presLayoutVars>
      </dgm:prSet>
      <dgm:spPr/>
    </dgm:pt>
    <dgm:pt modelId="{FEDBB7B0-70AC-4533-9ADF-FC85439650C0}" type="pres">
      <dgm:prSet presAssocID="{DF9A151A-3BA2-4CD2-BC5C-608810AE7D93}" presName="titleText2" presStyleLbl="fgAcc1" presStyleIdx="1" presStyleCnt="6">
        <dgm:presLayoutVars>
          <dgm:chMax val="0"/>
          <dgm:chPref val="0"/>
        </dgm:presLayoutVars>
      </dgm:prSet>
      <dgm:spPr/>
    </dgm:pt>
    <dgm:pt modelId="{B15EE4E7-8901-4200-BD68-ADD73D76D298}" type="pres">
      <dgm:prSet presAssocID="{DF9A151A-3BA2-4CD2-BC5C-608810AE7D93}" presName="rootConnector" presStyleLbl="node3" presStyleIdx="0" presStyleCnt="0"/>
      <dgm:spPr/>
    </dgm:pt>
    <dgm:pt modelId="{B8272333-AD25-4295-A6CC-8FD47194B9B4}" type="pres">
      <dgm:prSet presAssocID="{DF9A151A-3BA2-4CD2-BC5C-608810AE7D93}" presName="hierChild4" presStyleCnt="0"/>
      <dgm:spPr/>
    </dgm:pt>
    <dgm:pt modelId="{CE812087-0893-4E44-B42F-F6CA8B67C7B9}" type="pres">
      <dgm:prSet presAssocID="{DF9A151A-3BA2-4CD2-BC5C-608810AE7D93}" presName="hierChild5" presStyleCnt="0"/>
      <dgm:spPr/>
    </dgm:pt>
    <dgm:pt modelId="{20187E69-4CE4-4622-8798-243B18D97342}" type="pres">
      <dgm:prSet presAssocID="{D7C52188-F4E9-46E4-92BE-A87B75047647}" presName="Name37" presStyleLbl="parChTrans1D3" presStyleIdx="1" presStyleCnt="4"/>
      <dgm:spPr/>
    </dgm:pt>
    <dgm:pt modelId="{D89C322B-FD9E-4CCB-B730-19DE21737CD7}" type="pres">
      <dgm:prSet presAssocID="{E1B509D7-B754-4D04-8372-0C9B38AA44AB}" presName="hierRoot2" presStyleCnt="0">
        <dgm:presLayoutVars>
          <dgm:hierBranch val="init"/>
        </dgm:presLayoutVars>
      </dgm:prSet>
      <dgm:spPr/>
    </dgm:pt>
    <dgm:pt modelId="{013983F3-144F-4096-8308-3FBDBB302525}" type="pres">
      <dgm:prSet presAssocID="{E1B509D7-B754-4D04-8372-0C9B38AA44AB}" presName="rootComposite" presStyleCnt="0"/>
      <dgm:spPr/>
    </dgm:pt>
    <dgm:pt modelId="{52922C42-8241-4241-849B-AAD404D333C8}" type="pres">
      <dgm:prSet presAssocID="{E1B509D7-B754-4D04-8372-0C9B38AA44AB}" presName="rootText" presStyleLbl="node1" presStyleIdx="2" presStyleCnt="6">
        <dgm:presLayoutVars>
          <dgm:chMax/>
          <dgm:chPref val="3"/>
        </dgm:presLayoutVars>
      </dgm:prSet>
      <dgm:spPr/>
    </dgm:pt>
    <dgm:pt modelId="{8E8626E2-5DCF-46E0-859D-C9EE84C7BA75}" type="pres">
      <dgm:prSet presAssocID="{E1B509D7-B754-4D04-8372-0C9B38AA44AB}" presName="titleText2" presStyleLbl="fgAcc1" presStyleIdx="2" presStyleCnt="6">
        <dgm:presLayoutVars>
          <dgm:chMax val="0"/>
          <dgm:chPref val="0"/>
        </dgm:presLayoutVars>
      </dgm:prSet>
      <dgm:spPr/>
    </dgm:pt>
    <dgm:pt modelId="{66CFBDA6-2E65-4734-8B11-0C3389513990}" type="pres">
      <dgm:prSet presAssocID="{E1B509D7-B754-4D04-8372-0C9B38AA44AB}" presName="rootConnector" presStyleLbl="node3" presStyleIdx="0" presStyleCnt="0"/>
      <dgm:spPr/>
    </dgm:pt>
    <dgm:pt modelId="{2C05580C-D76D-4EB6-B74F-D16EA4874127}" type="pres">
      <dgm:prSet presAssocID="{E1B509D7-B754-4D04-8372-0C9B38AA44AB}" presName="hierChild4" presStyleCnt="0"/>
      <dgm:spPr/>
    </dgm:pt>
    <dgm:pt modelId="{66D3599A-2286-47EF-AED5-B3E4C6225087}" type="pres">
      <dgm:prSet presAssocID="{E1B509D7-B754-4D04-8372-0C9B38AA44AB}" presName="hierChild5" presStyleCnt="0"/>
      <dgm:spPr/>
    </dgm:pt>
    <dgm:pt modelId="{B666746B-DCAD-4A6E-B4CD-107ED46B2254}" type="pres">
      <dgm:prSet presAssocID="{EBBF37CA-7A76-4D53-AFF6-38E3449CBF09}" presName="hierChild5" presStyleCnt="0"/>
      <dgm:spPr/>
    </dgm:pt>
    <dgm:pt modelId="{3B7EBBE0-BA3B-4FE5-8786-A86FEDF6719A}" type="pres">
      <dgm:prSet presAssocID="{52451705-3834-4174-8DEB-0C92E3B13E26}" presName="Name37" presStyleLbl="parChTrans1D2" presStyleIdx="1" presStyleCnt="2"/>
      <dgm:spPr/>
    </dgm:pt>
    <dgm:pt modelId="{19C8A6FD-A462-467C-9D3B-D8FA09C04B0C}" type="pres">
      <dgm:prSet presAssocID="{D328AF52-6490-4474-9411-E21A08852393}" presName="hierRoot2" presStyleCnt="0">
        <dgm:presLayoutVars>
          <dgm:hierBranch val="init"/>
        </dgm:presLayoutVars>
      </dgm:prSet>
      <dgm:spPr/>
    </dgm:pt>
    <dgm:pt modelId="{F5FE84BF-A98D-4FEC-8BEF-262A956D03B4}" type="pres">
      <dgm:prSet presAssocID="{D328AF52-6490-4474-9411-E21A08852393}" presName="rootComposite" presStyleCnt="0"/>
      <dgm:spPr/>
    </dgm:pt>
    <dgm:pt modelId="{F7CB48DD-5752-45CD-B56E-AB97B4604ECC}" type="pres">
      <dgm:prSet presAssocID="{D328AF52-6490-4474-9411-E21A08852393}" presName="rootText" presStyleLbl="node1" presStyleIdx="3" presStyleCnt="6">
        <dgm:presLayoutVars>
          <dgm:chMax/>
          <dgm:chPref val="3"/>
        </dgm:presLayoutVars>
      </dgm:prSet>
      <dgm:spPr/>
    </dgm:pt>
    <dgm:pt modelId="{502005E9-3006-42CB-A82F-18F96F4136FF}" type="pres">
      <dgm:prSet presAssocID="{D328AF52-6490-4474-9411-E21A08852393}" presName="titleText2" presStyleLbl="fgAcc1" presStyleIdx="3" presStyleCnt="6">
        <dgm:presLayoutVars>
          <dgm:chMax val="0"/>
          <dgm:chPref val="0"/>
        </dgm:presLayoutVars>
      </dgm:prSet>
      <dgm:spPr/>
    </dgm:pt>
    <dgm:pt modelId="{E62AB6B3-C9EB-4E49-85B2-30FCD7FF9DA4}" type="pres">
      <dgm:prSet presAssocID="{D328AF52-6490-4474-9411-E21A08852393}" presName="rootConnector" presStyleLbl="node2" presStyleIdx="0" presStyleCnt="0"/>
      <dgm:spPr/>
    </dgm:pt>
    <dgm:pt modelId="{B179C0EA-760E-4D0E-8328-DAE953B53B91}" type="pres">
      <dgm:prSet presAssocID="{D328AF52-6490-4474-9411-E21A08852393}" presName="hierChild4" presStyleCnt="0"/>
      <dgm:spPr/>
    </dgm:pt>
    <dgm:pt modelId="{4425EF1E-F41E-4C73-B7D0-A278E847D5CF}" type="pres">
      <dgm:prSet presAssocID="{FFE48415-AF11-4BE6-817A-15EF779C459D}" presName="Name37" presStyleLbl="parChTrans1D3" presStyleIdx="2" presStyleCnt="4"/>
      <dgm:spPr/>
    </dgm:pt>
    <dgm:pt modelId="{023AC335-9C45-4EC6-865B-5C080DFF5110}" type="pres">
      <dgm:prSet presAssocID="{750ABB76-1D1A-40F3-804F-0A1DF6E3B622}" presName="hierRoot2" presStyleCnt="0">
        <dgm:presLayoutVars>
          <dgm:hierBranch val="init"/>
        </dgm:presLayoutVars>
      </dgm:prSet>
      <dgm:spPr/>
    </dgm:pt>
    <dgm:pt modelId="{02F24E44-FCC4-4177-AE14-CDADDE09347F}" type="pres">
      <dgm:prSet presAssocID="{750ABB76-1D1A-40F3-804F-0A1DF6E3B622}" presName="rootComposite" presStyleCnt="0"/>
      <dgm:spPr/>
    </dgm:pt>
    <dgm:pt modelId="{DF805D4B-4020-4A13-8611-DCEEB51B1644}" type="pres">
      <dgm:prSet presAssocID="{750ABB76-1D1A-40F3-804F-0A1DF6E3B622}" presName="rootText" presStyleLbl="node1" presStyleIdx="4" presStyleCnt="6">
        <dgm:presLayoutVars>
          <dgm:chMax/>
          <dgm:chPref val="3"/>
        </dgm:presLayoutVars>
      </dgm:prSet>
      <dgm:spPr/>
    </dgm:pt>
    <dgm:pt modelId="{96A4FE69-025C-4E77-8034-D05351185CD8}" type="pres">
      <dgm:prSet presAssocID="{750ABB76-1D1A-40F3-804F-0A1DF6E3B622}" presName="titleText2" presStyleLbl="fgAcc1" presStyleIdx="4" presStyleCnt="6">
        <dgm:presLayoutVars>
          <dgm:chMax val="0"/>
          <dgm:chPref val="0"/>
        </dgm:presLayoutVars>
      </dgm:prSet>
      <dgm:spPr/>
    </dgm:pt>
    <dgm:pt modelId="{CA4E6E68-15F5-431F-BA81-2DE551B81750}" type="pres">
      <dgm:prSet presAssocID="{750ABB76-1D1A-40F3-804F-0A1DF6E3B622}" presName="rootConnector" presStyleLbl="node3" presStyleIdx="0" presStyleCnt="0"/>
      <dgm:spPr/>
    </dgm:pt>
    <dgm:pt modelId="{D84438BC-90ED-489C-9EB2-A9E96A48753F}" type="pres">
      <dgm:prSet presAssocID="{750ABB76-1D1A-40F3-804F-0A1DF6E3B622}" presName="hierChild4" presStyleCnt="0"/>
      <dgm:spPr/>
    </dgm:pt>
    <dgm:pt modelId="{D0495A79-1F2F-4D5A-842F-A222BC9BBC08}" type="pres">
      <dgm:prSet presAssocID="{750ABB76-1D1A-40F3-804F-0A1DF6E3B622}" presName="hierChild5" presStyleCnt="0"/>
      <dgm:spPr/>
    </dgm:pt>
    <dgm:pt modelId="{1187E6F1-713B-476C-9667-D666DECF6FBA}" type="pres">
      <dgm:prSet presAssocID="{4614011E-8B5B-4FC7-A2D8-A2C5B15EB0C9}" presName="Name37" presStyleLbl="parChTrans1D3" presStyleIdx="3" presStyleCnt="4"/>
      <dgm:spPr/>
    </dgm:pt>
    <dgm:pt modelId="{5124220F-9EA6-45AA-92C4-BF649DAC2B9B}" type="pres">
      <dgm:prSet presAssocID="{70AB41AA-80C7-4466-A5A9-3E41E805918A}" presName="hierRoot2" presStyleCnt="0">
        <dgm:presLayoutVars>
          <dgm:hierBranch val="init"/>
        </dgm:presLayoutVars>
      </dgm:prSet>
      <dgm:spPr/>
    </dgm:pt>
    <dgm:pt modelId="{43D6605F-1DD3-4935-B350-979E4DE60098}" type="pres">
      <dgm:prSet presAssocID="{70AB41AA-80C7-4466-A5A9-3E41E805918A}" presName="rootComposite" presStyleCnt="0"/>
      <dgm:spPr/>
    </dgm:pt>
    <dgm:pt modelId="{4E73DADD-69B7-45C1-8D3C-CE98FF760010}" type="pres">
      <dgm:prSet presAssocID="{70AB41AA-80C7-4466-A5A9-3E41E805918A}" presName="rootText" presStyleLbl="node1" presStyleIdx="5" presStyleCnt="6">
        <dgm:presLayoutVars>
          <dgm:chMax/>
          <dgm:chPref val="3"/>
        </dgm:presLayoutVars>
      </dgm:prSet>
      <dgm:spPr/>
    </dgm:pt>
    <dgm:pt modelId="{09D42AE2-BCE6-48D1-A54A-7E153F6C1BFA}" type="pres">
      <dgm:prSet presAssocID="{70AB41AA-80C7-4466-A5A9-3E41E805918A}" presName="titleText2" presStyleLbl="fgAcc1" presStyleIdx="5" presStyleCnt="6">
        <dgm:presLayoutVars>
          <dgm:chMax val="0"/>
          <dgm:chPref val="0"/>
        </dgm:presLayoutVars>
      </dgm:prSet>
      <dgm:spPr/>
    </dgm:pt>
    <dgm:pt modelId="{C338452F-77CC-42C8-B011-126AF2B2BAEA}" type="pres">
      <dgm:prSet presAssocID="{70AB41AA-80C7-4466-A5A9-3E41E805918A}" presName="rootConnector" presStyleLbl="node3" presStyleIdx="0" presStyleCnt="0"/>
      <dgm:spPr/>
    </dgm:pt>
    <dgm:pt modelId="{D388C288-526A-4460-894C-8274D290DAA2}" type="pres">
      <dgm:prSet presAssocID="{70AB41AA-80C7-4466-A5A9-3E41E805918A}" presName="hierChild4" presStyleCnt="0"/>
      <dgm:spPr/>
    </dgm:pt>
    <dgm:pt modelId="{BF933900-C328-49FF-8339-CC3C56494837}" type="pres">
      <dgm:prSet presAssocID="{70AB41AA-80C7-4466-A5A9-3E41E805918A}" presName="hierChild5" presStyleCnt="0"/>
      <dgm:spPr/>
    </dgm:pt>
    <dgm:pt modelId="{36A2EFAA-62BF-4A69-86B5-0E11C7AE2DAB}" type="pres">
      <dgm:prSet presAssocID="{D328AF52-6490-4474-9411-E21A08852393}" presName="hierChild5" presStyleCnt="0"/>
      <dgm:spPr/>
    </dgm:pt>
    <dgm:pt modelId="{F93013A5-A316-49E0-A839-DDE11F48A5C1}" type="pres">
      <dgm:prSet presAssocID="{98B58556-C34E-49DC-8836-14EB07B8BD2E}" presName="hierChild3" presStyleCnt="0"/>
      <dgm:spPr/>
    </dgm:pt>
  </dgm:ptLst>
  <dgm:cxnLst>
    <dgm:cxn modelId="{64462000-433E-4406-AA12-792AE9739CA9}" type="presOf" srcId="{3B6D06BA-9B8C-4E96-8007-FAD2CBBEE6FC}" destId="{09D42AE2-BCE6-48D1-A54A-7E153F6C1BFA}" srcOrd="0" destOrd="0" presId="urn:microsoft.com/office/officeart/2008/layout/NameandTitleOrganizationalChart"/>
    <dgm:cxn modelId="{312DBA0C-2399-4D4C-9A4C-A83FAA18FE0B}" type="presOf" srcId="{EB551303-81C4-42BB-B4F8-D823CC13A65C}" destId="{9D1F6378-4737-4D3A-A10B-67B4B93B87F2}" srcOrd="0" destOrd="0" presId="urn:microsoft.com/office/officeart/2008/layout/NameandTitleOrganizationalChart"/>
    <dgm:cxn modelId="{268E270E-E30B-4028-994B-36A4E34CA66C}" type="presOf" srcId="{DF9A151A-3BA2-4CD2-BC5C-608810AE7D93}" destId="{C6DC4F50-17BB-4F70-8727-7C07F59A2248}" srcOrd="0" destOrd="0" presId="urn:microsoft.com/office/officeart/2008/layout/NameandTitleOrganizationalChart"/>
    <dgm:cxn modelId="{2FB60919-B1F9-4B3B-9018-906FEBFF71E9}" srcId="{EBBF37CA-7A76-4D53-AFF6-38E3449CBF09}" destId="{E1B509D7-B754-4D04-8372-0C9B38AA44AB}" srcOrd="1" destOrd="0" parTransId="{D7C52188-F4E9-46E4-92BE-A87B75047647}" sibTransId="{260134D5-9055-4757-BF6C-8D1CD18D1FD5}"/>
    <dgm:cxn modelId="{13804D19-95A9-4401-A962-280A6BB296CE}" type="presOf" srcId="{1B92F888-F671-4CB8-BBF1-789BE9A6FBF6}" destId="{FEDBB7B0-70AC-4533-9ADF-FC85439650C0}" srcOrd="0" destOrd="0" presId="urn:microsoft.com/office/officeart/2008/layout/NameandTitleOrganizationalChart"/>
    <dgm:cxn modelId="{AF27B821-5586-4BC1-A61A-537A82C3ED8C}" type="presOf" srcId="{750ABB76-1D1A-40F3-804F-0A1DF6E3B622}" destId="{CA4E6E68-15F5-431F-BA81-2DE551B81750}" srcOrd="1" destOrd="0" presId="urn:microsoft.com/office/officeart/2008/layout/NameandTitleOrganizationalChart"/>
    <dgm:cxn modelId="{BE76FE22-48D7-49C0-92B8-C0BFA7ADF357}" type="presOf" srcId="{6F7D17F7-40B7-45C9-873F-2A71D96D3286}" destId="{B3771EF1-F0A5-453D-92C5-B14EF8B72903}" srcOrd="0" destOrd="0" presId="urn:microsoft.com/office/officeart/2008/layout/NameandTitleOrganizationalChart"/>
    <dgm:cxn modelId="{86B29223-2602-4CBF-82D5-11EE1A84FCBD}" type="presOf" srcId="{98B58556-C34E-49DC-8836-14EB07B8BD2E}" destId="{0D9727B9-93B9-412A-89C3-3F93136592BE}" srcOrd="1" destOrd="0" presId="urn:microsoft.com/office/officeart/2008/layout/NameandTitleOrganizationalChart"/>
    <dgm:cxn modelId="{7D542F25-E703-4D76-8167-B27FCAB2522D}" srcId="{0FE51F7B-497D-47E9-93BC-55CF354053BF}" destId="{98B58556-C34E-49DC-8836-14EB07B8BD2E}" srcOrd="0" destOrd="0" parTransId="{FE53D204-2697-4200-B633-E69AEF58D8E5}" sibTransId="{6F7D17F7-40B7-45C9-873F-2A71D96D3286}"/>
    <dgm:cxn modelId="{9442F42A-B747-4306-B0AF-C485EF0544C0}" type="presOf" srcId="{2874483A-0BD1-4F37-8ADC-C20CB5C2FC53}" destId="{6093FCCC-591C-4D3C-B55B-0FADD656A32A}" srcOrd="0" destOrd="0" presId="urn:microsoft.com/office/officeart/2008/layout/NameandTitleOrganizationalChart"/>
    <dgm:cxn modelId="{5648322E-2427-4EBD-BC44-F820A247348B}" type="presOf" srcId="{E1B509D7-B754-4D04-8372-0C9B38AA44AB}" destId="{52922C42-8241-4241-849B-AAD404D333C8}" srcOrd="0" destOrd="0" presId="urn:microsoft.com/office/officeart/2008/layout/NameandTitleOrganizationalChart"/>
    <dgm:cxn modelId="{C074AD38-6F1C-4067-8176-FC52F29C52B2}" type="presOf" srcId="{DF9A151A-3BA2-4CD2-BC5C-608810AE7D93}" destId="{B15EE4E7-8901-4200-BD68-ADD73D76D298}" srcOrd="1" destOrd="0" presId="urn:microsoft.com/office/officeart/2008/layout/NameandTitleOrganizationalChart"/>
    <dgm:cxn modelId="{F7059940-3BCA-49D9-BB9E-BC945970F115}" type="presOf" srcId="{98B58556-C34E-49DC-8836-14EB07B8BD2E}" destId="{5F2ADF64-F15F-4BFF-B69F-D9E964420A48}" srcOrd="0" destOrd="0" presId="urn:microsoft.com/office/officeart/2008/layout/NameandTitleOrganizationalChart"/>
    <dgm:cxn modelId="{1B627E42-37AC-46AF-8110-86266FE73633}" type="presOf" srcId="{D328AF52-6490-4474-9411-E21A08852393}" destId="{E62AB6B3-C9EB-4E49-85B2-30FCD7FF9DA4}" srcOrd="1" destOrd="0" presId="urn:microsoft.com/office/officeart/2008/layout/NameandTitleOrganizationalChart"/>
    <dgm:cxn modelId="{376CFF42-CFA3-4587-8884-E05EF22DC69F}" srcId="{D328AF52-6490-4474-9411-E21A08852393}" destId="{70AB41AA-80C7-4466-A5A9-3E41E805918A}" srcOrd="1" destOrd="0" parTransId="{4614011E-8B5B-4FC7-A2D8-A2C5B15EB0C9}" sibTransId="{3B6D06BA-9B8C-4E96-8007-FAD2CBBEE6FC}"/>
    <dgm:cxn modelId="{593DE563-5E69-49E2-8FFD-EF3E4037581F}" type="presOf" srcId="{D328AF52-6490-4474-9411-E21A08852393}" destId="{F7CB48DD-5752-45CD-B56E-AB97B4604ECC}" srcOrd="0" destOrd="0" presId="urn:microsoft.com/office/officeart/2008/layout/NameandTitleOrganizationalChart"/>
    <dgm:cxn modelId="{B09E1A64-0DD8-4940-9CB7-4579BFF619A2}" type="presOf" srcId="{FFE48415-AF11-4BE6-817A-15EF779C459D}" destId="{4425EF1E-F41E-4C73-B7D0-A278E847D5CF}" srcOrd="0" destOrd="0" presId="urn:microsoft.com/office/officeart/2008/layout/NameandTitleOrganizationalChart"/>
    <dgm:cxn modelId="{1C241967-F1A7-4D37-A890-ED5BB1F26B71}" type="presOf" srcId="{70AB41AA-80C7-4466-A5A9-3E41E805918A}" destId="{C338452F-77CC-42C8-B011-126AF2B2BAEA}" srcOrd="1" destOrd="0" presId="urn:microsoft.com/office/officeart/2008/layout/NameandTitleOrganizationalChart"/>
    <dgm:cxn modelId="{D1E6AD47-B7AE-4DC8-8374-5F6944C2CAE9}" type="presOf" srcId="{E1B509D7-B754-4D04-8372-0C9B38AA44AB}" destId="{66CFBDA6-2E65-4734-8B11-0C3389513990}" srcOrd="1" destOrd="0" presId="urn:microsoft.com/office/officeart/2008/layout/NameandTitleOrganizationalChart"/>
    <dgm:cxn modelId="{C4CB724A-EE29-4916-A488-311FBD927D04}" type="presOf" srcId="{4614011E-8B5B-4FC7-A2D8-A2C5B15EB0C9}" destId="{1187E6F1-713B-476C-9667-D666DECF6FBA}" srcOrd="0" destOrd="0" presId="urn:microsoft.com/office/officeart/2008/layout/NameandTitleOrganizationalChart"/>
    <dgm:cxn modelId="{D6DAAD6B-603C-403C-B922-7046973CE930}" type="presOf" srcId="{506C91F8-EED2-475B-B67D-489AA3231BCC}" destId="{96A4FE69-025C-4E77-8034-D05351185CD8}" srcOrd="0" destOrd="0" presId="urn:microsoft.com/office/officeart/2008/layout/NameandTitleOrganizationalChart"/>
    <dgm:cxn modelId="{BB622171-0E9C-418B-81F2-D30D11F4743D}" type="presOf" srcId="{EBBF37CA-7A76-4D53-AFF6-38E3449CBF09}" destId="{05F39BF1-1039-4270-9616-089470D0D27B}" srcOrd="0" destOrd="0" presId="urn:microsoft.com/office/officeart/2008/layout/NameandTitleOrganizationalChart"/>
    <dgm:cxn modelId="{04AA0852-9E14-4D7A-9BE1-D0705F104DCA}" type="presOf" srcId="{D7C52188-F4E9-46E4-92BE-A87B75047647}" destId="{20187E69-4CE4-4622-8798-243B18D97342}" srcOrd="0" destOrd="0" presId="urn:microsoft.com/office/officeart/2008/layout/NameandTitleOrganizationalChart"/>
    <dgm:cxn modelId="{C84F1984-AC6A-40C4-9B89-6B2D0BFBDDBB}" type="presOf" srcId="{0FE51F7B-497D-47E9-93BC-55CF354053BF}" destId="{04C825C6-60B4-48C3-B96F-0D8B9F5B3BD5}" srcOrd="0" destOrd="0" presId="urn:microsoft.com/office/officeart/2008/layout/NameandTitleOrganizationalChart"/>
    <dgm:cxn modelId="{386B5C84-1DCB-400C-BBB4-14A98D6C35BD}" type="presOf" srcId="{70AB41AA-80C7-4466-A5A9-3E41E805918A}" destId="{4E73DADD-69B7-45C1-8D3C-CE98FF760010}" srcOrd="0" destOrd="0" presId="urn:microsoft.com/office/officeart/2008/layout/NameandTitleOrganizationalChart"/>
    <dgm:cxn modelId="{6D0C358C-3A97-49E4-AD27-E26EED131076}" type="presOf" srcId="{260134D5-9055-4757-BF6C-8D1CD18D1FD5}" destId="{8E8626E2-5DCF-46E0-859D-C9EE84C7BA75}" srcOrd="0" destOrd="0" presId="urn:microsoft.com/office/officeart/2008/layout/NameandTitleOrganizationalChart"/>
    <dgm:cxn modelId="{95F24AAE-189F-48E3-A2CA-86657C224786}" type="presOf" srcId="{EBBF37CA-7A76-4D53-AFF6-38E3449CBF09}" destId="{0CE3186F-CC78-4F3A-975F-31D6B977A530}" srcOrd="1" destOrd="0" presId="urn:microsoft.com/office/officeart/2008/layout/NameandTitleOrganizationalChart"/>
    <dgm:cxn modelId="{E148DEB8-0786-4BE0-8251-814E4B9C13AA}" type="presOf" srcId="{582B74FE-5241-4C6C-B01B-1FC1BE5677DC}" destId="{5D9B51F1-AFB2-4E6C-A407-41320C8F4A36}" srcOrd="0" destOrd="0" presId="urn:microsoft.com/office/officeart/2008/layout/NameandTitleOrganizationalChart"/>
    <dgm:cxn modelId="{ABEB5DCF-694F-4827-B9F4-1B7DEC359E01}" type="presOf" srcId="{750ABB76-1D1A-40F3-804F-0A1DF6E3B622}" destId="{DF805D4B-4020-4A13-8611-DCEEB51B1644}" srcOrd="0" destOrd="0" presId="urn:microsoft.com/office/officeart/2008/layout/NameandTitleOrganizationalChart"/>
    <dgm:cxn modelId="{E41049DF-B50F-4F46-AF78-80803BB961DD}" srcId="{EBBF37CA-7A76-4D53-AFF6-38E3449CBF09}" destId="{DF9A151A-3BA2-4CD2-BC5C-608810AE7D93}" srcOrd="0" destOrd="0" parTransId="{582B74FE-5241-4C6C-B01B-1FC1BE5677DC}" sibTransId="{1B92F888-F671-4CB8-BBF1-789BE9A6FBF6}"/>
    <dgm:cxn modelId="{278B24E2-DD98-4CA3-A34B-A3C35CC55B38}" type="presOf" srcId="{52451705-3834-4174-8DEB-0C92E3B13E26}" destId="{3B7EBBE0-BA3B-4FE5-8786-A86FEDF6719A}" srcOrd="0" destOrd="0" presId="urn:microsoft.com/office/officeart/2008/layout/NameandTitleOrganizationalChart"/>
    <dgm:cxn modelId="{2FA231EC-ECB5-49A7-BF25-2181AF980CA7}" srcId="{98B58556-C34E-49DC-8836-14EB07B8BD2E}" destId="{EBBF37CA-7A76-4D53-AFF6-38E3449CBF09}" srcOrd="0" destOrd="0" parTransId="{2874483A-0BD1-4F37-8ADC-C20CB5C2FC53}" sibTransId="{EB551303-81C4-42BB-B4F8-D823CC13A65C}"/>
    <dgm:cxn modelId="{CF0A53F1-D641-4B04-AD30-0731F502D658}" srcId="{D328AF52-6490-4474-9411-E21A08852393}" destId="{750ABB76-1D1A-40F3-804F-0A1DF6E3B622}" srcOrd="0" destOrd="0" parTransId="{FFE48415-AF11-4BE6-817A-15EF779C459D}" sibTransId="{506C91F8-EED2-475B-B67D-489AA3231BCC}"/>
    <dgm:cxn modelId="{570FD3F8-425B-4BFC-A673-F886E4CAB73B}" srcId="{98B58556-C34E-49DC-8836-14EB07B8BD2E}" destId="{D328AF52-6490-4474-9411-E21A08852393}" srcOrd="1" destOrd="0" parTransId="{52451705-3834-4174-8DEB-0C92E3B13E26}" sibTransId="{A4741F13-4933-4255-B50A-7C17FCAE0FD3}"/>
    <dgm:cxn modelId="{F07995FA-792F-42B6-9BD1-81B6A542DC44}" type="presOf" srcId="{A4741F13-4933-4255-B50A-7C17FCAE0FD3}" destId="{502005E9-3006-42CB-A82F-18F96F4136FF}" srcOrd="0" destOrd="0" presId="urn:microsoft.com/office/officeart/2008/layout/NameandTitleOrganizationalChart"/>
    <dgm:cxn modelId="{F8A7F4F7-D3EC-4C2D-B9DC-227A44864840}" type="presParOf" srcId="{04C825C6-60B4-48C3-B96F-0D8B9F5B3BD5}" destId="{BF5BEF03-CD09-4D10-9219-50F8F3DDAEF9}" srcOrd="0" destOrd="0" presId="urn:microsoft.com/office/officeart/2008/layout/NameandTitleOrganizationalChart"/>
    <dgm:cxn modelId="{83E31144-30F2-45E4-A034-C5C459E57116}" type="presParOf" srcId="{BF5BEF03-CD09-4D10-9219-50F8F3DDAEF9}" destId="{36ED768E-B6A2-4193-9FB1-22A10D5FF58E}" srcOrd="0" destOrd="0" presId="urn:microsoft.com/office/officeart/2008/layout/NameandTitleOrganizationalChart"/>
    <dgm:cxn modelId="{8DA4B21F-CDF4-4E04-93D3-A0E08BE6E3E0}" type="presParOf" srcId="{36ED768E-B6A2-4193-9FB1-22A10D5FF58E}" destId="{5F2ADF64-F15F-4BFF-B69F-D9E964420A48}" srcOrd="0" destOrd="0" presId="urn:microsoft.com/office/officeart/2008/layout/NameandTitleOrganizationalChart"/>
    <dgm:cxn modelId="{8310A98D-E069-4946-87D4-503EB6592178}" type="presParOf" srcId="{36ED768E-B6A2-4193-9FB1-22A10D5FF58E}" destId="{B3771EF1-F0A5-453D-92C5-B14EF8B72903}" srcOrd="1" destOrd="0" presId="urn:microsoft.com/office/officeart/2008/layout/NameandTitleOrganizationalChart"/>
    <dgm:cxn modelId="{6E6BF9C9-4A27-4FAD-87D9-ACED7BA8E920}" type="presParOf" srcId="{36ED768E-B6A2-4193-9FB1-22A10D5FF58E}" destId="{0D9727B9-93B9-412A-89C3-3F93136592BE}" srcOrd="2" destOrd="0" presId="urn:microsoft.com/office/officeart/2008/layout/NameandTitleOrganizationalChart"/>
    <dgm:cxn modelId="{AB192FE1-FDBF-4BB2-A7FD-0AA533CBEB7A}" type="presParOf" srcId="{BF5BEF03-CD09-4D10-9219-50F8F3DDAEF9}" destId="{FCF6AB38-1F7B-4BDB-A702-23A07D2135DC}" srcOrd="1" destOrd="0" presId="urn:microsoft.com/office/officeart/2008/layout/NameandTitleOrganizationalChart"/>
    <dgm:cxn modelId="{DCB07E69-ABB9-49DD-8AC2-927FC45B0E4A}" type="presParOf" srcId="{FCF6AB38-1F7B-4BDB-A702-23A07D2135DC}" destId="{6093FCCC-591C-4D3C-B55B-0FADD656A32A}" srcOrd="0" destOrd="0" presId="urn:microsoft.com/office/officeart/2008/layout/NameandTitleOrganizationalChart"/>
    <dgm:cxn modelId="{899B110E-C722-4006-9D9F-0C4556CCD062}" type="presParOf" srcId="{FCF6AB38-1F7B-4BDB-A702-23A07D2135DC}" destId="{234DCA9C-60F1-49BD-9159-4663FAD23144}" srcOrd="1" destOrd="0" presId="urn:microsoft.com/office/officeart/2008/layout/NameandTitleOrganizationalChart"/>
    <dgm:cxn modelId="{CF15B7D8-F1AF-4B36-973D-3212D207DE21}" type="presParOf" srcId="{234DCA9C-60F1-49BD-9159-4663FAD23144}" destId="{BE596B71-D6C7-40F4-962F-F2CC7A7514FC}" srcOrd="0" destOrd="0" presId="urn:microsoft.com/office/officeart/2008/layout/NameandTitleOrganizationalChart"/>
    <dgm:cxn modelId="{34A2377E-1E95-44AA-AC93-282AD3BD2CE0}" type="presParOf" srcId="{BE596B71-D6C7-40F4-962F-F2CC7A7514FC}" destId="{05F39BF1-1039-4270-9616-089470D0D27B}" srcOrd="0" destOrd="0" presId="urn:microsoft.com/office/officeart/2008/layout/NameandTitleOrganizationalChart"/>
    <dgm:cxn modelId="{93CA1FAE-A680-4A1F-890C-EB63C04EF023}" type="presParOf" srcId="{BE596B71-D6C7-40F4-962F-F2CC7A7514FC}" destId="{9D1F6378-4737-4D3A-A10B-67B4B93B87F2}" srcOrd="1" destOrd="0" presId="urn:microsoft.com/office/officeart/2008/layout/NameandTitleOrganizationalChart"/>
    <dgm:cxn modelId="{8DF2DCA2-E254-4855-9B9D-C2DF82E7B71B}" type="presParOf" srcId="{BE596B71-D6C7-40F4-962F-F2CC7A7514FC}" destId="{0CE3186F-CC78-4F3A-975F-31D6B977A530}" srcOrd="2" destOrd="0" presId="urn:microsoft.com/office/officeart/2008/layout/NameandTitleOrganizationalChart"/>
    <dgm:cxn modelId="{EB015316-902C-4CB2-BB1B-CFC3D3AE7426}" type="presParOf" srcId="{234DCA9C-60F1-49BD-9159-4663FAD23144}" destId="{A92325FE-801C-4AE6-8563-DB629B3B0284}" srcOrd="1" destOrd="0" presId="urn:microsoft.com/office/officeart/2008/layout/NameandTitleOrganizationalChart"/>
    <dgm:cxn modelId="{B944E89D-91B8-4CF8-87D3-22C24B82FAEF}" type="presParOf" srcId="{A92325FE-801C-4AE6-8563-DB629B3B0284}" destId="{5D9B51F1-AFB2-4E6C-A407-41320C8F4A36}" srcOrd="0" destOrd="0" presId="urn:microsoft.com/office/officeart/2008/layout/NameandTitleOrganizationalChart"/>
    <dgm:cxn modelId="{C9DB4B37-1C3D-48D2-A173-AFB50B4AB590}" type="presParOf" srcId="{A92325FE-801C-4AE6-8563-DB629B3B0284}" destId="{3515BB4E-D9D4-44D4-A4B5-E1DB131CB105}" srcOrd="1" destOrd="0" presId="urn:microsoft.com/office/officeart/2008/layout/NameandTitleOrganizationalChart"/>
    <dgm:cxn modelId="{EA002A09-40EC-444D-8D4E-DB9948E51A32}" type="presParOf" srcId="{3515BB4E-D9D4-44D4-A4B5-E1DB131CB105}" destId="{9E5981BF-7E35-47D9-953D-4064874FA15C}" srcOrd="0" destOrd="0" presId="urn:microsoft.com/office/officeart/2008/layout/NameandTitleOrganizationalChart"/>
    <dgm:cxn modelId="{AB430E0A-3103-4A7E-9018-BA91C453DB76}" type="presParOf" srcId="{9E5981BF-7E35-47D9-953D-4064874FA15C}" destId="{C6DC4F50-17BB-4F70-8727-7C07F59A2248}" srcOrd="0" destOrd="0" presId="urn:microsoft.com/office/officeart/2008/layout/NameandTitleOrganizationalChart"/>
    <dgm:cxn modelId="{0F39B9FB-B5DE-421C-9142-3F30EDFB4267}" type="presParOf" srcId="{9E5981BF-7E35-47D9-953D-4064874FA15C}" destId="{FEDBB7B0-70AC-4533-9ADF-FC85439650C0}" srcOrd="1" destOrd="0" presId="urn:microsoft.com/office/officeart/2008/layout/NameandTitleOrganizationalChart"/>
    <dgm:cxn modelId="{6FF1F6C5-AAE7-46F1-B202-CEFABF9F81E4}" type="presParOf" srcId="{9E5981BF-7E35-47D9-953D-4064874FA15C}" destId="{B15EE4E7-8901-4200-BD68-ADD73D76D298}" srcOrd="2" destOrd="0" presId="urn:microsoft.com/office/officeart/2008/layout/NameandTitleOrganizationalChart"/>
    <dgm:cxn modelId="{9E8AA6E8-9E42-4522-A81F-EB61492CE24A}" type="presParOf" srcId="{3515BB4E-D9D4-44D4-A4B5-E1DB131CB105}" destId="{B8272333-AD25-4295-A6CC-8FD47194B9B4}" srcOrd="1" destOrd="0" presId="urn:microsoft.com/office/officeart/2008/layout/NameandTitleOrganizationalChart"/>
    <dgm:cxn modelId="{07AFBB54-EEB6-427D-93B7-055B9753C695}" type="presParOf" srcId="{3515BB4E-D9D4-44D4-A4B5-E1DB131CB105}" destId="{CE812087-0893-4E44-B42F-F6CA8B67C7B9}" srcOrd="2" destOrd="0" presId="urn:microsoft.com/office/officeart/2008/layout/NameandTitleOrganizationalChart"/>
    <dgm:cxn modelId="{7265166F-4B7F-45B9-B196-DDB848A2E2C7}" type="presParOf" srcId="{A92325FE-801C-4AE6-8563-DB629B3B0284}" destId="{20187E69-4CE4-4622-8798-243B18D97342}" srcOrd="2" destOrd="0" presId="urn:microsoft.com/office/officeart/2008/layout/NameandTitleOrganizationalChart"/>
    <dgm:cxn modelId="{4D51CDBE-9812-4323-904A-B5B483550702}" type="presParOf" srcId="{A92325FE-801C-4AE6-8563-DB629B3B0284}" destId="{D89C322B-FD9E-4CCB-B730-19DE21737CD7}" srcOrd="3" destOrd="0" presId="urn:microsoft.com/office/officeart/2008/layout/NameandTitleOrganizationalChart"/>
    <dgm:cxn modelId="{A11A706E-0969-407D-89C2-13DEAD75AEA7}" type="presParOf" srcId="{D89C322B-FD9E-4CCB-B730-19DE21737CD7}" destId="{013983F3-144F-4096-8308-3FBDBB302525}" srcOrd="0" destOrd="0" presId="urn:microsoft.com/office/officeart/2008/layout/NameandTitleOrganizationalChart"/>
    <dgm:cxn modelId="{24A6E292-235F-44FB-AA9B-EC36DD18D451}" type="presParOf" srcId="{013983F3-144F-4096-8308-3FBDBB302525}" destId="{52922C42-8241-4241-849B-AAD404D333C8}" srcOrd="0" destOrd="0" presId="urn:microsoft.com/office/officeart/2008/layout/NameandTitleOrganizationalChart"/>
    <dgm:cxn modelId="{5B754228-CD8A-4F15-AE39-24936F634F43}" type="presParOf" srcId="{013983F3-144F-4096-8308-3FBDBB302525}" destId="{8E8626E2-5DCF-46E0-859D-C9EE84C7BA75}" srcOrd="1" destOrd="0" presId="urn:microsoft.com/office/officeart/2008/layout/NameandTitleOrganizationalChart"/>
    <dgm:cxn modelId="{84812D83-1A89-44EC-9390-547FCC30A0C4}" type="presParOf" srcId="{013983F3-144F-4096-8308-3FBDBB302525}" destId="{66CFBDA6-2E65-4734-8B11-0C3389513990}" srcOrd="2" destOrd="0" presId="urn:microsoft.com/office/officeart/2008/layout/NameandTitleOrganizationalChart"/>
    <dgm:cxn modelId="{FCF2F92A-AB3A-4521-859A-1F21210E3512}" type="presParOf" srcId="{D89C322B-FD9E-4CCB-B730-19DE21737CD7}" destId="{2C05580C-D76D-4EB6-B74F-D16EA4874127}" srcOrd="1" destOrd="0" presId="urn:microsoft.com/office/officeart/2008/layout/NameandTitleOrganizationalChart"/>
    <dgm:cxn modelId="{5E9C7D53-9974-4959-A705-582ECD2AAC3F}" type="presParOf" srcId="{D89C322B-FD9E-4CCB-B730-19DE21737CD7}" destId="{66D3599A-2286-47EF-AED5-B3E4C6225087}" srcOrd="2" destOrd="0" presId="urn:microsoft.com/office/officeart/2008/layout/NameandTitleOrganizationalChart"/>
    <dgm:cxn modelId="{AA2AA758-1CCF-4742-A013-AEECD220C36F}" type="presParOf" srcId="{234DCA9C-60F1-49BD-9159-4663FAD23144}" destId="{B666746B-DCAD-4A6E-B4CD-107ED46B2254}" srcOrd="2" destOrd="0" presId="urn:microsoft.com/office/officeart/2008/layout/NameandTitleOrganizationalChart"/>
    <dgm:cxn modelId="{67E51E8E-B023-447F-922C-4D4BA443ADAC}" type="presParOf" srcId="{FCF6AB38-1F7B-4BDB-A702-23A07D2135DC}" destId="{3B7EBBE0-BA3B-4FE5-8786-A86FEDF6719A}" srcOrd="2" destOrd="0" presId="urn:microsoft.com/office/officeart/2008/layout/NameandTitleOrganizationalChart"/>
    <dgm:cxn modelId="{3E56A6A5-4460-4C0E-A52C-A409CEA3C331}" type="presParOf" srcId="{FCF6AB38-1F7B-4BDB-A702-23A07D2135DC}" destId="{19C8A6FD-A462-467C-9D3B-D8FA09C04B0C}" srcOrd="3" destOrd="0" presId="urn:microsoft.com/office/officeart/2008/layout/NameandTitleOrganizationalChart"/>
    <dgm:cxn modelId="{81BA9A98-A115-4091-8D9D-DD6E18783406}" type="presParOf" srcId="{19C8A6FD-A462-467C-9D3B-D8FA09C04B0C}" destId="{F5FE84BF-A98D-4FEC-8BEF-262A956D03B4}" srcOrd="0" destOrd="0" presId="urn:microsoft.com/office/officeart/2008/layout/NameandTitleOrganizationalChart"/>
    <dgm:cxn modelId="{BF78D6AD-9343-433B-AA3D-1568EF3B720D}" type="presParOf" srcId="{F5FE84BF-A98D-4FEC-8BEF-262A956D03B4}" destId="{F7CB48DD-5752-45CD-B56E-AB97B4604ECC}" srcOrd="0" destOrd="0" presId="urn:microsoft.com/office/officeart/2008/layout/NameandTitleOrganizationalChart"/>
    <dgm:cxn modelId="{1064991E-1C7B-47CD-B48A-A9B40CA71DBA}" type="presParOf" srcId="{F5FE84BF-A98D-4FEC-8BEF-262A956D03B4}" destId="{502005E9-3006-42CB-A82F-18F96F4136FF}" srcOrd="1" destOrd="0" presId="urn:microsoft.com/office/officeart/2008/layout/NameandTitleOrganizationalChart"/>
    <dgm:cxn modelId="{516F5C02-543A-45D4-A904-5EF171DBFD37}" type="presParOf" srcId="{F5FE84BF-A98D-4FEC-8BEF-262A956D03B4}" destId="{E62AB6B3-C9EB-4E49-85B2-30FCD7FF9DA4}" srcOrd="2" destOrd="0" presId="urn:microsoft.com/office/officeart/2008/layout/NameandTitleOrganizationalChart"/>
    <dgm:cxn modelId="{EAFF406D-53AD-4B82-9F72-D9E4EFCB2708}" type="presParOf" srcId="{19C8A6FD-A462-467C-9D3B-D8FA09C04B0C}" destId="{B179C0EA-760E-4D0E-8328-DAE953B53B91}" srcOrd="1" destOrd="0" presId="urn:microsoft.com/office/officeart/2008/layout/NameandTitleOrganizationalChart"/>
    <dgm:cxn modelId="{8F33B4B4-86FE-45D5-A939-4676DEE89858}" type="presParOf" srcId="{B179C0EA-760E-4D0E-8328-DAE953B53B91}" destId="{4425EF1E-F41E-4C73-B7D0-A278E847D5CF}" srcOrd="0" destOrd="0" presId="urn:microsoft.com/office/officeart/2008/layout/NameandTitleOrganizationalChart"/>
    <dgm:cxn modelId="{5A40CE61-DAE3-4EA3-96D2-6EA012CB47E9}" type="presParOf" srcId="{B179C0EA-760E-4D0E-8328-DAE953B53B91}" destId="{023AC335-9C45-4EC6-865B-5C080DFF5110}" srcOrd="1" destOrd="0" presId="urn:microsoft.com/office/officeart/2008/layout/NameandTitleOrganizationalChart"/>
    <dgm:cxn modelId="{9562539C-82C4-4BEC-A9BA-21084E992BD1}" type="presParOf" srcId="{023AC335-9C45-4EC6-865B-5C080DFF5110}" destId="{02F24E44-FCC4-4177-AE14-CDADDE09347F}" srcOrd="0" destOrd="0" presId="urn:microsoft.com/office/officeart/2008/layout/NameandTitleOrganizationalChart"/>
    <dgm:cxn modelId="{FDE9AA11-C041-45B8-AFEB-C21B309F19CE}" type="presParOf" srcId="{02F24E44-FCC4-4177-AE14-CDADDE09347F}" destId="{DF805D4B-4020-4A13-8611-DCEEB51B1644}" srcOrd="0" destOrd="0" presId="urn:microsoft.com/office/officeart/2008/layout/NameandTitleOrganizationalChart"/>
    <dgm:cxn modelId="{43E96DBF-1B2B-4A5C-8CD6-35821AEBBB44}" type="presParOf" srcId="{02F24E44-FCC4-4177-AE14-CDADDE09347F}" destId="{96A4FE69-025C-4E77-8034-D05351185CD8}" srcOrd="1" destOrd="0" presId="urn:microsoft.com/office/officeart/2008/layout/NameandTitleOrganizationalChart"/>
    <dgm:cxn modelId="{80BA8C1B-513F-4033-A13E-99DCE6515EF6}" type="presParOf" srcId="{02F24E44-FCC4-4177-AE14-CDADDE09347F}" destId="{CA4E6E68-15F5-431F-BA81-2DE551B81750}" srcOrd="2" destOrd="0" presId="urn:microsoft.com/office/officeart/2008/layout/NameandTitleOrganizationalChart"/>
    <dgm:cxn modelId="{47BEF113-A6AD-41CF-87D5-2368ED403408}" type="presParOf" srcId="{023AC335-9C45-4EC6-865B-5C080DFF5110}" destId="{D84438BC-90ED-489C-9EB2-A9E96A48753F}" srcOrd="1" destOrd="0" presId="urn:microsoft.com/office/officeart/2008/layout/NameandTitleOrganizationalChart"/>
    <dgm:cxn modelId="{6608E6E8-18CE-4BCF-AFFD-60838F428C73}" type="presParOf" srcId="{023AC335-9C45-4EC6-865B-5C080DFF5110}" destId="{D0495A79-1F2F-4D5A-842F-A222BC9BBC08}" srcOrd="2" destOrd="0" presId="urn:microsoft.com/office/officeart/2008/layout/NameandTitleOrganizationalChart"/>
    <dgm:cxn modelId="{E6BFB604-21B5-497F-8F53-7573AA5D9DDA}" type="presParOf" srcId="{B179C0EA-760E-4D0E-8328-DAE953B53B91}" destId="{1187E6F1-713B-476C-9667-D666DECF6FBA}" srcOrd="2" destOrd="0" presId="urn:microsoft.com/office/officeart/2008/layout/NameandTitleOrganizationalChart"/>
    <dgm:cxn modelId="{AB578B79-8491-4637-BA09-30166B812FF1}" type="presParOf" srcId="{B179C0EA-760E-4D0E-8328-DAE953B53B91}" destId="{5124220F-9EA6-45AA-92C4-BF649DAC2B9B}" srcOrd="3" destOrd="0" presId="urn:microsoft.com/office/officeart/2008/layout/NameandTitleOrganizationalChart"/>
    <dgm:cxn modelId="{3BD12199-D1E9-489C-88DA-CBA01D3B69E8}" type="presParOf" srcId="{5124220F-9EA6-45AA-92C4-BF649DAC2B9B}" destId="{43D6605F-1DD3-4935-B350-979E4DE60098}" srcOrd="0" destOrd="0" presId="urn:microsoft.com/office/officeart/2008/layout/NameandTitleOrganizationalChart"/>
    <dgm:cxn modelId="{068185AE-BD68-4303-B91D-40A3D2E23F41}" type="presParOf" srcId="{43D6605F-1DD3-4935-B350-979E4DE60098}" destId="{4E73DADD-69B7-45C1-8D3C-CE98FF760010}" srcOrd="0" destOrd="0" presId="urn:microsoft.com/office/officeart/2008/layout/NameandTitleOrganizationalChart"/>
    <dgm:cxn modelId="{C3CD3D88-73CC-4AFB-BE9C-4BB1CE82C04E}" type="presParOf" srcId="{43D6605F-1DD3-4935-B350-979E4DE60098}" destId="{09D42AE2-BCE6-48D1-A54A-7E153F6C1BFA}" srcOrd="1" destOrd="0" presId="urn:microsoft.com/office/officeart/2008/layout/NameandTitleOrganizationalChart"/>
    <dgm:cxn modelId="{904A449A-6B2D-412C-8EA6-7B5506947D04}" type="presParOf" srcId="{43D6605F-1DD3-4935-B350-979E4DE60098}" destId="{C338452F-77CC-42C8-B011-126AF2B2BAEA}" srcOrd="2" destOrd="0" presId="urn:microsoft.com/office/officeart/2008/layout/NameandTitleOrganizationalChart"/>
    <dgm:cxn modelId="{5B6247AC-6459-4207-B2FB-41A4FBDB7D50}" type="presParOf" srcId="{5124220F-9EA6-45AA-92C4-BF649DAC2B9B}" destId="{D388C288-526A-4460-894C-8274D290DAA2}" srcOrd="1" destOrd="0" presId="urn:microsoft.com/office/officeart/2008/layout/NameandTitleOrganizationalChart"/>
    <dgm:cxn modelId="{A63B5545-9E49-46A8-BF3D-6A0D3AFD1C1F}" type="presParOf" srcId="{5124220F-9EA6-45AA-92C4-BF649DAC2B9B}" destId="{BF933900-C328-49FF-8339-CC3C56494837}" srcOrd="2" destOrd="0" presId="urn:microsoft.com/office/officeart/2008/layout/NameandTitleOrganizationalChart"/>
    <dgm:cxn modelId="{B53D121D-6275-47AD-BE09-4D7E20789AEA}" type="presParOf" srcId="{19C8A6FD-A462-467C-9D3B-D8FA09C04B0C}" destId="{36A2EFAA-62BF-4A69-86B5-0E11C7AE2DAB}" srcOrd="2" destOrd="0" presId="urn:microsoft.com/office/officeart/2008/layout/NameandTitleOrganizationalChart"/>
    <dgm:cxn modelId="{6E4B9822-E8E5-4255-BD9D-C56086F26043}" type="presParOf" srcId="{BF5BEF03-CD09-4D10-9219-50F8F3DDAEF9}" destId="{F93013A5-A316-49E0-A839-DDE11F48A5C1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FE51F7B-497D-47E9-93BC-55CF354053BF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98B58556-C34E-49DC-8836-14EB07B8BD2E}">
      <dgm:prSet phldrT="[Texte]"/>
      <dgm:spPr/>
      <dgm:t>
        <a:bodyPr/>
        <a:lstStyle/>
        <a:p>
          <a:r>
            <a:rPr lang="fr-FR" dirty="0"/>
            <a:t>Responsable Service restauration</a:t>
          </a:r>
        </a:p>
      </dgm:t>
    </dgm:pt>
    <dgm:pt modelId="{FE53D204-2697-4200-B633-E69AEF58D8E5}" type="parTrans" cxnId="{7D542F25-E703-4D76-8167-B27FCAB2522D}">
      <dgm:prSet/>
      <dgm:spPr/>
      <dgm:t>
        <a:bodyPr/>
        <a:lstStyle/>
        <a:p>
          <a:endParaRPr lang="fr-FR"/>
        </a:p>
      </dgm:t>
    </dgm:pt>
    <dgm:pt modelId="{6F7D17F7-40B7-45C9-873F-2A71D96D3286}" type="sibTrans" cxnId="{7D542F25-E703-4D76-8167-B27FCAB2522D}">
      <dgm:prSet custT="1"/>
      <dgm:spPr/>
      <dgm:t>
        <a:bodyPr/>
        <a:lstStyle/>
        <a:p>
          <a:r>
            <a:rPr lang="fr-FR" sz="1600" dirty="0"/>
            <a:t>Claude PIETRI</a:t>
          </a:r>
        </a:p>
      </dgm:t>
    </dgm:pt>
    <dgm:pt modelId="{EBBF37CA-7A76-4D53-AFF6-38E3449CBF09}">
      <dgm:prSet phldrT="[Texte]"/>
      <dgm:spPr/>
      <dgm:t>
        <a:bodyPr/>
        <a:lstStyle/>
        <a:p>
          <a:r>
            <a:rPr lang="fr-FR" dirty="0"/>
            <a:t>Second de cuisine</a:t>
          </a:r>
        </a:p>
      </dgm:t>
    </dgm:pt>
    <dgm:pt modelId="{2874483A-0BD1-4F37-8ADC-C20CB5C2FC53}" type="parTrans" cxnId="{2FA231EC-ECB5-49A7-BF25-2181AF980CA7}">
      <dgm:prSet/>
      <dgm:spPr/>
      <dgm:t>
        <a:bodyPr/>
        <a:lstStyle/>
        <a:p>
          <a:endParaRPr lang="fr-FR"/>
        </a:p>
      </dgm:t>
    </dgm:pt>
    <dgm:pt modelId="{EB551303-81C4-42BB-B4F8-D823CC13A65C}" type="sibTrans" cxnId="{2FA231EC-ECB5-49A7-BF25-2181AF980CA7}">
      <dgm:prSet custT="1"/>
      <dgm:spPr/>
      <dgm:t>
        <a:bodyPr/>
        <a:lstStyle/>
        <a:p>
          <a:r>
            <a:rPr lang="fr-FR" sz="1600" dirty="0"/>
            <a:t>Tania PINEL</a:t>
          </a:r>
        </a:p>
      </dgm:t>
    </dgm:pt>
    <dgm:pt modelId="{D328AF52-6490-4474-9411-E21A08852393}">
      <dgm:prSet phldrT="[Texte]"/>
      <dgm:spPr/>
      <dgm:t>
        <a:bodyPr/>
        <a:lstStyle/>
        <a:p>
          <a:r>
            <a:rPr lang="fr-FR" dirty="0"/>
            <a:t>Agent chef employés de restauration</a:t>
          </a:r>
        </a:p>
      </dgm:t>
    </dgm:pt>
    <dgm:pt modelId="{52451705-3834-4174-8DEB-0C92E3B13E26}" type="parTrans" cxnId="{570FD3F8-425B-4BFC-A673-F886E4CAB73B}">
      <dgm:prSet/>
      <dgm:spPr/>
      <dgm:t>
        <a:bodyPr/>
        <a:lstStyle/>
        <a:p>
          <a:endParaRPr lang="fr-FR"/>
        </a:p>
      </dgm:t>
    </dgm:pt>
    <dgm:pt modelId="{A4741F13-4933-4255-B50A-7C17FCAE0FD3}" type="sibTrans" cxnId="{570FD3F8-425B-4BFC-A673-F886E4CAB73B}">
      <dgm:prSet custT="1"/>
      <dgm:spPr/>
      <dgm:t>
        <a:bodyPr/>
        <a:lstStyle/>
        <a:p>
          <a:r>
            <a:rPr lang="fr-FR" sz="1600" dirty="0"/>
            <a:t>Arnaud PUECH</a:t>
          </a:r>
        </a:p>
      </dgm:t>
    </dgm:pt>
    <dgm:pt modelId="{DF9A151A-3BA2-4CD2-BC5C-608810AE7D93}">
      <dgm:prSet/>
      <dgm:spPr/>
      <dgm:t>
        <a:bodyPr/>
        <a:lstStyle/>
        <a:p>
          <a:r>
            <a:rPr lang="fr-FR" dirty="0"/>
            <a:t>1 cuisinier</a:t>
          </a:r>
        </a:p>
      </dgm:t>
    </dgm:pt>
    <dgm:pt modelId="{582B74FE-5241-4C6C-B01B-1FC1BE5677DC}" type="parTrans" cxnId="{E41049DF-B50F-4F46-AF78-80803BB961DD}">
      <dgm:prSet/>
      <dgm:spPr/>
      <dgm:t>
        <a:bodyPr/>
        <a:lstStyle/>
        <a:p>
          <a:endParaRPr lang="fr-FR"/>
        </a:p>
      </dgm:t>
    </dgm:pt>
    <dgm:pt modelId="{1B92F888-F671-4CB8-BBF1-789BE9A6FBF6}" type="sibTrans" cxnId="{E41049DF-B50F-4F46-AF78-80803BB961DD}">
      <dgm:prSet/>
      <dgm:spPr/>
      <dgm:t>
        <a:bodyPr/>
        <a:lstStyle/>
        <a:p>
          <a:endParaRPr lang="fr-FR"/>
        </a:p>
      </dgm:t>
    </dgm:pt>
    <dgm:pt modelId="{750ABB76-1D1A-40F3-804F-0A1DF6E3B622}">
      <dgm:prSet/>
      <dgm:spPr/>
      <dgm:t>
        <a:bodyPr/>
        <a:lstStyle/>
        <a:p>
          <a:r>
            <a:rPr lang="fr-FR" dirty="0"/>
            <a:t>10 employés de restauration</a:t>
          </a:r>
        </a:p>
      </dgm:t>
    </dgm:pt>
    <dgm:pt modelId="{FFE48415-AF11-4BE6-817A-15EF779C459D}" type="parTrans" cxnId="{CF0A53F1-D641-4B04-AD30-0731F502D658}">
      <dgm:prSet/>
      <dgm:spPr/>
      <dgm:t>
        <a:bodyPr/>
        <a:lstStyle/>
        <a:p>
          <a:endParaRPr lang="fr-FR"/>
        </a:p>
      </dgm:t>
    </dgm:pt>
    <dgm:pt modelId="{506C91F8-EED2-475B-B67D-489AA3231BCC}" type="sibTrans" cxnId="{CF0A53F1-D641-4B04-AD30-0731F502D658}">
      <dgm:prSet/>
      <dgm:spPr/>
      <dgm:t>
        <a:bodyPr/>
        <a:lstStyle/>
        <a:p>
          <a:endParaRPr lang="fr-FR"/>
        </a:p>
      </dgm:t>
    </dgm:pt>
    <dgm:pt modelId="{04C825C6-60B4-48C3-B96F-0D8B9F5B3BD5}" type="pres">
      <dgm:prSet presAssocID="{0FE51F7B-497D-47E9-93BC-55CF354053B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F5BEF03-CD09-4D10-9219-50F8F3DDAEF9}" type="pres">
      <dgm:prSet presAssocID="{98B58556-C34E-49DC-8836-14EB07B8BD2E}" presName="hierRoot1" presStyleCnt="0">
        <dgm:presLayoutVars>
          <dgm:hierBranch val="init"/>
        </dgm:presLayoutVars>
      </dgm:prSet>
      <dgm:spPr/>
    </dgm:pt>
    <dgm:pt modelId="{36ED768E-B6A2-4193-9FB1-22A10D5FF58E}" type="pres">
      <dgm:prSet presAssocID="{98B58556-C34E-49DC-8836-14EB07B8BD2E}" presName="rootComposite1" presStyleCnt="0"/>
      <dgm:spPr/>
    </dgm:pt>
    <dgm:pt modelId="{5F2ADF64-F15F-4BFF-B69F-D9E964420A48}" type="pres">
      <dgm:prSet presAssocID="{98B58556-C34E-49DC-8836-14EB07B8BD2E}" presName="rootText1" presStyleLbl="node0" presStyleIdx="0" presStyleCnt="1">
        <dgm:presLayoutVars>
          <dgm:chMax/>
          <dgm:chPref val="3"/>
        </dgm:presLayoutVars>
      </dgm:prSet>
      <dgm:spPr/>
    </dgm:pt>
    <dgm:pt modelId="{B3771EF1-F0A5-453D-92C5-B14EF8B72903}" type="pres">
      <dgm:prSet presAssocID="{98B58556-C34E-49DC-8836-14EB07B8BD2E}" presName="titleText1" presStyleLbl="fgAcc0" presStyleIdx="0" presStyleCnt="1" custScaleY="80635" custLinFactNeighborX="-1499">
        <dgm:presLayoutVars>
          <dgm:chMax val="0"/>
          <dgm:chPref val="0"/>
        </dgm:presLayoutVars>
      </dgm:prSet>
      <dgm:spPr/>
    </dgm:pt>
    <dgm:pt modelId="{0D9727B9-93B9-412A-89C3-3F93136592BE}" type="pres">
      <dgm:prSet presAssocID="{98B58556-C34E-49DC-8836-14EB07B8BD2E}" presName="rootConnector1" presStyleLbl="node1" presStyleIdx="0" presStyleCnt="4"/>
      <dgm:spPr/>
    </dgm:pt>
    <dgm:pt modelId="{FCF6AB38-1F7B-4BDB-A702-23A07D2135DC}" type="pres">
      <dgm:prSet presAssocID="{98B58556-C34E-49DC-8836-14EB07B8BD2E}" presName="hierChild2" presStyleCnt="0"/>
      <dgm:spPr/>
    </dgm:pt>
    <dgm:pt modelId="{6093FCCC-591C-4D3C-B55B-0FADD656A32A}" type="pres">
      <dgm:prSet presAssocID="{2874483A-0BD1-4F37-8ADC-C20CB5C2FC53}" presName="Name37" presStyleLbl="parChTrans1D2" presStyleIdx="0" presStyleCnt="2"/>
      <dgm:spPr/>
    </dgm:pt>
    <dgm:pt modelId="{234DCA9C-60F1-49BD-9159-4663FAD23144}" type="pres">
      <dgm:prSet presAssocID="{EBBF37CA-7A76-4D53-AFF6-38E3449CBF09}" presName="hierRoot2" presStyleCnt="0">
        <dgm:presLayoutVars>
          <dgm:hierBranch val="init"/>
        </dgm:presLayoutVars>
      </dgm:prSet>
      <dgm:spPr/>
    </dgm:pt>
    <dgm:pt modelId="{BE596B71-D6C7-40F4-962F-F2CC7A7514FC}" type="pres">
      <dgm:prSet presAssocID="{EBBF37CA-7A76-4D53-AFF6-38E3449CBF09}" presName="rootComposite" presStyleCnt="0"/>
      <dgm:spPr/>
    </dgm:pt>
    <dgm:pt modelId="{05F39BF1-1039-4270-9616-089470D0D27B}" type="pres">
      <dgm:prSet presAssocID="{EBBF37CA-7A76-4D53-AFF6-38E3449CBF09}" presName="rootText" presStyleLbl="node1" presStyleIdx="0" presStyleCnt="4">
        <dgm:presLayoutVars>
          <dgm:chMax/>
          <dgm:chPref val="3"/>
        </dgm:presLayoutVars>
      </dgm:prSet>
      <dgm:spPr/>
    </dgm:pt>
    <dgm:pt modelId="{9D1F6378-4737-4D3A-A10B-67B4B93B87F2}" type="pres">
      <dgm:prSet presAssocID="{EBBF37CA-7A76-4D53-AFF6-38E3449CBF09}" presName="titleText2" presStyleLbl="fgAcc1" presStyleIdx="0" presStyleCnt="4" custScaleY="87836">
        <dgm:presLayoutVars>
          <dgm:chMax val="0"/>
          <dgm:chPref val="0"/>
        </dgm:presLayoutVars>
      </dgm:prSet>
      <dgm:spPr/>
    </dgm:pt>
    <dgm:pt modelId="{0CE3186F-CC78-4F3A-975F-31D6B977A530}" type="pres">
      <dgm:prSet presAssocID="{EBBF37CA-7A76-4D53-AFF6-38E3449CBF09}" presName="rootConnector" presStyleLbl="node2" presStyleIdx="0" presStyleCnt="0"/>
      <dgm:spPr/>
    </dgm:pt>
    <dgm:pt modelId="{A92325FE-801C-4AE6-8563-DB629B3B0284}" type="pres">
      <dgm:prSet presAssocID="{EBBF37CA-7A76-4D53-AFF6-38E3449CBF09}" presName="hierChild4" presStyleCnt="0"/>
      <dgm:spPr/>
    </dgm:pt>
    <dgm:pt modelId="{5D9B51F1-AFB2-4E6C-A407-41320C8F4A36}" type="pres">
      <dgm:prSet presAssocID="{582B74FE-5241-4C6C-B01B-1FC1BE5677DC}" presName="Name37" presStyleLbl="parChTrans1D3" presStyleIdx="0" presStyleCnt="2"/>
      <dgm:spPr/>
    </dgm:pt>
    <dgm:pt modelId="{3515BB4E-D9D4-44D4-A4B5-E1DB131CB105}" type="pres">
      <dgm:prSet presAssocID="{DF9A151A-3BA2-4CD2-BC5C-608810AE7D93}" presName="hierRoot2" presStyleCnt="0">
        <dgm:presLayoutVars>
          <dgm:hierBranch val="init"/>
        </dgm:presLayoutVars>
      </dgm:prSet>
      <dgm:spPr/>
    </dgm:pt>
    <dgm:pt modelId="{9E5981BF-7E35-47D9-953D-4064874FA15C}" type="pres">
      <dgm:prSet presAssocID="{DF9A151A-3BA2-4CD2-BC5C-608810AE7D93}" presName="rootComposite" presStyleCnt="0"/>
      <dgm:spPr/>
    </dgm:pt>
    <dgm:pt modelId="{C6DC4F50-17BB-4F70-8727-7C07F59A2248}" type="pres">
      <dgm:prSet presAssocID="{DF9A151A-3BA2-4CD2-BC5C-608810AE7D93}" presName="rootText" presStyleLbl="node1" presStyleIdx="1" presStyleCnt="4">
        <dgm:presLayoutVars>
          <dgm:chMax/>
          <dgm:chPref val="3"/>
        </dgm:presLayoutVars>
      </dgm:prSet>
      <dgm:spPr/>
    </dgm:pt>
    <dgm:pt modelId="{FEDBB7B0-70AC-4533-9ADF-FC85439650C0}" type="pres">
      <dgm:prSet presAssocID="{DF9A151A-3BA2-4CD2-BC5C-608810AE7D93}" presName="titleText2" presStyleLbl="fgAcc1" presStyleIdx="1" presStyleCnt="4">
        <dgm:presLayoutVars>
          <dgm:chMax val="0"/>
          <dgm:chPref val="0"/>
        </dgm:presLayoutVars>
      </dgm:prSet>
      <dgm:spPr/>
    </dgm:pt>
    <dgm:pt modelId="{B15EE4E7-8901-4200-BD68-ADD73D76D298}" type="pres">
      <dgm:prSet presAssocID="{DF9A151A-3BA2-4CD2-BC5C-608810AE7D93}" presName="rootConnector" presStyleLbl="node3" presStyleIdx="0" presStyleCnt="0"/>
      <dgm:spPr/>
    </dgm:pt>
    <dgm:pt modelId="{B8272333-AD25-4295-A6CC-8FD47194B9B4}" type="pres">
      <dgm:prSet presAssocID="{DF9A151A-3BA2-4CD2-BC5C-608810AE7D93}" presName="hierChild4" presStyleCnt="0"/>
      <dgm:spPr/>
    </dgm:pt>
    <dgm:pt modelId="{CE812087-0893-4E44-B42F-F6CA8B67C7B9}" type="pres">
      <dgm:prSet presAssocID="{DF9A151A-3BA2-4CD2-BC5C-608810AE7D93}" presName="hierChild5" presStyleCnt="0"/>
      <dgm:spPr/>
    </dgm:pt>
    <dgm:pt modelId="{B666746B-DCAD-4A6E-B4CD-107ED46B2254}" type="pres">
      <dgm:prSet presAssocID="{EBBF37CA-7A76-4D53-AFF6-38E3449CBF09}" presName="hierChild5" presStyleCnt="0"/>
      <dgm:spPr/>
    </dgm:pt>
    <dgm:pt modelId="{3B7EBBE0-BA3B-4FE5-8786-A86FEDF6719A}" type="pres">
      <dgm:prSet presAssocID="{52451705-3834-4174-8DEB-0C92E3B13E26}" presName="Name37" presStyleLbl="parChTrans1D2" presStyleIdx="1" presStyleCnt="2"/>
      <dgm:spPr/>
    </dgm:pt>
    <dgm:pt modelId="{19C8A6FD-A462-467C-9D3B-D8FA09C04B0C}" type="pres">
      <dgm:prSet presAssocID="{D328AF52-6490-4474-9411-E21A08852393}" presName="hierRoot2" presStyleCnt="0">
        <dgm:presLayoutVars>
          <dgm:hierBranch val="init"/>
        </dgm:presLayoutVars>
      </dgm:prSet>
      <dgm:spPr/>
    </dgm:pt>
    <dgm:pt modelId="{F5FE84BF-A98D-4FEC-8BEF-262A956D03B4}" type="pres">
      <dgm:prSet presAssocID="{D328AF52-6490-4474-9411-E21A08852393}" presName="rootComposite" presStyleCnt="0"/>
      <dgm:spPr/>
    </dgm:pt>
    <dgm:pt modelId="{F7CB48DD-5752-45CD-B56E-AB97B4604ECC}" type="pres">
      <dgm:prSet presAssocID="{D328AF52-6490-4474-9411-E21A08852393}" presName="rootText" presStyleLbl="node1" presStyleIdx="2" presStyleCnt="4">
        <dgm:presLayoutVars>
          <dgm:chMax/>
          <dgm:chPref val="3"/>
        </dgm:presLayoutVars>
      </dgm:prSet>
      <dgm:spPr/>
    </dgm:pt>
    <dgm:pt modelId="{502005E9-3006-42CB-A82F-18F96F4136FF}" type="pres">
      <dgm:prSet presAssocID="{D328AF52-6490-4474-9411-E21A08852393}" presName="titleText2" presStyleLbl="fgAcc1" presStyleIdx="2" presStyleCnt="4" custScaleY="75582">
        <dgm:presLayoutVars>
          <dgm:chMax val="0"/>
          <dgm:chPref val="0"/>
        </dgm:presLayoutVars>
      </dgm:prSet>
      <dgm:spPr/>
    </dgm:pt>
    <dgm:pt modelId="{E62AB6B3-C9EB-4E49-85B2-30FCD7FF9DA4}" type="pres">
      <dgm:prSet presAssocID="{D328AF52-6490-4474-9411-E21A08852393}" presName="rootConnector" presStyleLbl="node2" presStyleIdx="0" presStyleCnt="0"/>
      <dgm:spPr/>
    </dgm:pt>
    <dgm:pt modelId="{B179C0EA-760E-4D0E-8328-DAE953B53B91}" type="pres">
      <dgm:prSet presAssocID="{D328AF52-6490-4474-9411-E21A08852393}" presName="hierChild4" presStyleCnt="0"/>
      <dgm:spPr/>
    </dgm:pt>
    <dgm:pt modelId="{4425EF1E-F41E-4C73-B7D0-A278E847D5CF}" type="pres">
      <dgm:prSet presAssocID="{FFE48415-AF11-4BE6-817A-15EF779C459D}" presName="Name37" presStyleLbl="parChTrans1D3" presStyleIdx="1" presStyleCnt="2"/>
      <dgm:spPr/>
    </dgm:pt>
    <dgm:pt modelId="{023AC335-9C45-4EC6-865B-5C080DFF5110}" type="pres">
      <dgm:prSet presAssocID="{750ABB76-1D1A-40F3-804F-0A1DF6E3B622}" presName="hierRoot2" presStyleCnt="0">
        <dgm:presLayoutVars>
          <dgm:hierBranch val="init"/>
        </dgm:presLayoutVars>
      </dgm:prSet>
      <dgm:spPr/>
    </dgm:pt>
    <dgm:pt modelId="{02F24E44-FCC4-4177-AE14-CDADDE09347F}" type="pres">
      <dgm:prSet presAssocID="{750ABB76-1D1A-40F3-804F-0A1DF6E3B622}" presName="rootComposite" presStyleCnt="0"/>
      <dgm:spPr/>
    </dgm:pt>
    <dgm:pt modelId="{DF805D4B-4020-4A13-8611-DCEEB51B1644}" type="pres">
      <dgm:prSet presAssocID="{750ABB76-1D1A-40F3-804F-0A1DF6E3B622}" presName="rootText" presStyleLbl="node1" presStyleIdx="3" presStyleCnt="4">
        <dgm:presLayoutVars>
          <dgm:chMax/>
          <dgm:chPref val="3"/>
        </dgm:presLayoutVars>
      </dgm:prSet>
      <dgm:spPr/>
    </dgm:pt>
    <dgm:pt modelId="{96A4FE69-025C-4E77-8034-D05351185CD8}" type="pres">
      <dgm:prSet presAssocID="{750ABB76-1D1A-40F3-804F-0A1DF6E3B622}" presName="titleText2" presStyleLbl="fgAcc1" presStyleIdx="3" presStyleCnt="4">
        <dgm:presLayoutVars>
          <dgm:chMax val="0"/>
          <dgm:chPref val="0"/>
        </dgm:presLayoutVars>
      </dgm:prSet>
      <dgm:spPr/>
    </dgm:pt>
    <dgm:pt modelId="{CA4E6E68-15F5-431F-BA81-2DE551B81750}" type="pres">
      <dgm:prSet presAssocID="{750ABB76-1D1A-40F3-804F-0A1DF6E3B622}" presName="rootConnector" presStyleLbl="node3" presStyleIdx="0" presStyleCnt="0"/>
      <dgm:spPr/>
    </dgm:pt>
    <dgm:pt modelId="{D84438BC-90ED-489C-9EB2-A9E96A48753F}" type="pres">
      <dgm:prSet presAssocID="{750ABB76-1D1A-40F3-804F-0A1DF6E3B622}" presName="hierChild4" presStyleCnt="0"/>
      <dgm:spPr/>
    </dgm:pt>
    <dgm:pt modelId="{D0495A79-1F2F-4D5A-842F-A222BC9BBC08}" type="pres">
      <dgm:prSet presAssocID="{750ABB76-1D1A-40F3-804F-0A1DF6E3B622}" presName="hierChild5" presStyleCnt="0"/>
      <dgm:spPr/>
    </dgm:pt>
    <dgm:pt modelId="{36A2EFAA-62BF-4A69-86B5-0E11C7AE2DAB}" type="pres">
      <dgm:prSet presAssocID="{D328AF52-6490-4474-9411-E21A08852393}" presName="hierChild5" presStyleCnt="0"/>
      <dgm:spPr/>
    </dgm:pt>
    <dgm:pt modelId="{F93013A5-A316-49E0-A839-DDE11F48A5C1}" type="pres">
      <dgm:prSet presAssocID="{98B58556-C34E-49DC-8836-14EB07B8BD2E}" presName="hierChild3" presStyleCnt="0"/>
      <dgm:spPr/>
    </dgm:pt>
  </dgm:ptLst>
  <dgm:cxnLst>
    <dgm:cxn modelId="{312DBA0C-2399-4D4C-9A4C-A83FAA18FE0B}" type="presOf" srcId="{EB551303-81C4-42BB-B4F8-D823CC13A65C}" destId="{9D1F6378-4737-4D3A-A10B-67B4B93B87F2}" srcOrd="0" destOrd="0" presId="urn:microsoft.com/office/officeart/2008/layout/NameandTitleOrganizationalChart"/>
    <dgm:cxn modelId="{268E270E-E30B-4028-994B-36A4E34CA66C}" type="presOf" srcId="{DF9A151A-3BA2-4CD2-BC5C-608810AE7D93}" destId="{C6DC4F50-17BB-4F70-8727-7C07F59A2248}" srcOrd="0" destOrd="0" presId="urn:microsoft.com/office/officeart/2008/layout/NameandTitleOrganizationalChart"/>
    <dgm:cxn modelId="{13804D19-95A9-4401-A962-280A6BB296CE}" type="presOf" srcId="{1B92F888-F671-4CB8-BBF1-789BE9A6FBF6}" destId="{FEDBB7B0-70AC-4533-9ADF-FC85439650C0}" srcOrd="0" destOrd="0" presId="urn:microsoft.com/office/officeart/2008/layout/NameandTitleOrganizationalChart"/>
    <dgm:cxn modelId="{AF27B821-5586-4BC1-A61A-537A82C3ED8C}" type="presOf" srcId="{750ABB76-1D1A-40F3-804F-0A1DF6E3B622}" destId="{CA4E6E68-15F5-431F-BA81-2DE551B81750}" srcOrd="1" destOrd="0" presId="urn:microsoft.com/office/officeart/2008/layout/NameandTitleOrganizationalChart"/>
    <dgm:cxn modelId="{BE76FE22-48D7-49C0-92B8-C0BFA7ADF357}" type="presOf" srcId="{6F7D17F7-40B7-45C9-873F-2A71D96D3286}" destId="{B3771EF1-F0A5-453D-92C5-B14EF8B72903}" srcOrd="0" destOrd="0" presId="urn:microsoft.com/office/officeart/2008/layout/NameandTitleOrganizationalChart"/>
    <dgm:cxn modelId="{86B29223-2602-4CBF-82D5-11EE1A84FCBD}" type="presOf" srcId="{98B58556-C34E-49DC-8836-14EB07B8BD2E}" destId="{0D9727B9-93B9-412A-89C3-3F93136592BE}" srcOrd="1" destOrd="0" presId="urn:microsoft.com/office/officeart/2008/layout/NameandTitleOrganizationalChart"/>
    <dgm:cxn modelId="{7D542F25-E703-4D76-8167-B27FCAB2522D}" srcId="{0FE51F7B-497D-47E9-93BC-55CF354053BF}" destId="{98B58556-C34E-49DC-8836-14EB07B8BD2E}" srcOrd="0" destOrd="0" parTransId="{FE53D204-2697-4200-B633-E69AEF58D8E5}" sibTransId="{6F7D17F7-40B7-45C9-873F-2A71D96D3286}"/>
    <dgm:cxn modelId="{9442F42A-B747-4306-B0AF-C485EF0544C0}" type="presOf" srcId="{2874483A-0BD1-4F37-8ADC-C20CB5C2FC53}" destId="{6093FCCC-591C-4D3C-B55B-0FADD656A32A}" srcOrd="0" destOrd="0" presId="urn:microsoft.com/office/officeart/2008/layout/NameandTitleOrganizationalChart"/>
    <dgm:cxn modelId="{C074AD38-6F1C-4067-8176-FC52F29C52B2}" type="presOf" srcId="{DF9A151A-3BA2-4CD2-BC5C-608810AE7D93}" destId="{B15EE4E7-8901-4200-BD68-ADD73D76D298}" srcOrd="1" destOrd="0" presId="urn:microsoft.com/office/officeart/2008/layout/NameandTitleOrganizationalChart"/>
    <dgm:cxn modelId="{F7059940-3BCA-49D9-BB9E-BC945970F115}" type="presOf" srcId="{98B58556-C34E-49DC-8836-14EB07B8BD2E}" destId="{5F2ADF64-F15F-4BFF-B69F-D9E964420A48}" srcOrd="0" destOrd="0" presId="urn:microsoft.com/office/officeart/2008/layout/NameandTitleOrganizationalChart"/>
    <dgm:cxn modelId="{1B627E42-37AC-46AF-8110-86266FE73633}" type="presOf" srcId="{D328AF52-6490-4474-9411-E21A08852393}" destId="{E62AB6B3-C9EB-4E49-85B2-30FCD7FF9DA4}" srcOrd="1" destOrd="0" presId="urn:microsoft.com/office/officeart/2008/layout/NameandTitleOrganizationalChart"/>
    <dgm:cxn modelId="{593DE563-5E69-49E2-8FFD-EF3E4037581F}" type="presOf" srcId="{D328AF52-6490-4474-9411-E21A08852393}" destId="{F7CB48DD-5752-45CD-B56E-AB97B4604ECC}" srcOrd="0" destOrd="0" presId="urn:microsoft.com/office/officeart/2008/layout/NameandTitleOrganizationalChart"/>
    <dgm:cxn modelId="{B09E1A64-0DD8-4940-9CB7-4579BFF619A2}" type="presOf" srcId="{FFE48415-AF11-4BE6-817A-15EF779C459D}" destId="{4425EF1E-F41E-4C73-B7D0-A278E847D5CF}" srcOrd="0" destOrd="0" presId="urn:microsoft.com/office/officeart/2008/layout/NameandTitleOrganizationalChart"/>
    <dgm:cxn modelId="{D6DAAD6B-603C-403C-B922-7046973CE930}" type="presOf" srcId="{506C91F8-EED2-475B-B67D-489AA3231BCC}" destId="{96A4FE69-025C-4E77-8034-D05351185CD8}" srcOrd="0" destOrd="0" presId="urn:microsoft.com/office/officeart/2008/layout/NameandTitleOrganizationalChart"/>
    <dgm:cxn modelId="{BB622171-0E9C-418B-81F2-D30D11F4743D}" type="presOf" srcId="{EBBF37CA-7A76-4D53-AFF6-38E3449CBF09}" destId="{05F39BF1-1039-4270-9616-089470D0D27B}" srcOrd="0" destOrd="0" presId="urn:microsoft.com/office/officeart/2008/layout/NameandTitleOrganizationalChart"/>
    <dgm:cxn modelId="{C84F1984-AC6A-40C4-9B89-6B2D0BFBDDBB}" type="presOf" srcId="{0FE51F7B-497D-47E9-93BC-55CF354053BF}" destId="{04C825C6-60B4-48C3-B96F-0D8B9F5B3BD5}" srcOrd="0" destOrd="0" presId="urn:microsoft.com/office/officeart/2008/layout/NameandTitleOrganizationalChart"/>
    <dgm:cxn modelId="{95F24AAE-189F-48E3-A2CA-86657C224786}" type="presOf" srcId="{EBBF37CA-7A76-4D53-AFF6-38E3449CBF09}" destId="{0CE3186F-CC78-4F3A-975F-31D6B977A530}" srcOrd="1" destOrd="0" presId="urn:microsoft.com/office/officeart/2008/layout/NameandTitleOrganizationalChart"/>
    <dgm:cxn modelId="{E148DEB8-0786-4BE0-8251-814E4B9C13AA}" type="presOf" srcId="{582B74FE-5241-4C6C-B01B-1FC1BE5677DC}" destId="{5D9B51F1-AFB2-4E6C-A407-41320C8F4A36}" srcOrd="0" destOrd="0" presId="urn:microsoft.com/office/officeart/2008/layout/NameandTitleOrganizationalChart"/>
    <dgm:cxn modelId="{ABEB5DCF-694F-4827-B9F4-1B7DEC359E01}" type="presOf" srcId="{750ABB76-1D1A-40F3-804F-0A1DF6E3B622}" destId="{DF805D4B-4020-4A13-8611-DCEEB51B1644}" srcOrd="0" destOrd="0" presId="urn:microsoft.com/office/officeart/2008/layout/NameandTitleOrganizationalChart"/>
    <dgm:cxn modelId="{E41049DF-B50F-4F46-AF78-80803BB961DD}" srcId="{EBBF37CA-7A76-4D53-AFF6-38E3449CBF09}" destId="{DF9A151A-3BA2-4CD2-BC5C-608810AE7D93}" srcOrd="0" destOrd="0" parTransId="{582B74FE-5241-4C6C-B01B-1FC1BE5677DC}" sibTransId="{1B92F888-F671-4CB8-BBF1-789BE9A6FBF6}"/>
    <dgm:cxn modelId="{278B24E2-DD98-4CA3-A34B-A3C35CC55B38}" type="presOf" srcId="{52451705-3834-4174-8DEB-0C92E3B13E26}" destId="{3B7EBBE0-BA3B-4FE5-8786-A86FEDF6719A}" srcOrd="0" destOrd="0" presId="urn:microsoft.com/office/officeart/2008/layout/NameandTitleOrganizationalChart"/>
    <dgm:cxn modelId="{2FA231EC-ECB5-49A7-BF25-2181AF980CA7}" srcId="{98B58556-C34E-49DC-8836-14EB07B8BD2E}" destId="{EBBF37CA-7A76-4D53-AFF6-38E3449CBF09}" srcOrd="0" destOrd="0" parTransId="{2874483A-0BD1-4F37-8ADC-C20CB5C2FC53}" sibTransId="{EB551303-81C4-42BB-B4F8-D823CC13A65C}"/>
    <dgm:cxn modelId="{CF0A53F1-D641-4B04-AD30-0731F502D658}" srcId="{D328AF52-6490-4474-9411-E21A08852393}" destId="{750ABB76-1D1A-40F3-804F-0A1DF6E3B622}" srcOrd="0" destOrd="0" parTransId="{FFE48415-AF11-4BE6-817A-15EF779C459D}" sibTransId="{506C91F8-EED2-475B-B67D-489AA3231BCC}"/>
    <dgm:cxn modelId="{570FD3F8-425B-4BFC-A673-F886E4CAB73B}" srcId="{98B58556-C34E-49DC-8836-14EB07B8BD2E}" destId="{D328AF52-6490-4474-9411-E21A08852393}" srcOrd="1" destOrd="0" parTransId="{52451705-3834-4174-8DEB-0C92E3B13E26}" sibTransId="{A4741F13-4933-4255-B50A-7C17FCAE0FD3}"/>
    <dgm:cxn modelId="{F07995FA-792F-42B6-9BD1-81B6A542DC44}" type="presOf" srcId="{A4741F13-4933-4255-B50A-7C17FCAE0FD3}" destId="{502005E9-3006-42CB-A82F-18F96F4136FF}" srcOrd="0" destOrd="0" presId="urn:microsoft.com/office/officeart/2008/layout/NameandTitleOrganizationalChart"/>
    <dgm:cxn modelId="{F8A7F4F7-D3EC-4C2D-B9DC-227A44864840}" type="presParOf" srcId="{04C825C6-60B4-48C3-B96F-0D8B9F5B3BD5}" destId="{BF5BEF03-CD09-4D10-9219-50F8F3DDAEF9}" srcOrd="0" destOrd="0" presId="urn:microsoft.com/office/officeart/2008/layout/NameandTitleOrganizationalChart"/>
    <dgm:cxn modelId="{83E31144-30F2-45E4-A034-C5C459E57116}" type="presParOf" srcId="{BF5BEF03-CD09-4D10-9219-50F8F3DDAEF9}" destId="{36ED768E-B6A2-4193-9FB1-22A10D5FF58E}" srcOrd="0" destOrd="0" presId="urn:microsoft.com/office/officeart/2008/layout/NameandTitleOrganizationalChart"/>
    <dgm:cxn modelId="{8DA4B21F-CDF4-4E04-93D3-A0E08BE6E3E0}" type="presParOf" srcId="{36ED768E-B6A2-4193-9FB1-22A10D5FF58E}" destId="{5F2ADF64-F15F-4BFF-B69F-D9E964420A48}" srcOrd="0" destOrd="0" presId="urn:microsoft.com/office/officeart/2008/layout/NameandTitleOrganizationalChart"/>
    <dgm:cxn modelId="{8310A98D-E069-4946-87D4-503EB6592178}" type="presParOf" srcId="{36ED768E-B6A2-4193-9FB1-22A10D5FF58E}" destId="{B3771EF1-F0A5-453D-92C5-B14EF8B72903}" srcOrd="1" destOrd="0" presId="urn:microsoft.com/office/officeart/2008/layout/NameandTitleOrganizationalChart"/>
    <dgm:cxn modelId="{6E6BF9C9-4A27-4FAD-87D9-ACED7BA8E920}" type="presParOf" srcId="{36ED768E-B6A2-4193-9FB1-22A10D5FF58E}" destId="{0D9727B9-93B9-412A-89C3-3F93136592BE}" srcOrd="2" destOrd="0" presId="urn:microsoft.com/office/officeart/2008/layout/NameandTitleOrganizationalChart"/>
    <dgm:cxn modelId="{AB192FE1-FDBF-4BB2-A7FD-0AA533CBEB7A}" type="presParOf" srcId="{BF5BEF03-CD09-4D10-9219-50F8F3DDAEF9}" destId="{FCF6AB38-1F7B-4BDB-A702-23A07D2135DC}" srcOrd="1" destOrd="0" presId="urn:microsoft.com/office/officeart/2008/layout/NameandTitleOrganizationalChart"/>
    <dgm:cxn modelId="{DCB07E69-ABB9-49DD-8AC2-927FC45B0E4A}" type="presParOf" srcId="{FCF6AB38-1F7B-4BDB-A702-23A07D2135DC}" destId="{6093FCCC-591C-4D3C-B55B-0FADD656A32A}" srcOrd="0" destOrd="0" presId="urn:microsoft.com/office/officeart/2008/layout/NameandTitleOrganizationalChart"/>
    <dgm:cxn modelId="{899B110E-C722-4006-9D9F-0C4556CCD062}" type="presParOf" srcId="{FCF6AB38-1F7B-4BDB-A702-23A07D2135DC}" destId="{234DCA9C-60F1-49BD-9159-4663FAD23144}" srcOrd="1" destOrd="0" presId="urn:microsoft.com/office/officeart/2008/layout/NameandTitleOrganizationalChart"/>
    <dgm:cxn modelId="{CF15B7D8-F1AF-4B36-973D-3212D207DE21}" type="presParOf" srcId="{234DCA9C-60F1-49BD-9159-4663FAD23144}" destId="{BE596B71-D6C7-40F4-962F-F2CC7A7514FC}" srcOrd="0" destOrd="0" presId="urn:microsoft.com/office/officeart/2008/layout/NameandTitleOrganizationalChart"/>
    <dgm:cxn modelId="{34A2377E-1E95-44AA-AC93-282AD3BD2CE0}" type="presParOf" srcId="{BE596B71-D6C7-40F4-962F-F2CC7A7514FC}" destId="{05F39BF1-1039-4270-9616-089470D0D27B}" srcOrd="0" destOrd="0" presId="urn:microsoft.com/office/officeart/2008/layout/NameandTitleOrganizationalChart"/>
    <dgm:cxn modelId="{93CA1FAE-A680-4A1F-890C-EB63C04EF023}" type="presParOf" srcId="{BE596B71-D6C7-40F4-962F-F2CC7A7514FC}" destId="{9D1F6378-4737-4D3A-A10B-67B4B93B87F2}" srcOrd="1" destOrd="0" presId="urn:microsoft.com/office/officeart/2008/layout/NameandTitleOrganizationalChart"/>
    <dgm:cxn modelId="{8DF2DCA2-E254-4855-9B9D-C2DF82E7B71B}" type="presParOf" srcId="{BE596B71-D6C7-40F4-962F-F2CC7A7514FC}" destId="{0CE3186F-CC78-4F3A-975F-31D6B977A530}" srcOrd="2" destOrd="0" presId="urn:microsoft.com/office/officeart/2008/layout/NameandTitleOrganizationalChart"/>
    <dgm:cxn modelId="{EB015316-902C-4CB2-BB1B-CFC3D3AE7426}" type="presParOf" srcId="{234DCA9C-60F1-49BD-9159-4663FAD23144}" destId="{A92325FE-801C-4AE6-8563-DB629B3B0284}" srcOrd="1" destOrd="0" presId="urn:microsoft.com/office/officeart/2008/layout/NameandTitleOrganizationalChart"/>
    <dgm:cxn modelId="{B944E89D-91B8-4CF8-87D3-22C24B82FAEF}" type="presParOf" srcId="{A92325FE-801C-4AE6-8563-DB629B3B0284}" destId="{5D9B51F1-AFB2-4E6C-A407-41320C8F4A36}" srcOrd="0" destOrd="0" presId="urn:microsoft.com/office/officeart/2008/layout/NameandTitleOrganizationalChart"/>
    <dgm:cxn modelId="{C9DB4B37-1C3D-48D2-A173-AFB50B4AB590}" type="presParOf" srcId="{A92325FE-801C-4AE6-8563-DB629B3B0284}" destId="{3515BB4E-D9D4-44D4-A4B5-E1DB131CB105}" srcOrd="1" destOrd="0" presId="urn:microsoft.com/office/officeart/2008/layout/NameandTitleOrganizationalChart"/>
    <dgm:cxn modelId="{EA002A09-40EC-444D-8D4E-DB9948E51A32}" type="presParOf" srcId="{3515BB4E-D9D4-44D4-A4B5-E1DB131CB105}" destId="{9E5981BF-7E35-47D9-953D-4064874FA15C}" srcOrd="0" destOrd="0" presId="urn:microsoft.com/office/officeart/2008/layout/NameandTitleOrganizationalChart"/>
    <dgm:cxn modelId="{AB430E0A-3103-4A7E-9018-BA91C453DB76}" type="presParOf" srcId="{9E5981BF-7E35-47D9-953D-4064874FA15C}" destId="{C6DC4F50-17BB-4F70-8727-7C07F59A2248}" srcOrd="0" destOrd="0" presId="urn:microsoft.com/office/officeart/2008/layout/NameandTitleOrganizationalChart"/>
    <dgm:cxn modelId="{0F39B9FB-B5DE-421C-9142-3F30EDFB4267}" type="presParOf" srcId="{9E5981BF-7E35-47D9-953D-4064874FA15C}" destId="{FEDBB7B0-70AC-4533-9ADF-FC85439650C0}" srcOrd="1" destOrd="0" presId="urn:microsoft.com/office/officeart/2008/layout/NameandTitleOrganizationalChart"/>
    <dgm:cxn modelId="{6FF1F6C5-AAE7-46F1-B202-CEFABF9F81E4}" type="presParOf" srcId="{9E5981BF-7E35-47D9-953D-4064874FA15C}" destId="{B15EE4E7-8901-4200-BD68-ADD73D76D298}" srcOrd="2" destOrd="0" presId="urn:microsoft.com/office/officeart/2008/layout/NameandTitleOrganizationalChart"/>
    <dgm:cxn modelId="{9E8AA6E8-9E42-4522-A81F-EB61492CE24A}" type="presParOf" srcId="{3515BB4E-D9D4-44D4-A4B5-E1DB131CB105}" destId="{B8272333-AD25-4295-A6CC-8FD47194B9B4}" srcOrd="1" destOrd="0" presId="urn:microsoft.com/office/officeart/2008/layout/NameandTitleOrganizationalChart"/>
    <dgm:cxn modelId="{07AFBB54-EEB6-427D-93B7-055B9753C695}" type="presParOf" srcId="{3515BB4E-D9D4-44D4-A4B5-E1DB131CB105}" destId="{CE812087-0893-4E44-B42F-F6CA8B67C7B9}" srcOrd="2" destOrd="0" presId="urn:microsoft.com/office/officeart/2008/layout/NameandTitleOrganizationalChart"/>
    <dgm:cxn modelId="{AA2AA758-1CCF-4742-A013-AEECD220C36F}" type="presParOf" srcId="{234DCA9C-60F1-49BD-9159-4663FAD23144}" destId="{B666746B-DCAD-4A6E-B4CD-107ED46B2254}" srcOrd="2" destOrd="0" presId="urn:microsoft.com/office/officeart/2008/layout/NameandTitleOrganizationalChart"/>
    <dgm:cxn modelId="{67E51E8E-B023-447F-922C-4D4BA443ADAC}" type="presParOf" srcId="{FCF6AB38-1F7B-4BDB-A702-23A07D2135DC}" destId="{3B7EBBE0-BA3B-4FE5-8786-A86FEDF6719A}" srcOrd="2" destOrd="0" presId="urn:microsoft.com/office/officeart/2008/layout/NameandTitleOrganizationalChart"/>
    <dgm:cxn modelId="{3E56A6A5-4460-4C0E-A52C-A409CEA3C331}" type="presParOf" srcId="{FCF6AB38-1F7B-4BDB-A702-23A07D2135DC}" destId="{19C8A6FD-A462-467C-9D3B-D8FA09C04B0C}" srcOrd="3" destOrd="0" presId="urn:microsoft.com/office/officeart/2008/layout/NameandTitleOrganizationalChart"/>
    <dgm:cxn modelId="{81BA9A98-A115-4091-8D9D-DD6E18783406}" type="presParOf" srcId="{19C8A6FD-A462-467C-9D3B-D8FA09C04B0C}" destId="{F5FE84BF-A98D-4FEC-8BEF-262A956D03B4}" srcOrd="0" destOrd="0" presId="urn:microsoft.com/office/officeart/2008/layout/NameandTitleOrganizationalChart"/>
    <dgm:cxn modelId="{BF78D6AD-9343-433B-AA3D-1568EF3B720D}" type="presParOf" srcId="{F5FE84BF-A98D-4FEC-8BEF-262A956D03B4}" destId="{F7CB48DD-5752-45CD-B56E-AB97B4604ECC}" srcOrd="0" destOrd="0" presId="urn:microsoft.com/office/officeart/2008/layout/NameandTitleOrganizationalChart"/>
    <dgm:cxn modelId="{1064991E-1C7B-47CD-B48A-A9B40CA71DBA}" type="presParOf" srcId="{F5FE84BF-A98D-4FEC-8BEF-262A956D03B4}" destId="{502005E9-3006-42CB-A82F-18F96F4136FF}" srcOrd="1" destOrd="0" presId="urn:microsoft.com/office/officeart/2008/layout/NameandTitleOrganizationalChart"/>
    <dgm:cxn modelId="{516F5C02-543A-45D4-A904-5EF171DBFD37}" type="presParOf" srcId="{F5FE84BF-A98D-4FEC-8BEF-262A956D03B4}" destId="{E62AB6B3-C9EB-4E49-85B2-30FCD7FF9DA4}" srcOrd="2" destOrd="0" presId="urn:microsoft.com/office/officeart/2008/layout/NameandTitleOrganizationalChart"/>
    <dgm:cxn modelId="{EAFF406D-53AD-4B82-9F72-D9E4EFCB2708}" type="presParOf" srcId="{19C8A6FD-A462-467C-9D3B-D8FA09C04B0C}" destId="{B179C0EA-760E-4D0E-8328-DAE953B53B91}" srcOrd="1" destOrd="0" presId="urn:microsoft.com/office/officeart/2008/layout/NameandTitleOrganizationalChart"/>
    <dgm:cxn modelId="{8F33B4B4-86FE-45D5-A939-4676DEE89858}" type="presParOf" srcId="{B179C0EA-760E-4D0E-8328-DAE953B53B91}" destId="{4425EF1E-F41E-4C73-B7D0-A278E847D5CF}" srcOrd="0" destOrd="0" presId="urn:microsoft.com/office/officeart/2008/layout/NameandTitleOrganizationalChart"/>
    <dgm:cxn modelId="{5A40CE61-DAE3-4EA3-96D2-6EA012CB47E9}" type="presParOf" srcId="{B179C0EA-760E-4D0E-8328-DAE953B53B91}" destId="{023AC335-9C45-4EC6-865B-5C080DFF5110}" srcOrd="1" destOrd="0" presId="urn:microsoft.com/office/officeart/2008/layout/NameandTitleOrganizationalChart"/>
    <dgm:cxn modelId="{9562539C-82C4-4BEC-A9BA-21084E992BD1}" type="presParOf" srcId="{023AC335-9C45-4EC6-865B-5C080DFF5110}" destId="{02F24E44-FCC4-4177-AE14-CDADDE09347F}" srcOrd="0" destOrd="0" presId="urn:microsoft.com/office/officeart/2008/layout/NameandTitleOrganizationalChart"/>
    <dgm:cxn modelId="{FDE9AA11-C041-45B8-AFEB-C21B309F19CE}" type="presParOf" srcId="{02F24E44-FCC4-4177-AE14-CDADDE09347F}" destId="{DF805D4B-4020-4A13-8611-DCEEB51B1644}" srcOrd="0" destOrd="0" presId="urn:microsoft.com/office/officeart/2008/layout/NameandTitleOrganizationalChart"/>
    <dgm:cxn modelId="{43E96DBF-1B2B-4A5C-8CD6-35821AEBBB44}" type="presParOf" srcId="{02F24E44-FCC4-4177-AE14-CDADDE09347F}" destId="{96A4FE69-025C-4E77-8034-D05351185CD8}" srcOrd="1" destOrd="0" presId="urn:microsoft.com/office/officeart/2008/layout/NameandTitleOrganizationalChart"/>
    <dgm:cxn modelId="{80BA8C1B-513F-4033-A13E-99DCE6515EF6}" type="presParOf" srcId="{02F24E44-FCC4-4177-AE14-CDADDE09347F}" destId="{CA4E6E68-15F5-431F-BA81-2DE551B81750}" srcOrd="2" destOrd="0" presId="urn:microsoft.com/office/officeart/2008/layout/NameandTitleOrganizationalChart"/>
    <dgm:cxn modelId="{47BEF113-A6AD-41CF-87D5-2368ED403408}" type="presParOf" srcId="{023AC335-9C45-4EC6-865B-5C080DFF5110}" destId="{D84438BC-90ED-489C-9EB2-A9E96A48753F}" srcOrd="1" destOrd="0" presId="urn:microsoft.com/office/officeart/2008/layout/NameandTitleOrganizationalChart"/>
    <dgm:cxn modelId="{6608E6E8-18CE-4BCF-AFFD-60838F428C73}" type="presParOf" srcId="{023AC335-9C45-4EC6-865B-5C080DFF5110}" destId="{D0495A79-1F2F-4D5A-842F-A222BC9BBC08}" srcOrd="2" destOrd="0" presId="urn:microsoft.com/office/officeart/2008/layout/NameandTitleOrganizationalChart"/>
    <dgm:cxn modelId="{B53D121D-6275-47AD-BE09-4D7E20789AEA}" type="presParOf" srcId="{19C8A6FD-A462-467C-9D3B-D8FA09C04B0C}" destId="{36A2EFAA-62BF-4A69-86B5-0E11C7AE2DAB}" srcOrd="2" destOrd="0" presId="urn:microsoft.com/office/officeart/2008/layout/NameandTitleOrganizationalChart"/>
    <dgm:cxn modelId="{6E4B9822-E8E5-4255-BD9D-C56086F26043}" type="presParOf" srcId="{BF5BEF03-CD09-4D10-9219-50F8F3DDAEF9}" destId="{F93013A5-A316-49E0-A839-DDE11F48A5C1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FE51F7B-497D-47E9-93BC-55CF354053BF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98B58556-C34E-49DC-8836-14EB07B8BD2E}">
      <dgm:prSet phldrT="[Texte]"/>
      <dgm:spPr/>
      <dgm:t>
        <a:bodyPr/>
        <a:lstStyle/>
        <a:p>
          <a:r>
            <a:rPr lang="fr-FR" dirty="0"/>
            <a:t>Responsable Soins</a:t>
          </a:r>
        </a:p>
      </dgm:t>
    </dgm:pt>
    <dgm:pt modelId="{FE53D204-2697-4200-B633-E69AEF58D8E5}" type="parTrans" cxnId="{7D542F25-E703-4D76-8167-B27FCAB2522D}">
      <dgm:prSet/>
      <dgm:spPr/>
      <dgm:t>
        <a:bodyPr/>
        <a:lstStyle/>
        <a:p>
          <a:endParaRPr lang="fr-FR"/>
        </a:p>
      </dgm:t>
    </dgm:pt>
    <dgm:pt modelId="{6F7D17F7-40B7-45C9-873F-2A71D96D3286}" type="sibTrans" cxnId="{7D542F25-E703-4D76-8167-B27FCAB2522D}">
      <dgm:prSet custT="1"/>
      <dgm:spPr/>
      <dgm:t>
        <a:bodyPr/>
        <a:lstStyle/>
        <a:p>
          <a:r>
            <a:rPr lang="fr-FR" sz="900" dirty="0"/>
            <a:t>Docteur Jean DERMAT</a:t>
          </a:r>
        </a:p>
      </dgm:t>
    </dgm:pt>
    <dgm:pt modelId="{A1FF447F-8181-4B19-B0F9-D8A674BF468E}">
      <dgm:prSet/>
      <dgm:spPr/>
      <dgm:t>
        <a:bodyPr/>
        <a:lstStyle/>
        <a:p>
          <a:r>
            <a:rPr lang="fr-FR" dirty="0"/>
            <a:t>Chef du département Médecine</a:t>
          </a:r>
        </a:p>
      </dgm:t>
    </dgm:pt>
    <dgm:pt modelId="{D3A78ADA-C0EE-4DB0-87F2-6FA2E0F3EB2F}" type="parTrans" cxnId="{82A3BA82-B474-4F3E-9A96-1283BD14A5F0}">
      <dgm:prSet/>
      <dgm:spPr/>
      <dgm:t>
        <a:bodyPr/>
        <a:lstStyle/>
        <a:p>
          <a:endParaRPr lang="fr-FR"/>
        </a:p>
      </dgm:t>
    </dgm:pt>
    <dgm:pt modelId="{72A9CB0D-0088-4A4A-91DC-339202972045}" type="sibTrans" cxnId="{82A3BA82-B474-4F3E-9A96-1283BD14A5F0}">
      <dgm:prSet/>
      <dgm:spPr/>
      <dgm:t>
        <a:bodyPr/>
        <a:lstStyle/>
        <a:p>
          <a:endParaRPr lang="fr-FR"/>
        </a:p>
      </dgm:t>
    </dgm:pt>
    <dgm:pt modelId="{6D7F4810-364C-4502-A9C9-4026C1A7D931}">
      <dgm:prSet/>
      <dgm:spPr/>
      <dgm:t>
        <a:bodyPr/>
        <a:lstStyle/>
        <a:p>
          <a:r>
            <a:rPr lang="fr-FR" dirty="0"/>
            <a:t>Chef du département obstétrique</a:t>
          </a:r>
        </a:p>
      </dgm:t>
    </dgm:pt>
    <dgm:pt modelId="{DEC8C6FF-0B91-4327-8A21-852428467256}" type="parTrans" cxnId="{7D770DD6-4519-4C23-8D80-298A42B3069A}">
      <dgm:prSet/>
      <dgm:spPr/>
      <dgm:t>
        <a:bodyPr/>
        <a:lstStyle/>
        <a:p>
          <a:endParaRPr lang="fr-FR"/>
        </a:p>
      </dgm:t>
    </dgm:pt>
    <dgm:pt modelId="{A54AC34B-9A07-48B0-896B-167119F96C61}" type="sibTrans" cxnId="{7D770DD6-4519-4C23-8D80-298A42B3069A}">
      <dgm:prSet/>
      <dgm:spPr/>
      <dgm:t>
        <a:bodyPr/>
        <a:lstStyle/>
        <a:p>
          <a:endParaRPr lang="fr-FR"/>
        </a:p>
      </dgm:t>
    </dgm:pt>
    <dgm:pt modelId="{684FA6F4-778D-4F94-99CE-3D414F2F859E}" type="asst">
      <dgm:prSet/>
      <dgm:spPr/>
      <dgm:t>
        <a:bodyPr/>
        <a:lstStyle/>
        <a:p>
          <a:r>
            <a:rPr lang="fr-FR" dirty="0"/>
            <a:t>IDE- Infirmière Chef Coordonnatrice des soins</a:t>
          </a:r>
        </a:p>
      </dgm:t>
    </dgm:pt>
    <dgm:pt modelId="{FC31E5DD-402D-4DA5-A794-356E5C9189EB}" type="parTrans" cxnId="{391E6AF5-3381-4332-BFAA-D3E1C2D8E2FA}">
      <dgm:prSet/>
      <dgm:spPr/>
      <dgm:t>
        <a:bodyPr/>
        <a:lstStyle/>
        <a:p>
          <a:endParaRPr lang="fr-FR"/>
        </a:p>
      </dgm:t>
    </dgm:pt>
    <dgm:pt modelId="{637F35AB-F188-42C7-A559-928E7B2AFC1C}" type="sibTrans" cxnId="{391E6AF5-3381-4332-BFAA-D3E1C2D8E2FA}">
      <dgm:prSet/>
      <dgm:spPr/>
      <dgm:t>
        <a:bodyPr/>
        <a:lstStyle/>
        <a:p>
          <a:endParaRPr lang="fr-FR"/>
        </a:p>
      </dgm:t>
    </dgm:pt>
    <dgm:pt modelId="{98C1C053-E651-4D3B-A67F-D75A3CA910BE}">
      <dgm:prSet/>
      <dgm:spPr/>
      <dgm:t>
        <a:bodyPr/>
        <a:lstStyle/>
        <a:p>
          <a:r>
            <a:rPr lang="fr-FR" dirty="0"/>
            <a:t>Chef du département Chirurgie</a:t>
          </a:r>
        </a:p>
      </dgm:t>
    </dgm:pt>
    <dgm:pt modelId="{CD9AF3F7-3912-40B1-B42B-2BA72EFF10EA}" type="parTrans" cxnId="{7A28FE01-80C4-4664-ABAE-A62FDEB97FCE}">
      <dgm:prSet/>
      <dgm:spPr/>
      <dgm:t>
        <a:bodyPr/>
        <a:lstStyle/>
        <a:p>
          <a:endParaRPr lang="fr-FR"/>
        </a:p>
      </dgm:t>
    </dgm:pt>
    <dgm:pt modelId="{578E1576-5195-4F52-8EC1-4B1E8BAF4803}" type="sibTrans" cxnId="{7A28FE01-80C4-4664-ABAE-A62FDEB97FCE}">
      <dgm:prSet/>
      <dgm:spPr/>
      <dgm:t>
        <a:bodyPr/>
        <a:lstStyle/>
        <a:p>
          <a:endParaRPr lang="fr-FR"/>
        </a:p>
      </dgm:t>
    </dgm:pt>
    <dgm:pt modelId="{2CD9F9E4-431C-4E67-82EF-40B6EF4D20D5}">
      <dgm:prSet/>
      <dgm:spPr/>
      <dgm:t>
        <a:bodyPr/>
        <a:lstStyle/>
        <a:p>
          <a:r>
            <a:rPr lang="fr-FR" dirty="0"/>
            <a:t>Chef du service Chirurgie orthopédique et traumatologique</a:t>
          </a:r>
        </a:p>
      </dgm:t>
    </dgm:pt>
    <dgm:pt modelId="{C64E5B3A-3981-4564-ACAE-F5F803D8F364}" type="parTrans" cxnId="{204DF608-C7C6-4DA9-9CBC-9F73F28A7E2B}">
      <dgm:prSet/>
      <dgm:spPr/>
      <dgm:t>
        <a:bodyPr/>
        <a:lstStyle/>
        <a:p>
          <a:endParaRPr lang="fr-FR"/>
        </a:p>
      </dgm:t>
    </dgm:pt>
    <dgm:pt modelId="{8FDD6063-3771-4899-8EED-B02957551CDF}" type="sibTrans" cxnId="{204DF608-C7C6-4DA9-9CBC-9F73F28A7E2B}">
      <dgm:prSet/>
      <dgm:spPr/>
      <dgm:t>
        <a:bodyPr/>
        <a:lstStyle/>
        <a:p>
          <a:endParaRPr lang="fr-FR"/>
        </a:p>
      </dgm:t>
    </dgm:pt>
    <dgm:pt modelId="{55A23994-6CC5-46BA-99A8-27E30D78BC2F}">
      <dgm:prSet/>
      <dgm:spPr/>
      <dgm:t>
        <a:bodyPr/>
        <a:lstStyle/>
        <a:p>
          <a:r>
            <a:rPr lang="fr-FR" dirty="0"/>
            <a:t>Chef du service chirurgie vasculaire</a:t>
          </a:r>
        </a:p>
      </dgm:t>
    </dgm:pt>
    <dgm:pt modelId="{8E294888-44C3-4C1B-97EC-16F3DAF7CBD6}" type="parTrans" cxnId="{13AF0B89-A223-46F0-8887-B9FB11802A8B}">
      <dgm:prSet/>
      <dgm:spPr/>
      <dgm:t>
        <a:bodyPr/>
        <a:lstStyle/>
        <a:p>
          <a:endParaRPr lang="fr-FR"/>
        </a:p>
      </dgm:t>
    </dgm:pt>
    <dgm:pt modelId="{872D6A7D-24EF-44A4-AC42-0C33211E0AD4}" type="sibTrans" cxnId="{13AF0B89-A223-46F0-8887-B9FB11802A8B}">
      <dgm:prSet/>
      <dgm:spPr/>
      <dgm:t>
        <a:bodyPr/>
        <a:lstStyle/>
        <a:p>
          <a:endParaRPr lang="fr-FR"/>
        </a:p>
      </dgm:t>
    </dgm:pt>
    <dgm:pt modelId="{740EFC41-00A7-4094-AC1F-1B32DFA2B114}">
      <dgm:prSet/>
      <dgm:spPr/>
      <dgm:t>
        <a:bodyPr/>
        <a:lstStyle/>
        <a:p>
          <a:r>
            <a:rPr lang="fr-FR" dirty="0"/>
            <a:t>Chef du service Chirurgie ORL</a:t>
          </a:r>
        </a:p>
      </dgm:t>
    </dgm:pt>
    <dgm:pt modelId="{7296161F-1EB7-403D-A703-1F06BAC4B1D5}" type="parTrans" cxnId="{3585F9A4-CCE1-4FDC-BFAE-C6A13ED66189}">
      <dgm:prSet/>
      <dgm:spPr/>
      <dgm:t>
        <a:bodyPr/>
        <a:lstStyle/>
        <a:p>
          <a:endParaRPr lang="fr-FR"/>
        </a:p>
      </dgm:t>
    </dgm:pt>
    <dgm:pt modelId="{2A5B430B-1B71-4C0C-A51B-BB3621343205}" type="sibTrans" cxnId="{3585F9A4-CCE1-4FDC-BFAE-C6A13ED66189}">
      <dgm:prSet/>
      <dgm:spPr/>
      <dgm:t>
        <a:bodyPr/>
        <a:lstStyle/>
        <a:p>
          <a:endParaRPr lang="fr-FR"/>
        </a:p>
      </dgm:t>
    </dgm:pt>
    <dgm:pt modelId="{2ED79359-E82A-4AA0-BA94-D057C4D0962F}">
      <dgm:prSet/>
      <dgm:spPr/>
      <dgm:t>
        <a:bodyPr/>
        <a:lstStyle/>
        <a:p>
          <a:r>
            <a:rPr lang="fr-FR" dirty="0"/>
            <a:t>Chef du service Chirurgie ambulatoire</a:t>
          </a:r>
        </a:p>
      </dgm:t>
    </dgm:pt>
    <dgm:pt modelId="{6DAF0E15-F19E-47D7-AFB4-3F541F5B6F77}" type="parTrans" cxnId="{88A3F1BF-D935-4DEA-8B63-CE0128F45BEB}">
      <dgm:prSet/>
      <dgm:spPr/>
      <dgm:t>
        <a:bodyPr/>
        <a:lstStyle/>
        <a:p>
          <a:endParaRPr lang="fr-FR"/>
        </a:p>
      </dgm:t>
    </dgm:pt>
    <dgm:pt modelId="{55EF3DFE-89EA-42A0-97CC-12635723DF35}" type="sibTrans" cxnId="{88A3F1BF-D935-4DEA-8B63-CE0128F45BEB}">
      <dgm:prSet/>
      <dgm:spPr/>
      <dgm:t>
        <a:bodyPr/>
        <a:lstStyle/>
        <a:p>
          <a:endParaRPr lang="fr-FR"/>
        </a:p>
      </dgm:t>
    </dgm:pt>
    <dgm:pt modelId="{3C60D884-5C15-426A-B5FC-D0E38234E94B}">
      <dgm:prSet/>
      <dgm:spPr/>
      <dgm:t>
        <a:bodyPr/>
        <a:lstStyle/>
        <a:p>
          <a:r>
            <a:rPr lang="fr-FR" dirty="0"/>
            <a:t>Chef du service Médecine générale</a:t>
          </a:r>
        </a:p>
      </dgm:t>
    </dgm:pt>
    <dgm:pt modelId="{07A7E068-409B-4557-81CC-3EC5ECE01D13}" type="parTrans" cxnId="{E2E23B55-8CCB-48AC-95B9-F7C31FC0755A}">
      <dgm:prSet/>
      <dgm:spPr/>
      <dgm:t>
        <a:bodyPr/>
        <a:lstStyle/>
        <a:p>
          <a:endParaRPr lang="fr-FR"/>
        </a:p>
      </dgm:t>
    </dgm:pt>
    <dgm:pt modelId="{79C6F0AB-F62B-4935-B64B-310FFF3C539E}" type="sibTrans" cxnId="{E2E23B55-8CCB-48AC-95B9-F7C31FC0755A}">
      <dgm:prSet/>
      <dgm:spPr/>
      <dgm:t>
        <a:bodyPr/>
        <a:lstStyle/>
        <a:p>
          <a:endParaRPr lang="fr-FR"/>
        </a:p>
      </dgm:t>
    </dgm:pt>
    <dgm:pt modelId="{CAD3E468-EBEC-45D0-81A1-73E14D8F5D07}">
      <dgm:prSet/>
      <dgm:spPr/>
      <dgm:t>
        <a:bodyPr/>
        <a:lstStyle/>
        <a:p>
          <a:r>
            <a:rPr lang="fr-FR" dirty="0"/>
            <a:t>Chef du service des consultations externes</a:t>
          </a:r>
        </a:p>
      </dgm:t>
    </dgm:pt>
    <dgm:pt modelId="{561977CD-0D10-463A-BCAC-CF26A9012A9D}" type="parTrans" cxnId="{198BB028-5DD7-4952-99B5-36620AFB8276}">
      <dgm:prSet/>
      <dgm:spPr/>
      <dgm:t>
        <a:bodyPr/>
        <a:lstStyle/>
        <a:p>
          <a:endParaRPr lang="fr-FR"/>
        </a:p>
      </dgm:t>
    </dgm:pt>
    <dgm:pt modelId="{7D8223F9-0496-4B68-817F-EAD065BC4180}" type="sibTrans" cxnId="{198BB028-5DD7-4952-99B5-36620AFB8276}">
      <dgm:prSet/>
      <dgm:spPr/>
      <dgm:t>
        <a:bodyPr/>
        <a:lstStyle/>
        <a:p>
          <a:endParaRPr lang="fr-FR"/>
        </a:p>
      </dgm:t>
    </dgm:pt>
    <dgm:pt modelId="{947E3F89-A347-4E44-B8FF-1389AB74133E}">
      <dgm:prSet/>
      <dgm:spPr/>
      <dgm:t>
        <a:bodyPr/>
        <a:lstStyle/>
        <a:p>
          <a:r>
            <a:rPr lang="fr-FR" dirty="0"/>
            <a:t>8 médecins </a:t>
          </a:r>
        </a:p>
      </dgm:t>
    </dgm:pt>
    <dgm:pt modelId="{99D4BCD8-9095-4B92-8D21-CE551A065570}" type="parTrans" cxnId="{96E0367D-F1EA-4951-9DA7-5B64A6217899}">
      <dgm:prSet/>
      <dgm:spPr/>
      <dgm:t>
        <a:bodyPr/>
        <a:lstStyle/>
        <a:p>
          <a:endParaRPr lang="fr-FR"/>
        </a:p>
      </dgm:t>
    </dgm:pt>
    <dgm:pt modelId="{3636C773-E69B-419E-9ECC-FB2FFF34CD16}" type="sibTrans" cxnId="{96E0367D-F1EA-4951-9DA7-5B64A6217899}">
      <dgm:prSet/>
      <dgm:spPr/>
      <dgm:t>
        <a:bodyPr/>
        <a:lstStyle/>
        <a:p>
          <a:endParaRPr lang="fr-FR"/>
        </a:p>
      </dgm:t>
    </dgm:pt>
    <dgm:pt modelId="{1A7333A2-645C-4A83-A07E-3BA26E9D1AD0}">
      <dgm:prSet/>
      <dgm:spPr/>
      <dgm:t>
        <a:bodyPr/>
        <a:lstStyle/>
        <a:p>
          <a:r>
            <a:rPr lang="fr-FR"/>
            <a:t>8 infirmier(e)s</a:t>
          </a:r>
          <a:endParaRPr lang="fr-FR" dirty="0"/>
        </a:p>
      </dgm:t>
    </dgm:pt>
    <dgm:pt modelId="{F91DDE08-7A74-426D-84E6-1B27D0C7AC2C}" type="parTrans" cxnId="{374692E4-F0DE-43CF-8C7E-112B209C0B18}">
      <dgm:prSet/>
      <dgm:spPr/>
      <dgm:t>
        <a:bodyPr/>
        <a:lstStyle/>
        <a:p>
          <a:endParaRPr lang="fr-FR"/>
        </a:p>
      </dgm:t>
    </dgm:pt>
    <dgm:pt modelId="{4A5CCF8D-C208-4620-8C31-A1F8DDC40BC3}" type="sibTrans" cxnId="{374692E4-F0DE-43CF-8C7E-112B209C0B18}">
      <dgm:prSet/>
      <dgm:spPr/>
      <dgm:t>
        <a:bodyPr/>
        <a:lstStyle/>
        <a:p>
          <a:endParaRPr lang="fr-FR"/>
        </a:p>
      </dgm:t>
    </dgm:pt>
    <dgm:pt modelId="{F58C98CB-B379-4A87-B8EB-8A0ECD42B73E}">
      <dgm:prSet/>
      <dgm:spPr/>
      <dgm:t>
        <a:bodyPr/>
        <a:lstStyle/>
        <a:p>
          <a:r>
            <a:rPr lang="fr-FR"/>
            <a:t>2 brancardiers</a:t>
          </a:r>
          <a:endParaRPr lang="fr-FR" dirty="0"/>
        </a:p>
      </dgm:t>
    </dgm:pt>
    <dgm:pt modelId="{D3621034-AD63-4A8B-BDEA-881F6169AAB5}" type="parTrans" cxnId="{799CA655-775E-49FC-AE44-A8D7B64769E8}">
      <dgm:prSet/>
      <dgm:spPr/>
      <dgm:t>
        <a:bodyPr/>
        <a:lstStyle/>
        <a:p>
          <a:endParaRPr lang="fr-FR"/>
        </a:p>
      </dgm:t>
    </dgm:pt>
    <dgm:pt modelId="{B69A3B62-00CE-4C8E-8D5C-E11ABD9D5EBE}" type="sibTrans" cxnId="{799CA655-775E-49FC-AE44-A8D7B64769E8}">
      <dgm:prSet/>
      <dgm:spPr/>
      <dgm:t>
        <a:bodyPr/>
        <a:lstStyle/>
        <a:p>
          <a:endParaRPr lang="fr-FR"/>
        </a:p>
      </dgm:t>
    </dgm:pt>
    <dgm:pt modelId="{D66EA6A6-CDDF-4A54-912E-913DEC0146F0}">
      <dgm:prSet/>
      <dgm:spPr/>
      <dgm:t>
        <a:bodyPr/>
        <a:lstStyle/>
        <a:p>
          <a:r>
            <a:rPr lang="fr-FR" dirty="0"/>
            <a:t>Chef du service Obstétrique</a:t>
          </a:r>
        </a:p>
      </dgm:t>
    </dgm:pt>
    <dgm:pt modelId="{47587A88-AEA9-4ADF-83BC-817D591D10D0}" type="parTrans" cxnId="{073D2E8B-6D15-420F-8B27-6070E30A418D}">
      <dgm:prSet/>
      <dgm:spPr/>
      <dgm:t>
        <a:bodyPr/>
        <a:lstStyle/>
        <a:p>
          <a:endParaRPr lang="fr-FR"/>
        </a:p>
      </dgm:t>
    </dgm:pt>
    <dgm:pt modelId="{EC107386-EF1D-46AD-80F4-839F05F1544E}" type="sibTrans" cxnId="{073D2E8B-6D15-420F-8B27-6070E30A418D}">
      <dgm:prSet/>
      <dgm:spPr/>
      <dgm:t>
        <a:bodyPr/>
        <a:lstStyle/>
        <a:p>
          <a:endParaRPr lang="fr-FR"/>
        </a:p>
      </dgm:t>
    </dgm:pt>
    <dgm:pt modelId="{5FE159A5-6617-4907-845F-C02E5BCD0866}">
      <dgm:prSet/>
      <dgm:spPr/>
      <dgm:t>
        <a:bodyPr/>
        <a:lstStyle/>
        <a:p>
          <a:r>
            <a:rPr lang="fr-FR" dirty="0"/>
            <a:t>Chef du service  néonatologie</a:t>
          </a:r>
        </a:p>
      </dgm:t>
    </dgm:pt>
    <dgm:pt modelId="{9CC94A0E-991B-45B9-A6BE-A0EB4218C225}" type="parTrans" cxnId="{F4C02519-2FB1-4A86-93ED-6A51AC5C85FE}">
      <dgm:prSet/>
      <dgm:spPr/>
      <dgm:t>
        <a:bodyPr/>
        <a:lstStyle/>
        <a:p>
          <a:endParaRPr lang="fr-FR"/>
        </a:p>
      </dgm:t>
    </dgm:pt>
    <dgm:pt modelId="{BEE545C8-05ED-403D-936B-519C4471E3C5}" type="sibTrans" cxnId="{F4C02519-2FB1-4A86-93ED-6A51AC5C85FE}">
      <dgm:prSet/>
      <dgm:spPr/>
      <dgm:t>
        <a:bodyPr/>
        <a:lstStyle/>
        <a:p>
          <a:endParaRPr lang="fr-FR"/>
        </a:p>
      </dgm:t>
    </dgm:pt>
    <dgm:pt modelId="{9BEAD537-0D46-4E2A-B4F5-21B6CFE41C3A}">
      <dgm:prSet/>
      <dgm:spPr/>
      <dgm:t>
        <a:bodyPr/>
        <a:lstStyle/>
        <a:p>
          <a:r>
            <a:rPr lang="fr-FR" dirty="0"/>
            <a:t>Chef du service pédiatrique</a:t>
          </a:r>
        </a:p>
      </dgm:t>
    </dgm:pt>
    <dgm:pt modelId="{08B73D17-A4DA-43CC-8FCB-0F74926C75CC}" type="parTrans" cxnId="{EEAB087E-D98E-4316-AC90-C467624CAC97}">
      <dgm:prSet/>
      <dgm:spPr/>
      <dgm:t>
        <a:bodyPr/>
        <a:lstStyle/>
        <a:p>
          <a:endParaRPr lang="fr-FR"/>
        </a:p>
      </dgm:t>
    </dgm:pt>
    <dgm:pt modelId="{9C8C43C9-F8B3-493A-937E-807E1B90A856}" type="sibTrans" cxnId="{EEAB087E-D98E-4316-AC90-C467624CAC97}">
      <dgm:prSet/>
      <dgm:spPr/>
      <dgm:t>
        <a:bodyPr/>
        <a:lstStyle/>
        <a:p>
          <a:endParaRPr lang="fr-FR"/>
        </a:p>
      </dgm:t>
    </dgm:pt>
    <dgm:pt modelId="{F252F7CD-D684-49F3-8E2F-682CA4CA496B}">
      <dgm:prSet/>
      <dgm:spPr/>
      <dgm:t>
        <a:bodyPr/>
        <a:lstStyle/>
        <a:p>
          <a:r>
            <a:rPr lang="fr-FR" dirty="0"/>
            <a:t>12 médecins</a:t>
          </a:r>
        </a:p>
      </dgm:t>
    </dgm:pt>
    <dgm:pt modelId="{E228AE75-6E03-4076-BC68-FDD7003070E0}" type="parTrans" cxnId="{59617E7F-21CB-4528-A4F3-5EB5636E8948}">
      <dgm:prSet/>
      <dgm:spPr/>
      <dgm:t>
        <a:bodyPr/>
        <a:lstStyle/>
        <a:p>
          <a:endParaRPr lang="fr-FR"/>
        </a:p>
      </dgm:t>
    </dgm:pt>
    <dgm:pt modelId="{CAA0B08E-3E02-4BC2-899E-2438E7119AC8}" type="sibTrans" cxnId="{59617E7F-21CB-4528-A4F3-5EB5636E8948}">
      <dgm:prSet/>
      <dgm:spPr/>
      <dgm:t>
        <a:bodyPr/>
        <a:lstStyle/>
        <a:p>
          <a:endParaRPr lang="fr-FR"/>
        </a:p>
      </dgm:t>
    </dgm:pt>
    <dgm:pt modelId="{7F401767-66B3-42C3-9AB7-2FFA329530BB}">
      <dgm:prSet/>
      <dgm:spPr/>
      <dgm:t>
        <a:bodyPr/>
        <a:lstStyle/>
        <a:p>
          <a:r>
            <a:rPr lang="fr-FR"/>
            <a:t>8 infirmier(e)s</a:t>
          </a:r>
          <a:endParaRPr lang="fr-FR" dirty="0"/>
        </a:p>
      </dgm:t>
    </dgm:pt>
    <dgm:pt modelId="{DBFDF1F3-7E09-42B3-8FAE-81C57AD1CB40}" type="parTrans" cxnId="{44AE77E8-3004-49D7-84CC-0C1AA60FF1E9}">
      <dgm:prSet/>
      <dgm:spPr/>
      <dgm:t>
        <a:bodyPr/>
        <a:lstStyle/>
        <a:p>
          <a:endParaRPr lang="fr-FR"/>
        </a:p>
      </dgm:t>
    </dgm:pt>
    <dgm:pt modelId="{3C00F5EC-C6CF-48A3-AA65-2AE0BCE03759}" type="sibTrans" cxnId="{44AE77E8-3004-49D7-84CC-0C1AA60FF1E9}">
      <dgm:prSet/>
      <dgm:spPr/>
      <dgm:t>
        <a:bodyPr/>
        <a:lstStyle/>
        <a:p>
          <a:endParaRPr lang="fr-FR"/>
        </a:p>
      </dgm:t>
    </dgm:pt>
    <dgm:pt modelId="{5D6C8935-C49B-49CA-8491-9587FFB38660}">
      <dgm:prSet/>
      <dgm:spPr/>
      <dgm:t>
        <a:bodyPr/>
        <a:lstStyle/>
        <a:p>
          <a:r>
            <a:rPr lang="fr-FR" dirty="0"/>
            <a:t>4 aides soignantes</a:t>
          </a:r>
        </a:p>
      </dgm:t>
    </dgm:pt>
    <dgm:pt modelId="{CE31B6D5-6EA8-4C4F-8C3F-B0E97FA497AB}" type="parTrans" cxnId="{C4D3AA00-E427-4FA7-A1CE-4D7097EE9150}">
      <dgm:prSet/>
      <dgm:spPr/>
      <dgm:t>
        <a:bodyPr/>
        <a:lstStyle/>
        <a:p>
          <a:endParaRPr lang="fr-FR"/>
        </a:p>
      </dgm:t>
    </dgm:pt>
    <dgm:pt modelId="{B1287288-26B5-4A6D-9C0C-443BADA1E846}" type="sibTrans" cxnId="{C4D3AA00-E427-4FA7-A1CE-4D7097EE9150}">
      <dgm:prSet/>
      <dgm:spPr/>
      <dgm:t>
        <a:bodyPr/>
        <a:lstStyle/>
        <a:p>
          <a:endParaRPr lang="fr-FR"/>
        </a:p>
      </dgm:t>
    </dgm:pt>
    <dgm:pt modelId="{8FC6D917-C0D9-4EA5-9924-DFBF1B292EE3}">
      <dgm:prSet/>
      <dgm:spPr/>
      <dgm:t>
        <a:bodyPr/>
        <a:lstStyle/>
        <a:p>
          <a:r>
            <a:rPr lang="fr-FR" dirty="0"/>
            <a:t>12 médecins</a:t>
          </a:r>
        </a:p>
      </dgm:t>
    </dgm:pt>
    <dgm:pt modelId="{4BD74F60-6665-4234-87A5-38458F584EE7}" type="parTrans" cxnId="{DD5B5BAB-4538-4FAA-B1D3-07DF0B6A66AB}">
      <dgm:prSet/>
      <dgm:spPr/>
      <dgm:t>
        <a:bodyPr/>
        <a:lstStyle/>
        <a:p>
          <a:endParaRPr lang="fr-FR"/>
        </a:p>
      </dgm:t>
    </dgm:pt>
    <dgm:pt modelId="{65558084-8614-4EFB-A720-81D4F26B74B8}" type="sibTrans" cxnId="{DD5B5BAB-4538-4FAA-B1D3-07DF0B6A66AB}">
      <dgm:prSet/>
      <dgm:spPr/>
      <dgm:t>
        <a:bodyPr/>
        <a:lstStyle/>
        <a:p>
          <a:endParaRPr lang="fr-FR"/>
        </a:p>
      </dgm:t>
    </dgm:pt>
    <dgm:pt modelId="{99C34751-79BC-4BDE-88E9-F9D8F29B0E5F}" type="asst">
      <dgm:prSet/>
      <dgm:spPr/>
      <dgm:t>
        <a:bodyPr/>
        <a:lstStyle/>
        <a:p>
          <a:r>
            <a:rPr lang="fr-FR" dirty="0"/>
            <a:t>Secrétaire consultation externe</a:t>
          </a:r>
        </a:p>
      </dgm:t>
    </dgm:pt>
    <dgm:pt modelId="{59FAD5F2-6435-4C84-ACEE-745412C546F0}" type="parTrans" cxnId="{5F04EC30-0CB7-4E3E-9E16-A032392C4B47}">
      <dgm:prSet/>
      <dgm:spPr/>
      <dgm:t>
        <a:bodyPr/>
        <a:lstStyle/>
        <a:p>
          <a:endParaRPr lang="fr-FR"/>
        </a:p>
      </dgm:t>
    </dgm:pt>
    <dgm:pt modelId="{B405370A-926B-4A89-9E4E-802A5F93FDA3}" type="sibTrans" cxnId="{5F04EC30-0CB7-4E3E-9E16-A032392C4B47}">
      <dgm:prSet/>
      <dgm:spPr/>
      <dgm:t>
        <a:bodyPr/>
        <a:lstStyle/>
        <a:p>
          <a:endParaRPr lang="fr-FR"/>
        </a:p>
      </dgm:t>
    </dgm:pt>
    <dgm:pt modelId="{27B608BA-F2AC-4F27-8AD9-01C08ECADA8B}">
      <dgm:prSet/>
      <dgm:spPr/>
      <dgm:t>
        <a:bodyPr/>
        <a:lstStyle/>
        <a:p>
          <a:r>
            <a:rPr lang="fr-FR" dirty="0"/>
            <a:t>4 médecins</a:t>
          </a:r>
        </a:p>
      </dgm:t>
    </dgm:pt>
    <dgm:pt modelId="{1DB20928-0D9F-4D9E-BE71-4FAB0EA36985}" type="parTrans" cxnId="{71552003-7F08-4DB9-B40A-A54C7E30B1C3}">
      <dgm:prSet/>
      <dgm:spPr/>
      <dgm:t>
        <a:bodyPr/>
        <a:lstStyle/>
        <a:p>
          <a:endParaRPr lang="fr-FR"/>
        </a:p>
      </dgm:t>
    </dgm:pt>
    <dgm:pt modelId="{3F1C0528-5364-475D-A8A0-79F67D661B31}" type="sibTrans" cxnId="{71552003-7F08-4DB9-B40A-A54C7E30B1C3}">
      <dgm:prSet/>
      <dgm:spPr/>
      <dgm:t>
        <a:bodyPr/>
        <a:lstStyle/>
        <a:p>
          <a:endParaRPr lang="fr-FR"/>
        </a:p>
      </dgm:t>
    </dgm:pt>
    <dgm:pt modelId="{4BEB2ADA-D633-42B9-A3CC-EDBEED73D8D9}">
      <dgm:prSet/>
      <dgm:spPr/>
      <dgm:t>
        <a:bodyPr/>
        <a:lstStyle/>
        <a:p>
          <a:r>
            <a:rPr lang="fr-FR" dirty="0"/>
            <a:t>5 médecins</a:t>
          </a:r>
        </a:p>
      </dgm:t>
    </dgm:pt>
    <dgm:pt modelId="{8E13C3EA-3BD3-4FEF-9816-FEB882EB93A4}" type="parTrans" cxnId="{D49E6405-1748-437F-B51C-C52B5A601566}">
      <dgm:prSet/>
      <dgm:spPr/>
      <dgm:t>
        <a:bodyPr/>
        <a:lstStyle/>
        <a:p>
          <a:endParaRPr lang="fr-FR"/>
        </a:p>
      </dgm:t>
    </dgm:pt>
    <dgm:pt modelId="{D58BCFA9-0367-46EC-B608-22EA1FCCE03C}" type="sibTrans" cxnId="{D49E6405-1748-437F-B51C-C52B5A601566}">
      <dgm:prSet/>
      <dgm:spPr/>
      <dgm:t>
        <a:bodyPr/>
        <a:lstStyle/>
        <a:p>
          <a:endParaRPr lang="fr-FR"/>
        </a:p>
      </dgm:t>
    </dgm:pt>
    <dgm:pt modelId="{6C2DD519-7830-4BD9-A380-6A217AB21677}">
      <dgm:prSet/>
      <dgm:spPr/>
      <dgm:t>
        <a:bodyPr/>
        <a:lstStyle/>
        <a:p>
          <a:r>
            <a:rPr lang="fr-FR" dirty="0"/>
            <a:t>3 médecins</a:t>
          </a:r>
        </a:p>
      </dgm:t>
    </dgm:pt>
    <dgm:pt modelId="{502AA85C-0045-48BF-985B-721F20AD06F1}" type="parTrans" cxnId="{7DD33837-70EB-46CB-A79F-801073024CC4}">
      <dgm:prSet/>
      <dgm:spPr/>
      <dgm:t>
        <a:bodyPr/>
        <a:lstStyle/>
        <a:p>
          <a:endParaRPr lang="fr-FR"/>
        </a:p>
      </dgm:t>
    </dgm:pt>
    <dgm:pt modelId="{4FB25D3B-6E3D-44F9-9BB7-E24B95FE0F13}" type="sibTrans" cxnId="{7DD33837-70EB-46CB-A79F-801073024CC4}">
      <dgm:prSet/>
      <dgm:spPr/>
      <dgm:t>
        <a:bodyPr/>
        <a:lstStyle/>
        <a:p>
          <a:endParaRPr lang="fr-FR"/>
        </a:p>
      </dgm:t>
    </dgm:pt>
    <dgm:pt modelId="{FD269232-C820-4B9F-B4C0-A4EA35143443}">
      <dgm:prSet/>
      <dgm:spPr/>
      <dgm:t>
        <a:bodyPr/>
        <a:lstStyle/>
        <a:p>
          <a:r>
            <a:rPr lang="fr-FR" dirty="0"/>
            <a:t>5 médecins</a:t>
          </a:r>
        </a:p>
      </dgm:t>
    </dgm:pt>
    <dgm:pt modelId="{93A87AB0-C70B-40AD-BC51-69E6E68752B2}" type="parTrans" cxnId="{C56D2329-9049-4AEE-81CD-DADC93784127}">
      <dgm:prSet/>
      <dgm:spPr/>
      <dgm:t>
        <a:bodyPr/>
        <a:lstStyle/>
        <a:p>
          <a:endParaRPr lang="fr-FR"/>
        </a:p>
      </dgm:t>
    </dgm:pt>
    <dgm:pt modelId="{B71918B3-CA04-448A-A5BE-171A319E02A1}" type="sibTrans" cxnId="{C56D2329-9049-4AEE-81CD-DADC93784127}">
      <dgm:prSet/>
      <dgm:spPr/>
      <dgm:t>
        <a:bodyPr/>
        <a:lstStyle/>
        <a:p>
          <a:endParaRPr lang="fr-FR"/>
        </a:p>
      </dgm:t>
    </dgm:pt>
    <dgm:pt modelId="{DB4FEF10-F149-425D-B6ED-1F937D0D003A}">
      <dgm:prSet/>
      <dgm:spPr/>
      <dgm:t>
        <a:bodyPr/>
        <a:lstStyle/>
        <a:p>
          <a:r>
            <a:rPr lang="fr-FR" dirty="0"/>
            <a:t>4 médecins</a:t>
          </a:r>
        </a:p>
      </dgm:t>
    </dgm:pt>
    <dgm:pt modelId="{3B036582-B46A-40CF-B5E6-0EBD031619AB}" type="parTrans" cxnId="{F94E0CFC-F2FB-4F0D-9662-AC3D8BE18F5D}">
      <dgm:prSet/>
      <dgm:spPr/>
      <dgm:t>
        <a:bodyPr/>
        <a:lstStyle/>
        <a:p>
          <a:endParaRPr lang="fr-FR"/>
        </a:p>
      </dgm:t>
    </dgm:pt>
    <dgm:pt modelId="{AED35696-28D9-4D15-B978-9AF6F8307F18}" type="sibTrans" cxnId="{F94E0CFC-F2FB-4F0D-9662-AC3D8BE18F5D}">
      <dgm:prSet/>
      <dgm:spPr/>
      <dgm:t>
        <a:bodyPr/>
        <a:lstStyle/>
        <a:p>
          <a:endParaRPr lang="fr-FR"/>
        </a:p>
      </dgm:t>
    </dgm:pt>
    <dgm:pt modelId="{52414328-FE78-49FF-8367-B26655BED483}">
      <dgm:prSet/>
      <dgm:spPr/>
      <dgm:t>
        <a:bodyPr/>
        <a:lstStyle/>
        <a:p>
          <a:r>
            <a:rPr lang="fr-FR" dirty="0"/>
            <a:t>3 médecins</a:t>
          </a:r>
        </a:p>
      </dgm:t>
    </dgm:pt>
    <dgm:pt modelId="{A47CDB11-A2DC-4391-A23C-766D99584B8A}" type="parTrans" cxnId="{423DC6C8-68B9-40A1-8283-A7649596E678}">
      <dgm:prSet/>
      <dgm:spPr/>
      <dgm:t>
        <a:bodyPr/>
        <a:lstStyle/>
        <a:p>
          <a:endParaRPr lang="fr-FR"/>
        </a:p>
      </dgm:t>
    </dgm:pt>
    <dgm:pt modelId="{FE1B7A25-4BC5-447C-B711-F3B1E69358D4}" type="sibTrans" cxnId="{423DC6C8-68B9-40A1-8283-A7649596E678}">
      <dgm:prSet/>
      <dgm:spPr/>
      <dgm:t>
        <a:bodyPr/>
        <a:lstStyle/>
        <a:p>
          <a:endParaRPr lang="fr-FR"/>
        </a:p>
      </dgm:t>
    </dgm:pt>
    <dgm:pt modelId="{DC3D7353-E245-47A5-B739-DB44BEEC65F3}">
      <dgm:prSet/>
      <dgm:spPr/>
      <dgm:t>
        <a:bodyPr/>
        <a:lstStyle/>
        <a:p>
          <a:r>
            <a:rPr lang="fr-FR" dirty="0"/>
            <a:t>28 kinésithérapeutes</a:t>
          </a:r>
        </a:p>
      </dgm:t>
    </dgm:pt>
    <dgm:pt modelId="{E50AE625-F52D-43DE-9563-26946FC24CB0}" type="parTrans" cxnId="{645703F1-99A9-439E-B592-57B082EA2BBE}">
      <dgm:prSet/>
      <dgm:spPr/>
      <dgm:t>
        <a:bodyPr/>
        <a:lstStyle/>
        <a:p>
          <a:endParaRPr lang="fr-FR"/>
        </a:p>
      </dgm:t>
    </dgm:pt>
    <dgm:pt modelId="{118B00E1-CDF0-430B-A8CD-04D26A485783}" type="sibTrans" cxnId="{645703F1-99A9-439E-B592-57B082EA2BBE}">
      <dgm:prSet/>
      <dgm:spPr/>
      <dgm:t>
        <a:bodyPr/>
        <a:lstStyle/>
        <a:p>
          <a:endParaRPr lang="fr-FR"/>
        </a:p>
      </dgm:t>
    </dgm:pt>
    <dgm:pt modelId="{565DF186-C1F4-4B4E-B837-C1575FAEA77A}">
      <dgm:prSet/>
      <dgm:spPr/>
      <dgm:t>
        <a:bodyPr/>
        <a:lstStyle/>
        <a:p>
          <a:r>
            <a:rPr lang="fr-FR" dirty="0"/>
            <a:t>1 ostéopathe</a:t>
          </a:r>
        </a:p>
      </dgm:t>
    </dgm:pt>
    <dgm:pt modelId="{892A145C-3215-41DE-8D6E-B5A137AFF1EF}" type="parTrans" cxnId="{F04FF203-6FCF-4729-BC09-CD7C8434F1E9}">
      <dgm:prSet/>
      <dgm:spPr/>
      <dgm:t>
        <a:bodyPr/>
        <a:lstStyle/>
        <a:p>
          <a:endParaRPr lang="fr-FR"/>
        </a:p>
      </dgm:t>
    </dgm:pt>
    <dgm:pt modelId="{E6DEFDE0-AD4E-4F58-B5F7-41491AC708BB}" type="sibTrans" cxnId="{F04FF203-6FCF-4729-BC09-CD7C8434F1E9}">
      <dgm:prSet/>
      <dgm:spPr/>
      <dgm:t>
        <a:bodyPr/>
        <a:lstStyle/>
        <a:p>
          <a:endParaRPr lang="fr-FR"/>
        </a:p>
      </dgm:t>
    </dgm:pt>
    <dgm:pt modelId="{4CD6760D-AC01-4C42-823F-4E6728983EE1}">
      <dgm:prSet/>
      <dgm:spPr/>
      <dgm:t>
        <a:bodyPr/>
        <a:lstStyle/>
        <a:p>
          <a:r>
            <a:rPr lang="fr-FR" dirty="0"/>
            <a:t>5 infirmiers</a:t>
          </a:r>
        </a:p>
      </dgm:t>
    </dgm:pt>
    <dgm:pt modelId="{C00532D5-3368-4D9A-8D9A-CC7EFFDFE6A5}" type="parTrans" cxnId="{E9B043BE-100A-4F67-9B46-AC1D705A54DA}">
      <dgm:prSet/>
      <dgm:spPr/>
      <dgm:t>
        <a:bodyPr/>
        <a:lstStyle/>
        <a:p>
          <a:endParaRPr lang="fr-FR"/>
        </a:p>
      </dgm:t>
    </dgm:pt>
    <dgm:pt modelId="{FBF49251-8040-4316-95A8-90EB45288565}" type="sibTrans" cxnId="{E9B043BE-100A-4F67-9B46-AC1D705A54DA}">
      <dgm:prSet/>
      <dgm:spPr/>
      <dgm:t>
        <a:bodyPr/>
        <a:lstStyle/>
        <a:p>
          <a:endParaRPr lang="fr-FR"/>
        </a:p>
      </dgm:t>
    </dgm:pt>
    <dgm:pt modelId="{D4F04A41-446C-4FFB-8096-1E3A3FBD6F73}">
      <dgm:prSet/>
      <dgm:spPr/>
      <dgm:t>
        <a:bodyPr/>
        <a:lstStyle/>
        <a:p>
          <a:r>
            <a:rPr lang="fr-FR" dirty="0"/>
            <a:t>6  infirmiers</a:t>
          </a:r>
        </a:p>
      </dgm:t>
    </dgm:pt>
    <dgm:pt modelId="{EE480627-F130-48E7-9DE1-08171873EDE9}" type="parTrans" cxnId="{89FDB5D2-78F5-4917-A68F-E0C2CDAA4517}">
      <dgm:prSet/>
      <dgm:spPr/>
      <dgm:t>
        <a:bodyPr/>
        <a:lstStyle/>
        <a:p>
          <a:endParaRPr lang="fr-FR"/>
        </a:p>
      </dgm:t>
    </dgm:pt>
    <dgm:pt modelId="{E023E790-B605-48DC-A61D-BECF20E1718B}" type="sibTrans" cxnId="{89FDB5D2-78F5-4917-A68F-E0C2CDAA4517}">
      <dgm:prSet/>
      <dgm:spPr/>
      <dgm:t>
        <a:bodyPr/>
        <a:lstStyle/>
        <a:p>
          <a:endParaRPr lang="fr-FR"/>
        </a:p>
      </dgm:t>
    </dgm:pt>
    <dgm:pt modelId="{5DD4D302-7598-4C6C-87A8-8BFE2016A81C}">
      <dgm:prSet/>
      <dgm:spPr/>
      <dgm:t>
        <a:bodyPr/>
        <a:lstStyle/>
        <a:p>
          <a:r>
            <a:rPr lang="fr-FR" dirty="0"/>
            <a:t>6 infirmiers</a:t>
          </a:r>
        </a:p>
      </dgm:t>
    </dgm:pt>
    <dgm:pt modelId="{EEED1736-6815-4B34-86F1-C421A3CCF3FF}" type="parTrans" cxnId="{725118CA-8707-4308-BFA5-57174F5CC370}">
      <dgm:prSet/>
      <dgm:spPr/>
      <dgm:t>
        <a:bodyPr/>
        <a:lstStyle/>
        <a:p>
          <a:endParaRPr lang="fr-FR"/>
        </a:p>
      </dgm:t>
    </dgm:pt>
    <dgm:pt modelId="{EB1DD754-525F-4520-87FF-E641C6AA862A}" type="sibTrans" cxnId="{725118CA-8707-4308-BFA5-57174F5CC370}">
      <dgm:prSet/>
      <dgm:spPr/>
      <dgm:t>
        <a:bodyPr/>
        <a:lstStyle/>
        <a:p>
          <a:endParaRPr lang="fr-FR"/>
        </a:p>
      </dgm:t>
    </dgm:pt>
    <dgm:pt modelId="{3AAC6080-648F-49C0-AB0A-2CBBA69F0878}">
      <dgm:prSet/>
      <dgm:spPr/>
      <dgm:t>
        <a:bodyPr/>
        <a:lstStyle/>
        <a:p>
          <a:r>
            <a:rPr lang="fr-FR" dirty="0"/>
            <a:t>4 infirmières puéricultrice</a:t>
          </a:r>
        </a:p>
      </dgm:t>
    </dgm:pt>
    <dgm:pt modelId="{60DC6E82-A001-430D-82FF-8A8C7558CC5E}" type="parTrans" cxnId="{255779D8-2783-44A7-B9D4-0E6E2B08C19C}">
      <dgm:prSet/>
      <dgm:spPr/>
      <dgm:t>
        <a:bodyPr/>
        <a:lstStyle/>
        <a:p>
          <a:endParaRPr lang="fr-FR"/>
        </a:p>
      </dgm:t>
    </dgm:pt>
    <dgm:pt modelId="{0B3ABDBF-C4F0-4201-8060-D28BA2496B6C}" type="sibTrans" cxnId="{255779D8-2783-44A7-B9D4-0E6E2B08C19C}">
      <dgm:prSet/>
      <dgm:spPr/>
      <dgm:t>
        <a:bodyPr/>
        <a:lstStyle/>
        <a:p>
          <a:endParaRPr lang="fr-FR"/>
        </a:p>
      </dgm:t>
    </dgm:pt>
    <dgm:pt modelId="{E7B23796-401F-4970-A5A3-4CDACC465378}">
      <dgm:prSet/>
      <dgm:spPr/>
      <dgm:t>
        <a:bodyPr/>
        <a:lstStyle/>
        <a:p>
          <a:r>
            <a:rPr lang="fr-FR" dirty="0"/>
            <a:t>6 infirmiers</a:t>
          </a:r>
        </a:p>
      </dgm:t>
    </dgm:pt>
    <dgm:pt modelId="{A1A2D4E9-A4D1-4AEA-A51D-DA73157227DE}" type="parTrans" cxnId="{D430614D-6E3B-47DE-A552-EC549458260A}">
      <dgm:prSet/>
      <dgm:spPr/>
      <dgm:t>
        <a:bodyPr/>
        <a:lstStyle/>
        <a:p>
          <a:endParaRPr lang="fr-FR"/>
        </a:p>
      </dgm:t>
    </dgm:pt>
    <dgm:pt modelId="{BA11F5AA-3EFE-47BC-BB36-A1F6E9329839}" type="sibTrans" cxnId="{D430614D-6E3B-47DE-A552-EC549458260A}">
      <dgm:prSet/>
      <dgm:spPr/>
      <dgm:t>
        <a:bodyPr/>
        <a:lstStyle/>
        <a:p>
          <a:endParaRPr lang="fr-FR"/>
        </a:p>
      </dgm:t>
    </dgm:pt>
    <dgm:pt modelId="{30047F21-FBEF-49C8-AD9C-DB9EC51CA94E}">
      <dgm:prSet/>
      <dgm:spPr/>
      <dgm:t>
        <a:bodyPr/>
        <a:lstStyle/>
        <a:p>
          <a:r>
            <a:rPr lang="fr-FR" dirty="0"/>
            <a:t>Diététicienne</a:t>
          </a:r>
        </a:p>
      </dgm:t>
    </dgm:pt>
    <dgm:pt modelId="{27AB3EE1-33E0-4351-9F46-200B74495972}" type="parTrans" cxnId="{AA51A181-755E-4C33-9D88-D56A86AEE61B}">
      <dgm:prSet/>
      <dgm:spPr/>
      <dgm:t>
        <a:bodyPr/>
        <a:lstStyle/>
        <a:p>
          <a:endParaRPr lang="fr-FR"/>
        </a:p>
      </dgm:t>
    </dgm:pt>
    <dgm:pt modelId="{C693CDB2-5ECD-49A5-9DF0-B6AE210B307D}" type="sibTrans" cxnId="{AA51A181-755E-4C33-9D88-D56A86AEE61B}">
      <dgm:prSet/>
      <dgm:spPr/>
      <dgm:t>
        <a:bodyPr/>
        <a:lstStyle/>
        <a:p>
          <a:r>
            <a:rPr lang="fr-FR" dirty="0"/>
            <a:t>Kenza BENAFLI</a:t>
          </a:r>
        </a:p>
      </dgm:t>
    </dgm:pt>
    <dgm:pt modelId="{04C825C6-60B4-48C3-B96F-0D8B9F5B3BD5}" type="pres">
      <dgm:prSet presAssocID="{0FE51F7B-497D-47E9-93BC-55CF354053B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F5BEF03-CD09-4D10-9219-50F8F3DDAEF9}" type="pres">
      <dgm:prSet presAssocID="{98B58556-C34E-49DC-8836-14EB07B8BD2E}" presName="hierRoot1" presStyleCnt="0">
        <dgm:presLayoutVars>
          <dgm:hierBranch val="init"/>
        </dgm:presLayoutVars>
      </dgm:prSet>
      <dgm:spPr/>
    </dgm:pt>
    <dgm:pt modelId="{36ED768E-B6A2-4193-9FB1-22A10D5FF58E}" type="pres">
      <dgm:prSet presAssocID="{98B58556-C34E-49DC-8836-14EB07B8BD2E}" presName="rootComposite1" presStyleCnt="0"/>
      <dgm:spPr/>
    </dgm:pt>
    <dgm:pt modelId="{5F2ADF64-F15F-4BFF-B69F-D9E964420A48}" type="pres">
      <dgm:prSet presAssocID="{98B58556-C34E-49DC-8836-14EB07B8BD2E}" presName="rootText1" presStyleLbl="node0" presStyleIdx="0" presStyleCnt="1" custScaleX="159523" custScaleY="196605" custLinFactNeighborY="-69261">
        <dgm:presLayoutVars>
          <dgm:chMax/>
          <dgm:chPref val="3"/>
        </dgm:presLayoutVars>
      </dgm:prSet>
      <dgm:spPr/>
    </dgm:pt>
    <dgm:pt modelId="{B3771EF1-F0A5-453D-92C5-B14EF8B72903}" type="pres">
      <dgm:prSet presAssocID="{98B58556-C34E-49DC-8836-14EB07B8BD2E}" presName="titleText1" presStyleLbl="fgAcc0" presStyleIdx="0" presStyleCnt="1" custAng="0" custScaleX="321461" custScaleY="244290" custLinFactNeighborX="-1499">
        <dgm:presLayoutVars>
          <dgm:chMax val="0"/>
          <dgm:chPref val="0"/>
        </dgm:presLayoutVars>
      </dgm:prSet>
      <dgm:spPr/>
    </dgm:pt>
    <dgm:pt modelId="{0D9727B9-93B9-412A-89C3-3F93136592BE}" type="pres">
      <dgm:prSet presAssocID="{98B58556-C34E-49DC-8836-14EB07B8BD2E}" presName="rootConnector1" presStyleLbl="node1" presStyleIdx="0" presStyleCnt="33"/>
      <dgm:spPr/>
    </dgm:pt>
    <dgm:pt modelId="{FCF6AB38-1F7B-4BDB-A702-23A07D2135DC}" type="pres">
      <dgm:prSet presAssocID="{98B58556-C34E-49DC-8836-14EB07B8BD2E}" presName="hierChild2" presStyleCnt="0"/>
      <dgm:spPr/>
    </dgm:pt>
    <dgm:pt modelId="{28545DE4-8FBC-4103-A25A-5EC5B2899BC0}" type="pres">
      <dgm:prSet presAssocID="{D3A78ADA-C0EE-4DB0-87F2-6FA2E0F3EB2F}" presName="Name37" presStyleLbl="parChTrans1D2" presStyleIdx="0" presStyleCnt="5"/>
      <dgm:spPr/>
    </dgm:pt>
    <dgm:pt modelId="{40E50089-0B42-4C32-8352-7E7D58F65870}" type="pres">
      <dgm:prSet presAssocID="{A1FF447F-8181-4B19-B0F9-D8A674BF468E}" presName="hierRoot2" presStyleCnt="0">
        <dgm:presLayoutVars>
          <dgm:hierBranch val="init"/>
        </dgm:presLayoutVars>
      </dgm:prSet>
      <dgm:spPr/>
    </dgm:pt>
    <dgm:pt modelId="{6CBA7638-A091-4354-BC45-B187952D7493}" type="pres">
      <dgm:prSet presAssocID="{A1FF447F-8181-4B19-B0F9-D8A674BF468E}" presName="rootComposite" presStyleCnt="0"/>
      <dgm:spPr/>
    </dgm:pt>
    <dgm:pt modelId="{2734C53D-2F98-40B7-9D97-0B156C4CADA0}" type="pres">
      <dgm:prSet presAssocID="{A1FF447F-8181-4B19-B0F9-D8A674BF468E}" presName="rootText" presStyleLbl="node1" presStyleIdx="0" presStyleCnt="33" custScaleY="135753">
        <dgm:presLayoutVars>
          <dgm:chMax/>
          <dgm:chPref val="3"/>
        </dgm:presLayoutVars>
      </dgm:prSet>
      <dgm:spPr/>
    </dgm:pt>
    <dgm:pt modelId="{D8CF91A9-3B32-4255-9036-0ED8FDBF3DCD}" type="pres">
      <dgm:prSet presAssocID="{A1FF447F-8181-4B19-B0F9-D8A674BF468E}" presName="titleText2" presStyleLbl="fgAcc1" presStyleIdx="0" presStyleCnt="33" custLinFactNeighborX="1617" custLinFactNeighborY="63227">
        <dgm:presLayoutVars>
          <dgm:chMax val="0"/>
          <dgm:chPref val="0"/>
        </dgm:presLayoutVars>
      </dgm:prSet>
      <dgm:spPr/>
    </dgm:pt>
    <dgm:pt modelId="{624A07B9-87D3-43CF-8A40-BDCC28EA0060}" type="pres">
      <dgm:prSet presAssocID="{A1FF447F-8181-4B19-B0F9-D8A674BF468E}" presName="rootConnector" presStyleLbl="node2" presStyleIdx="0" presStyleCnt="0"/>
      <dgm:spPr/>
    </dgm:pt>
    <dgm:pt modelId="{83728C69-C54A-486A-A692-AD89192DE123}" type="pres">
      <dgm:prSet presAssocID="{A1FF447F-8181-4B19-B0F9-D8A674BF468E}" presName="hierChild4" presStyleCnt="0"/>
      <dgm:spPr/>
    </dgm:pt>
    <dgm:pt modelId="{7D9DA773-F10D-4D36-964C-10F87792745B}" type="pres">
      <dgm:prSet presAssocID="{07A7E068-409B-4557-81CC-3EC5ECE01D13}" presName="Name37" presStyleLbl="parChTrans1D3" presStyleIdx="0" presStyleCnt="9"/>
      <dgm:spPr/>
    </dgm:pt>
    <dgm:pt modelId="{A01A86E0-9A59-4937-B344-BEDC5DBB61B4}" type="pres">
      <dgm:prSet presAssocID="{3C60D884-5C15-426A-B5FC-D0E38234E94B}" presName="hierRoot2" presStyleCnt="0">
        <dgm:presLayoutVars>
          <dgm:hierBranch val="init"/>
        </dgm:presLayoutVars>
      </dgm:prSet>
      <dgm:spPr/>
    </dgm:pt>
    <dgm:pt modelId="{DFBCB7F8-5763-4FE2-8C06-6F82DE95671E}" type="pres">
      <dgm:prSet presAssocID="{3C60D884-5C15-426A-B5FC-D0E38234E94B}" presName="rootComposite" presStyleCnt="0"/>
      <dgm:spPr/>
    </dgm:pt>
    <dgm:pt modelId="{70F32C11-EACF-442E-A18B-06D620763B93}" type="pres">
      <dgm:prSet presAssocID="{3C60D884-5C15-426A-B5FC-D0E38234E94B}" presName="rootText" presStyleLbl="node1" presStyleIdx="1" presStyleCnt="33" custScaleY="134967">
        <dgm:presLayoutVars>
          <dgm:chMax/>
          <dgm:chPref val="3"/>
        </dgm:presLayoutVars>
      </dgm:prSet>
      <dgm:spPr/>
    </dgm:pt>
    <dgm:pt modelId="{69742800-8A62-41D9-8F9E-038F2747245A}" type="pres">
      <dgm:prSet presAssocID="{3C60D884-5C15-426A-B5FC-D0E38234E94B}" presName="titleText2" presStyleLbl="fgAcc1" presStyleIdx="1" presStyleCnt="33" custLinFactNeighborY="46524">
        <dgm:presLayoutVars>
          <dgm:chMax val="0"/>
          <dgm:chPref val="0"/>
        </dgm:presLayoutVars>
      </dgm:prSet>
      <dgm:spPr/>
    </dgm:pt>
    <dgm:pt modelId="{BFD7C2B5-8DDD-4EE7-9EDD-221A5BCDE12A}" type="pres">
      <dgm:prSet presAssocID="{3C60D884-5C15-426A-B5FC-D0E38234E94B}" presName="rootConnector" presStyleLbl="node3" presStyleIdx="0" presStyleCnt="0"/>
      <dgm:spPr/>
    </dgm:pt>
    <dgm:pt modelId="{9BBA7EF8-2EFB-412F-83C6-EDC5AA9583B1}" type="pres">
      <dgm:prSet presAssocID="{3C60D884-5C15-426A-B5FC-D0E38234E94B}" presName="hierChild4" presStyleCnt="0"/>
      <dgm:spPr/>
    </dgm:pt>
    <dgm:pt modelId="{9846A158-FD05-4F2B-A0E2-925902904E82}" type="pres">
      <dgm:prSet presAssocID="{99D4BCD8-9095-4B92-8D21-CE551A065570}" presName="Name37" presStyleLbl="parChTrans1D4" presStyleIdx="0" presStyleCnt="21"/>
      <dgm:spPr/>
    </dgm:pt>
    <dgm:pt modelId="{E11EE85B-435A-4C37-AB41-36A30C1D9242}" type="pres">
      <dgm:prSet presAssocID="{947E3F89-A347-4E44-B8FF-1389AB74133E}" presName="hierRoot2" presStyleCnt="0">
        <dgm:presLayoutVars>
          <dgm:hierBranch val="init"/>
        </dgm:presLayoutVars>
      </dgm:prSet>
      <dgm:spPr/>
    </dgm:pt>
    <dgm:pt modelId="{5072AFBB-A245-42A1-9CEF-FF8E14F265BD}" type="pres">
      <dgm:prSet presAssocID="{947E3F89-A347-4E44-B8FF-1389AB74133E}" presName="rootComposite" presStyleCnt="0"/>
      <dgm:spPr/>
    </dgm:pt>
    <dgm:pt modelId="{8077F0DB-EE6B-4876-B598-6CE82A5D2706}" type="pres">
      <dgm:prSet presAssocID="{947E3F89-A347-4E44-B8FF-1389AB74133E}" presName="rootText" presStyleLbl="node1" presStyleIdx="2" presStyleCnt="33">
        <dgm:presLayoutVars>
          <dgm:chMax/>
          <dgm:chPref val="3"/>
        </dgm:presLayoutVars>
      </dgm:prSet>
      <dgm:spPr/>
    </dgm:pt>
    <dgm:pt modelId="{3498DD38-D268-46EE-ABBF-3F4322ED3069}" type="pres">
      <dgm:prSet presAssocID="{947E3F89-A347-4E44-B8FF-1389AB74133E}" presName="titleText2" presStyleLbl="fgAcc1" presStyleIdx="2" presStyleCnt="33">
        <dgm:presLayoutVars>
          <dgm:chMax val="0"/>
          <dgm:chPref val="0"/>
        </dgm:presLayoutVars>
      </dgm:prSet>
      <dgm:spPr/>
    </dgm:pt>
    <dgm:pt modelId="{7EFB6E7A-FDE3-4488-AE5A-7CDA491FCF7A}" type="pres">
      <dgm:prSet presAssocID="{947E3F89-A347-4E44-B8FF-1389AB74133E}" presName="rootConnector" presStyleLbl="node4" presStyleIdx="0" presStyleCnt="0"/>
      <dgm:spPr/>
    </dgm:pt>
    <dgm:pt modelId="{ACB889F3-5939-4328-9A48-56B5037F0794}" type="pres">
      <dgm:prSet presAssocID="{947E3F89-A347-4E44-B8FF-1389AB74133E}" presName="hierChild4" presStyleCnt="0"/>
      <dgm:spPr/>
    </dgm:pt>
    <dgm:pt modelId="{5DC8E865-64F5-4A3E-8E71-FB58D0A04BD0}" type="pres">
      <dgm:prSet presAssocID="{947E3F89-A347-4E44-B8FF-1389AB74133E}" presName="hierChild5" presStyleCnt="0"/>
      <dgm:spPr/>
    </dgm:pt>
    <dgm:pt modelId="{FC60A307-A304-4762-9E1C-74B3970A28FA}" type="pres">
      <dgm:prSet presAssocID="{F91DDE08-7A74-426D-84E6-1B27D0C7AC2C}" presName="Name37" presStyleLbl="parChTrans1D4" presStyleIdx="1" presStyleCnt="21"/>
      <dgm:spPr/>
    </dgm:pt>
    <dgm:pt modelId="{3A11B69A-9B47-4902-ABBB-700FBF21425D}" type="pres">
      <dgm:prSet presAssocID="{1A7333A2-645C-4A83-A07E-3BA26E9D1AD0}" presName="hierRoot2" presStyleCnt="0">
        <dgm:presLayoutVars>
          <dgm:hierBranch val="init"/>
        </dgm:presLayoutVars>
      </dgm:prSet>
      <dgm:spPr/>
    </dgm:pt>
    <dgm:pt modelId="{8E90EFDC-9433-46CB-A710-0E32F007833E}" type="pres">
      <dgm:prSet presAssocID="{1A7333A2-645C-4A83-A07E-3BA26E9D1AD0}" presName="rootComposite" presStyleCnt="0"/>
      <dgm:spPr/>
    </dgm:pt>
    <dgm:pt modelId="{3148A068-0636-4090-9E65-787AE1307119}" type="pres">
      <dgm:prSet presAssocID="{1A7333A2-645C-4A83-A07E-3BA26E9D1AD0}" presName="rootText" presStyleLbl="node1" presStyleIdx="3" presStyleCnt="33" custLinFactX="-29465" custLinFactY="54141" custLinFactNeighborX="-100000" custLinFactNeighborY="100000">
        <dgm:presLayoutVars>
          <dgm:chMax/>
          <dgm:chPref val="3"/>
        </dgm:presLayoutVars>
      </dgm:prSet>
      <dgm:spPr/>
    </dgm:pt>
    <dgm:pt modelId="{5A79C68A-28AD-43E2-A9F1-E453086CCDFE}" type="pres">
      <dgm:prSet presAssocID="{1A7333A2-645C-4A83-A07E-3BA26E9D1AD0}" presName="titleText2" presStyleLbl="fgAcc1" presStyleIdx="3" presStyleCnt="33" custLinFactX="-24144" custLinFactY="200000" custLinFactNeighborX="-100000" custLinFactNeighborY="221318">
        <dgm:presLayoutVars>
          <dgm:chMax val="0"/>
          <dgm:chPref val="0"/>
        </dgm:presLayoutVars>
      </dgm:prSet>
      <dgm:spPr/>
    </dgm:pt>
    <dgm:pt modelId="{C0385B30-8620-4648-ABE4-C196EC53F05D}" type="pres">
      <dgm:prSet presAssocID="{1A7333A2-645C-4A83-A07E-3BA26E9D1AD0}" presName="rootConnector" presStyleLbl="node4" presStyleIdx="0" presStyleCnt="0"/>
      <dgm:spPr/>
    </dgm:pt>
    <dgm:pt modelId="{C1536481-081B-4F6F-917E-4A3E8C203E87}" type="pres">
      <dgm:prSet presAssocID="{1A7333A2-645C-4A83-A07E-3BA26E9D1AD0}" presName="hierChild4" presStyleCnt="0"/>
      <dgm:spPr/>
    </dgm:pt>
    <dgm:pt modelId="{3BEBB1C9-D99D-4509-A01B-B8BE4DCBC990}" type="pres">
      <dgm:prSet presAssocID="{1A7333A2-645C-4A83-A07E-3BA26E9D1AD0}" presName="hierChild5" presStyleCnt="0"/>
      <dgm:spPr/>
    </dgm:pt>
    <dgm:pt modelId="{0DF8A27C-93BF-4D7C-BE81-F1E225E9BFDC}" type="pres">
      <dgm:prSet presAssocID="{D3621034-AD63-4A8B-BDEA-881F6169AAB5}" presName="Name37" presStyleLbl="parChTrans1D4" presStyleIdx="2" presStyleCnt="21"/>
      <dgm:spPr/>
    </dgm:pt>
    <dgm:pt modelId="{1CEF16DC-366E-40D4-BE09-28F7442AAC0F}" type="pres">
      <dgm:prSet presAssocID="{F58C98CB-B379-4A87-B8EB-8A0ECD42B73E}" presName="hierRoot2" presStyleCnt="0">
        <dgm:presLayoutVars>
          <dgm:hierBranch val="init"/>
        </dgm:presLayoutVars>
      </dgm:prSet>
      <dgm:spPr/>
    </dgm:pt>
    <dgm:pt modelId="{AB957578-C9FE-4E43-BBEC-828B2C431C02}" type="pres">
      <dgm:prSet presAssocID="{F58C98CB-B379-4A87-B8EB-8A0ECD42B73E}" presName="rootComposite" presStyleCnt="0"/>
      <dgm:spPr/>
    </dgm:pt>
    <dgm:pt modelId="{82EA39D8-29C8-4E20-B446-6DC890A5305E}" type="pres">
      <dgm:prSet presAssocID="{F58C98CB-B379-4A87-B8EB-8A0ECD42B73E}" presName="rootText" presStyleLbl="node1" presStyleIdx="4" presStyleCnt="33" custLinFactX="-100000" custLinFactY="100000" custLinFactNeighborX="-155383" custLinFactNeighborY="177453">
        <dgm:presLayoutVars>
          <dgm:chMax/>
          <dgm:chPref val="3"/>
        </dgm:presLayoutVars>
      </dgm:prSet>
      <dgm:spPr/>
    </dgm:pt>
    <dgm:pt modelId="{C7F5EC9C-1A4E-4245-BA6B-F6D12442C7D0}" type="pres">
      <dgm:prSet presAssocID="{F58C98CB-B379-4A87-B8EB-8A0ECD42B73E}" presName="titleText2" presStyleLbl="fgAcc1" presStyleIdx="4" presStyleCnt="33" custLinFactX="-100000" custLinFactY="400000" custLinFactNeighborX="-156171" custLinFactNeighborY="452912">
        <dgm:presLayoutVars>
          <dgm:chMax val="0"/>
          <dgm:chPref val="0"/>
        </dgm:presLayoutVars>
      </dgm:prSet>
      <dgm:spPr/>
    </dgm:pt>
    <dgm:pt modelId="{D5889C6D-FC20-479B-BF76-3D5A30DD8A9E}" type="pres">
      <dgm:prSet presAssocID="{F58C98CB-B379-4A87-B8EB-8A0ECD42B73E}" presName="rootConnector" presStyleLbl="node4" presStyleIdx="0" presStyleCnt="0"/>
      <dgm:spPr/>
    </dgm:pt>
    <dgm:pt modelId="{3E67F30E-99B2-4829-B94C-152593BBA906}" type="pres">
      <dgm:prSet presAssocID="{F58C98CB-B379-4A87-B8EB-8A0ECD42B73E}" presName="hierChild4" presStyleCnt="0"/>
      <dgm:spPr/>
    </dgm:pt>
    <dgm:pt modelId="{217C1DC0-67B2-4FF4-B63D-7A4502D88E02}" type="pres">
      <dgm:prSet presAssocID="{F58C98CB-B379-4A87-B8EB-8A0ECD42B73E}" presName="hierChild5" presStyleCnt="0"/>
      <dgm:spPr/>
    </dgm:pt>
    <dgm:pt modelId="{2D3AF2A0-5D32-4C1B-9B82-7DBE2EDCCE8D}" type="pres">
      <dgm:prSet presAssocID="{3C60D884-5C15-426A-B5FC-D0E38234E94B}" presName="hierChild5" presStyleCnt="0"/>
      <dgm:spPr/>
    </dgm:pt>
    <dgm:pt modelId="{F7AD1774-121F-4AEF-B286-898F36107B65}" type="pres">
      <dgm:prSet presAssocID="{561977CD-0D10-463A-BCAC-CF26A9012A9D}" presName="Name37" presStyleLbl="parChTrans1D3" presStyleIdx="1" presStyleCnt="9"/>
      <dgm:spPr/>
    </dgm:pt>
    <dgm:pt modelId="{C1F95E8F-6A8B-490F-960F-AEBB8B91F510}" type="pres">
      <dgm:prSet presAssocID="{CAD3E468-EBEC-45D0-81A1-73E14D8F5D07}" presName="hierRoot2" presStyleCnt="0">
        <dgm:presLayoutVars>
          <dgm:hierBranch val="init"/>
        </dgm:presLayoutVars>
      </dgm:prSet>
      <dgm:spPr/>
    </dgm:pt>
    <dgm:pt modelId="{C954A045-1BB2-44D2-AB70-FB9F9463565D}" type="pres">
      <dgm:prSet presAssocID="{CAD3E468-EBEC-45D0-81A1-73E14D8F5D07}" presName="rootComposite" presStyleCnt="0"/>
      <dgm:spPr/>
    </dgm:pt>
    <dgm:pt modelId="{D236794E-3FB3-451E-95C9-FA3EF18DBB81}" type="pres">
      <dgm:prSet presAssocID="{CAD3E468-EBEC-45D0-81A1-73E14D8F5D07}" presName="rootText" presStyleLbl="node1" presStyleIdx="5" presStyleCnt="33" custScaleY="159819" custLinFactX="-64935" custLinFactNeighborX="-100000" custLinFactNeighborY="44530">
        <dgm:presLayoutVars>
          <dgm:chMax/>
          <dgm:chPref val="3"/>
        </dgm:presLayoutVars>
      </dgm:prSet>
      <dgm:spPr/>
    </dgm:pt>
    <dgm:pt modelId="{754FF9CA-1BA7-4C85-8DBD-43139ECCDA2C}" type="pres">
      <dgm:prSet presAssocID="{CAD3E468-EBEC-45D0-81A1-73E14D8F5D07}" presName="titleText2" presStyleLbl="fgAcc1" presStyleIdx="5" presStyleCnt="33" custLinFactX="-62355" custLinFactY="100000" custLinFactNeighborX="-100000" custLinFactNeighborY="128183">
        <dgm:presLayoutVars>
          <dgm:chMax val="0"/>
          <dgm:chPref val="0"/>
        </dgm:presLayoutVars>
      </dgm:prSet>
      <dgm:spPr/>
    </dgm:pt>
    <dgm:pt modelId="{83FCC505-774A-48C3-98AF-E601B3600E20}" type="pres">
      <dgm:prSet presAssocID="{CAD3E468-EBEC-45D0-81A1-73E14D8F5D07}" presName="rootConnector" presStyleLbl="node3" presStyleIdx="0" presStyleCnt="0"/>
      <dgm:spPr/>
    </dgm:pt>
    <dgm:pt modelId="{B8B8FF32-8B67-4051-82E9-6C003661F389}" type="pres">
      <dgm:prSet presAssocID="{CAD3E468-EBEC-45D0-81A1-73E14D8F5D07}" presName="hierChild4" presStyleCnt="0"/>
      <dgm:spPr/>
    </dgm:pt>
    <dgm:pt modelId="{EF56E8BD-6628-4FD3-A919-8504AAF08195}" type="pres">
      <dgm:prSet presAssocID="{4BD74F60-6665-4234-87A5-38458F584EE7}" presName="Name37" presStyleLbl="parChTrans1D4" presStyleIdx="3" presStyleCnt="21"/>
      <dgm:spPr/>
    </dgm:pt>
    <dgm:pt modelId="{A85146D4-F9FF-4AC0-8587-96F04FBD6412}" type="pres">
      <dgm:prSet presAssocID="{8FC6D917-C0D9-4EA5-9924-DFBF1B292EE3}" presName="hierRoot2" presStyleCnt="0">
        <dgm:presLayoutVars>
          <dgm:hierBranch val="init"/>
        </dgm:presLayoutVars>
      </dgm:prSet>
      <dgm:spPr/>
    </dgm:pt>
    <dgm:pt modelId="{6C6A384E-4819-4E69-8C1A-E48809C01C86}" type="pres">
      <dgm:prSet presAssocID="{8FC6D917-C0D9-4EA5-9924-DFBF1B292EE3}" presName="rootComposite" presStyleCnt="0"/>
      <dgm:spPr/>
    </dgm:pt>
    <dgm:pt modelId="{1E5C880C-E472-4311-9153-D5CBD6296497}" type="pres">
      <dgm:prSet presAssocID="{8FC6D917-C0D9-4EA5-9924-DFBF1B292EE3}" presName="rootText" presStyleLbl="node1" presStyleIdx="6" presStyleCnt="33" custLinFactX="-66708" custLinFactNeighborX="-100000" custLinFactNeighborY="27403">
        <dgm:presLayoutVars>
          <dgm:chMax/>
          <dgm:chPref val="3"/>
        </dgm:presLayoutVars>
      </dgm:prSet>
      <dgm:spPr/>
    </dgm:pt>
    <dgm:pt modelId="{554AD420-9F97-4D54-BF80-B5976B90BD91}" type="pres">
      <dgm:prSet presAssocID="{8FC6D917-C0D9-4EA5-9924-DFBF1B292EE3}" presName="titleText2" presStyleLbl="fgAcc1" presStyleIdx="6" presStyleCnt="33" custLinFactX="-93114" custLinFactNeighborX="-100000" custLinFactNeighborY="82208">
        <dgm:presLayoutVars>
          <dgm:chMax val="0"/>
          <dgm:chPref val="0"/>
        </dgm:presLayoutVars>
      </dgm:prSet>
      <dgm:spPr/>
    </dgm:pt>
    <dgm:pt modelId="{4496D0EA-5ADF-486C-BD08-DCC0BD604310}" type="pres">
      <dgm:prSet presAssocID="{8FC6D917-C0D9-4EA5-9924-DFBF1B292EE3}" presName="rootConnector" presStyleLbl="node4" presStyleIdx="0" presStyleCnt="0"/>
      <dgm:spPr/>
    </dgm:pt>
    <dgm:pt modelId="{1AE98766-A784-45E9-BA5C-5E65801D07BF}" type="pres">
      <dgm:prSet presAssocID="{8FC6D917-C0D9-4EA5-9924-DFBF1B292EE3}" presName="hierChild4" presStyleCnt="0"/>
      <dgm:spPr/>
    </dgm:pt>
    <dgm:pt modelId="{92E4AA8F-8D94-4BDB-823A-3EC47773C714}" type="pres">
      <dgm:prSet presAssocID="{8FC6D917-C0D9-4EA5-9924-DFBF1B292EE3}" presName="hierChild5" presStyleCnt="0"/>
      <dgm:spPr/>
    </dgm:pt>
    <dgm:pt modelId="{BA0AB280-0002-4F85-A485-6E4CA4E0C1A4}" type="pres">
      <dgm:prSet presAssocID="{C00532D5-3368-4D9A-8D9A-CC7EFFDFE6A5}" presName="Name37" presStyleLbl="parChTrans1D4" presStyleIdx="4" presStyleCnt="21"/>
      <dgm:spPr/>
    </dgm:pt>
    <dgm:pt modelId="{28559D47-894D-4973-834F-DD38751BB763}" type="pres">
      <dgm:prSet presAssocID="{4CD6760D-AC01-4C42-823F-4E6728983EE1}" presName="hierRoot2" presStyleCnt="0">
        <dgm:presLayoutVars>
          <dgm:hierBranch val="init"/>
        </dgm:presLayoutVars>
      </dgm:prSet>
      <dgm:spPr/>
    </dgm:pt>
    <dgm:pt modelId="{FF2F2EC4-F027-4FD4-A567-B28294F2B7F8}" type="pres">
      <dgm:prSet presAssocID="{4CD6760D-AC01-4C42-823F-4E6728983EE1}" presName="rootComposite" presStyleCnt="0"/>
      <dgm:spPr/>
    </dgm:pt>
    <dgm:pt modelId="{9D31BD13-552D-4D24-991B-C47C9A036A92}" type="pres">
      <dgm:prSet presAssocID="{4CD6760D-AC01-4C42-823F-4E6728983EE1}" presName="rootText" presStyleLbl="node1" presStyleIdx="7" presStyleCnt="33" custLinFactX="-100000" custLinFactY="67842" custLinFactNeighborX="-190853" custLinFactNeighborY="100000">
        <dgm:presLayoutVars>
          <dgm:chMax/>
          <dgm:chPref val="3"/>
        </dgm:presLayoutVars>
      </dgm:prSet>
      <dgm:spPr/>
    </dgm:pt>
    <dgm:pt modelId="{8D2A2862-3C73-484F-979C-EF1100CA2C68}" type="pres">
      <dgm:prSet presAssocID="{4CD6760D-AC01-4C42-823F-4E6728983EE1}" presName="titleText2" presStyleLbl="fgAcc1" presStyleIdx="7" presStyleCnt="33" custLinFactX="-109376" custLinFactY="213802" custLinFactNeighborX="-200000" custLinFactNeighborY="300000">
        <dgm:presLayoutVars>
          <dgm:chMax val="0"/>
          <dgm:chPref val="0"/>
        </dgm:presLayoutVars>
      </dgm:prSet>
      <dgm:spPr/>
    </dgm:pt>
    <dgm:pt modelId="{A574E019-FA26-42FA-A83C-4A0F8856C8D7}" type="pres">
      <dgm:prSet presAssocID="{4CD6760D-AC01-4C42-823F-4E6728983EE1}" presName="rootConnector" presStyleLbl="node4" presStyleIdx="0" presStyleCnt="0"/>
      <dgm:spPr/>
    </dgm:pt>
    <dgm:pt modelId="{58543548-9E94-474A-9982-219030E32BBD}" type="pres">
      <dgm:prSet presAssocID="{4CD6760D-AC01-4C42-823F-4E6728983EE1}" presName="hierChild4" presStyleCnt="0"/>
      <dgm:spPr/>
    </dgm:pt>
    <dgm:pt modelId="{0DA431AF-E25E-4AE3-9DB3-EAA29D96D578}" type="pres">
      <dgm:prSet presAssocID="{4CD6760D-AC01-4C42-823F-4E6728983EE1}" presName="hierChild5" presStyleCnt="0"/>
      <dgm:spPr/>
    </dgm:pt>
    <dgm:pt modelId="{82438046-1EC4-4498-BE8A-8AA751C7F8A9}" type="pres">
      <dgm:prSet presAssocID="{CAD3E468-EBEC-45D0-81A1-73E14D8F5D07}" presName="hierChild5" presStyleCnt="0"/>
      <dgm:spPr/>
    </dgm:pt>
    <dgm:pt modelId="{DFAD30B1-CA80-4596-87FD-35A88DD8234B}" type="pres">
      <dgm:prSet presAssocID="{59FAD5F2-6435-4C84-ACEE-745412C546F0}" presName="Name96" presStyleLbl="parChTrans1D4" presStyleIdx="5" presStyleCnt="21"/>
      <dgm:spPr/>
    </dgm:pt>
    <dgm:pt modelId="{5F958ED2-CC6A-4766-B213-565543D0E5B6}" type="pres">
      <dgm:prSet presAssocID="{99C34751-79BC-4BDE-88E9-F9D8F29B0E5F}" presName="hierRoot3" presStyleCnt="0">
        <dgm:presLayoutVars>
          <dgm:hierBranch val="init"/>
        </dgm:presLayoutVars>
      </dgm:prSet>
      <dgm:spPr/>
    </dgm:pt>
    <dgm:pt modelId="{68194468-C20F-42CF-B634-20969B33EEEE}" type="pres">
      <dgm:prSet presAssocID="{99C34751-79BC-4BDE-88E9-F9D8F29B0E5F}" presName="rootComposite3" presStyleCnt="0"/>
      <dgm:spPr/>
    </dgm:pt>
    <dgm:pt modelId="{5C8B55C3-A393-4442-9C6F-E3B369B5A372}" type="pres">
      <dgm:prSet presAssocID="{99C34751-79BC-4BDE-88E9-F9D8F29B0E5F}" presName="rootText3" presStyleLbl="asst1" presStyleIdx="0" presStyleCnt="2" custScaleY="135617" custLinFactX="-70255" custLinFactNeighborX="-100000" custLinFactNeighborY="6851">
        <dgm:presLayoutVars>
          <dgm:chPref val="3"/>
        </dgm:presLayoutVars>
      </dgm:prSet>
      <dgm:spPr/>
    </dgm:pt>
    <dgm:pt modelId="{D2E69D16-FFC5-4E11-8EFB-FC235428D786}" type="pres">
      <dgm:prSet presAssocID="{99C34751-79BC-4BDE-88E9-F9D8F29B0E5F}" presName="titleText3" presStyleLbl="fgAcc2" presStyleIdx="0" presStyleCnt="2" custLinFactX="-75379" custLinFactNeighborX="-100000" custLinFactNeighborY="61656">
        <dgm:presLayoutVars>
          <dgm:chMax val="0"/>
          <dgm:chPref val="0"/>
        </dgm:presLayoutVars>
      </dgm:prSet>
      <dgm:spPr/>
    </dgm:pt>
    <dgm:pt modelId="{0953621E-1D98-4B82-84AA-5EA398EFE3FB}" type="pres">
      <dgm:prSet presAssocID="{99C34751-79BC-4BDE-88E9-F9D8F29B0E5F}" presName="rootConnector3" presStyleLbl="asst3" presStyleIdx="0" presStyleCnt="0"/>
      <dgm:spPr/>
    </dgm:pt>
    <dgm:pt modelId="{F148BF01-5CC5-4559-9F3D-ECC59E34F328}" type="pres">
      <dgm:prSet presAssocID="{99C34751-79BC-4BDE-88E9-F9D8F29B0E5F}" presName="hierChild6" presStyleCnt="0"/>
      <dgm:spPr/>
    </dgm:pt>
    <dgm:pt modelId="{D042814A-401B-4D18-8251-05E3D14C6B4D}" type="pres">
      <dgm:prSet presAssocID="{99C34751-79BC-4BDE-88E9-F9D8F29B0E5F}" presName="hierChild7" presStyleCnt="0"/>
      <dgm:spPr/>
    </dgm:pt>
    <dgm:pt modelId="{51694827-6508-4AD7-855C-73761BD0F471}" type="pres">
      <dgm:prSet presAssocID="{A1FF447F-8181-4B19-B0F9-D8A674BF468E}" presName="hierChild5" presStyleCnt="0"/>
      <dgm:spPr/>
    </dgm:pt>
    <dgm:pt modelId="{7A4A8E62-3F90-44E7-9D58-61E09DB0912A}" type="pres">
      <dgm:prSet presAssocID="{DEC8C6FF-0B91-4327-8A21-852428467256}" presName="Name37" presStyleLbl="parChTrans1D2" presStyleIdx="1" presStyleCnt="5"/>
      <dgm:spPr/>
    </dgm:pt>
    <dgm:pt modelId="{7FA64B75-58E5-458D-8C9C-2FDD68527FA5}" type="pres">
      <dgm:prSet presAssocID="{6D7F4810-364C-4502-A9C9-4026C1A7D931}" presName="hierRoot2" presStyleCnt="0">
        <dgm:presLayoutVars>
          <dgm:hierBranch val="init"/>
        </dgm:presLayoutVars>
      </dgm:prSet>
      <dgm:spPr/>
    </dgm:pt>
    <dgm:pt modelId="{0D1962A6-5E99-4BF5-9981-AA0AC2227478}" type="pres">
      <dgm:prSet presAssocID="{6D7F4810-364C-4502-A9C9-4026C1A7D931}" presName="rootComposite" presStyleCnt="0"/>
      <dgm:spPr/>
    </dgm:pt>
    <dgm:pt modelId="{DAF257D2-7060-4AF3-9C34-4D23B8053722}" type="pres">
      <dgm:prSet presAssocID="{6D7F4810-364C-4502-A9C9-4026C1A7D931}" presName="rootText" presStyleLbl="node1" presStyleIdx="8" presStyleCnt="33" custScaleY="144226">
        <dgm:presLayoutVars>
          <dgm:chMax/>
          <dgm:chPref val="3"/>
        </dgm:presLayoutVars>
      </dgm:prSet>
      <dgm:spPr/>
    </dgm:pt>
    <dgm:pt modelId="{F3DF8121-15ED-4379-950E-D8AB19B7C738}" type="pres">
      <dgm:prSet presAssocID="{6D7F4810-364C-4502-A9C9-4026C1A7D931}" presName="titleText2" presStyleLbl="fgAcc1" presStyleIdx="8" presStyleCnt="33" custLinFactNeighborX="4866" custLinFactNeighborY="71901">
        <dgm:presLayoutVars>
          <dgm:chMax val="0"/>
          <dgm:chPref val="0"/>
        </dgm:presLayoutVars>
      </dgm:prSet>
      <dgm:spPr/>
    </dgm:pt>
    <dgm:pt modelId="{5BF1C2AC-B3D1-4663-8196-D163293803E5}" type="pres">
      <dgm:prSet presAssocID="{6D7F4810-364C-4502-A9C9-4026C1A7D931}" presName="rootConnector" presStyleLbl="node2" presStyleIdx="0" presStyleCnt="0"/>
      <dgm:spPr/>
    </dgm:pt>
    <dgm:pt modelId="{CED1A6F0-DCB8-4056-9AC0-2DAAC62AAC05}" type="pres">
      <dgm:prSet presAssocID="{6D7F4810-364C-4502-A9C9-4026C1A7D931}" presName="hierChild4" presStyleCnt="0"/>
      <dgm:spPr/>
    </dgm:pt>
    <dgm:pt modelId="{5C673CD2-F985-469E-BAE8-D8FB157397E7}" type="pres">
      <dgm:prSet presAssocID="{47587A88-AEA9-4ADF-83BC-817D591D10D0}" presName="Name37" presStyleLbl="parChTrans1D3" presStyleIdx="2" presStyleCnt="9"/>
      <dgm:spPr/>
    </dgm:pt>
    <dgm:pt modelId="{0E8E42E1-130F-4C86-B231-0E12C2119175}" type="pres">
      <dgm:prSet presAssocID="{D66EA6A6-CDDF-4A54-912E-913DEC0146F0}" presName="hierRoot2" presStyleCnt="0">
        <dgm:presLayoutVars>
          <dgm:hierBranch val="init"/>
        </dgm:presLayoutVars>
      </dgm:prSet>
      <dgm:spPr/>
    </dgm:pt>
    <dgm:pt modelId="{9DEBA4D1-8E9D-4C05-85F6-7D36F070826F}" type="pres">
      <dgm:prSet presAssocID="{D66EA6A6-CDDF-4A54-912E-913DEC0146F0}" presName="rootComposite" presStyleCnt="0"/>
      <dgm:spPr/>
    </dgm:pt>
    <dgm:pt modelId="{06F26286-4C92-441D-8F31-C2911D2E8C60}" type="pres">
      <dgm:prSet presAssocID="{D66EA6A6-CDDF-4A54-912E-913DEC0146F0}" presName="rootText" presStyleLbl="node1" presStyleIdx="9" presStyleCnt="33">
        <dgm:presLayoutVars>
          <dgm:chMax/>
          <dgm:chPref val="3"/>
        </dgm:presLayoutVars>
      </dgm:prSet>
      <dgm:spPr/>
    </dgm:pt>
    <dgm:pt modelId="{A677295A-5E3E-436F-9258-6EC4C5EC3E5E}" type="pres">
      <dgm:prSet presAssocID="{D66EA6A6-CDDF-4A54-912E-913DEC0146F0}" presName="titleText2" presStyleLbl="fgAcc1" presStyleIdx="9" presStyleCnt="33">
        <dgm:presLayoutVars>
          <dgm:chMax val="0"/>
          <dgm:chPref val="0"/>
        </dgm:presLayoutVars>
      </dgm:prSet>
      <dgm:spPr/>
    </dgm:pt>
    <dgm:pt modelId="{6F58F8D5-6CA2-4070-A013-1D70C12118AD}" type="pres">
      <dgm:prSet presAssocID="{D66EA6A6-CDDF-4A54-912E-913DEC0146F0}" presName="rootConnector" presStyleLbl="node3" presStyleIdx="0" presStyleCnt="0"/>
      <dgm:spPr/>
    </dgm:pt>
    <dgm:pt modelId="{59203746-302A-41A9-9412-D4CF77B094A7}" type="pres">
      <dgm:prSet presAssocID="{D66EA6A6-CDDF-4A54-912E-913DEC0146F0}" presName="hierChild4" presStyleCnt="0"/>
      <dgm:spPr/>
    </dgm:pt>
    <dgm:pt modelId="{C0B2A1DD-EC8C-4776-AD8F-D9391DBDA0D6}" type="pres">
      <dgm:prSet presAssocID="{1DB20928-0D9F-4D9E-BE71-4FAB0EA36985}" presName="Name37" presStyleLbl="parChTrans1D4" presStyleIdx="6" presStyleCnt="21"/>
      <dgm:spPr/>
    </dgm:pt>
    <dgm:pt modelId="{18788E21-88BF-49E1-8AAD-F43B5D7DCC49}" type="pres">
      <dgm:prSet presAssocID="{27B608BA-F2AC-4F27-8AD9-01C08ECADA8B}" presName="hierRoot2" presStyleCnt="0">
        <dgm:presLayoutVars>
          <dgm:hierBranch val="init"/>
        </dgm:presLayoutVars>
      </dgm:prSet>
      <dgm:spPr/>
    </dgm:pt>
    <dgm:pt modelId="{C256440C-4C7F-4935-941F-1098B2BD8DBE}" type="pres">
      <dgm:prSet presAssocID="{27B608BA-F2AC-4F27-8AD9-01C08ECADA8B}" presName="rootComposite" presStyleCnt="0"/>
      <dgm:spPr/>
    </dgm:pt>
    <dgm:pt modelId="{F39358BA-3699-45CC-A904-71D1DBB9F9B7}" type="pres">
      <dgm:prSet presAssocID="{27B608BA-F2AC-4F27-8AD9-01C08ECADA8B}" presName="rootText" presStyleLbl="node1" presStyleIdx="10" presStyleCnt="33">
        <dgm:presLayoutVars>
          <dgm:chMax/>
          <dgm:chPref val="3"/>
        </dgm:presLayoutVars>
      </dgm:prSet>
      <dgm:spPr/>
    </dgm:pt>
    <dgm:pt modelId="{F3D45DDC-7F3E-411C-BDB0-A4D7E62E5447}" type="pres">
      <dgm:prSet presAssocID="{27B608BA-F2AC-4F27-8AD9-01C08ECADA8B}" presName="titleText2" presStyleLbl="fgAcc1" presStyleIdx="10" presStyleCnt="33">
        <dgm:presLayoutVars>
          <dgm:chMax val="0"/>
          <dgm:chPref val="0"/>
        </dgm:presLayoutVars>
      </dgm:prSet>
      <dgm:spPr/>
    </dgm:pt>
    <dgm:pt modelId="{B3C583E5-B836-4FD5-B38D-B3DBB092864B}" type="pres">
      <dgm:prSet presAssocID="{27B608BA-F2AC-4F27-8AD9-01C08ECADA8B}" presName="rootConnector" presStyleLbl="node4" presStyleIdx="0" presStyleCnt="0"/>
      <dgm:spPr/>
    </dgm:pt>
    <dgm:pt modelId="{3093029F-8220-44A7-9C16-3322091BE2A1}" type="pres">
      <dgm:prSet presAssocID="{27B608BA-F2AC-4F27-8AD9-01C08ECADA8B}" presName="hierChild4" presStyleCnt="0"/>
      <dgm:spPr/>
    </dgm:pt>
    <dgm:pt modelId="{074873DD-F390-47BF-99D2-20C71F134643}" type="pres">
      <dgm:prSet presAssocID="{27B608BA-F2AC-4F27-8AD9-01C08ECADA8B}" presName="hierChild5" presStyleCnt="0"/>
      <dgm:spPr/>
    </dgm:pt>
    <dgm:pt modelId="{FA855629-FEF9-4C93-AADF-3E9F637BEBA7}" type="pres">
      <dgm:prSet presAssocID="{EE480627-F130-48E7-9DE1-08171873EDE9}" presName="Name37" presStyleLbl="parChTrans1D4" presStyleIdx="7" presStyleCnt="21"/>
      <dgm:spPr/>
    </dgm:pt>
    <dgm:pt modelId="{4CE22416-E9AF-4869-BCBB-A4EAD659A536}" type="pres">
      <dgm:prSet presAssocID="{D4F04A41-446C-4FFB-8096-1E3A3FBD6F73}" presName="hierRoot2" presStyleCnt="0">
        <dgm:presLayoutVars>
          <dgm:hierBranch val="init"/>
        </dgm:presLayoutVars>
      </dgm:prSet>
      <dgm:spPr/>
    </dgm:pt>
    <dgm:pt modelId="{861B6256-1AC2-4482-9BC5-1CA1A600FE8D}" type="pres">
      <dgm:prSet presAssocID="{D4F04A41-446C-4FFB-8096-1E3A3FBD6F73}" presName="rootComposite" presStyleCnt="0"/>
      <dgm:spPr/>
    </dgm:pt>
    <dgm:pt modelId="{4A422C5D-35E7-449E-A272-C3152C767E78}" type="pres">
      <dgm:prSet presAssocID="{D4F04A41-446C-4FFB-8096-1E3A3FBD6F73}" presName="rootText" presStyleLbl="node1" presStyleIdx="11" presStyleCnt="33" custLinFactX="-27692" custLinFactY="88394" custLinFactNeighborX="-100000" custLinFactNeighborY="100000">
        <dgm:presLayoutVars>
          <dgm:chMax/>
          <dgm:chPref val="3"/>
        </dgm:presLayoutVars>
      </dgm:prSet>
      <dgm:spPr/>
    </dgm:pt>
    <dgm:pt modelId="{47DD2B1F-28F0-443F-B053-6EAFD972A470}" type="pres">
      <dgm:prSet presAssocID="{D4F04A41-446C-4FFB-8096-1E3A3FBD6F73}" presName="titleText2" presStyleLbl="fgAcc1" presStyleIdx="11" presStyleCnt="33" custLinFactX="-18233" custLinFactY="267088" custLinFactNeighborX="-100000" custLinFactNeighborY="300000">
        <dgm:presLayoutVars>
          <dgm:chMax val="0"/>
          <dgm:chPref val="0"/>
        </dgm:presLayoutVars>
      </dgm:prSet>
      <dgm:spPr/>
    </dgm:pt>
    <dgm:pt modelId="{2B3554C3-7978-439E-B825-AFFB6DD25BF4}" type="pres">
      <dgm:prSet presAssocID="{D4F04A41-446C-4FFB-8096-1E3A3FBD6F73}" presName="rootConnector" presStyleLbl="node4" presStyleIdx="0" presStyleCnt="0"/>
      <dgm:spPr/>
    </dgm:pt>
    <dgm:pt modelId="{75D1791C-F2E4-46CF-99A7-439D52AFB08C}" type="pres">
      <dgm:prSet presAssocID="{D4F04A41-446C-4FFB-8096-1E3A3FBD6F73}" presName="hierChild4" presStyleCnt="0"/>
      <dgm:spPr/>
    </dgm:pt>
    <dgm:pt modelId="{229208A7-F449-4BE1-BB4C-76FDF41F7E31}" type="pres">
      <dgm:prSet presAssocID="{D4F04A41-446C-4FFB-8096-1E3A3FBD6F73}" presName="hierChild5" presStyleCnt="0"/>
      <dgm:spPr/>
    </dgm:pt>
    <dgm:pt modelId="{C4DB8B39-927C-461C-8C7E-695B547CAFE8}" type="pres">
      <dgm:prSet presAssocID="{D66EA6A6-CDDF-4A54-912E-913DEC0146F0}" presName="hierChild5" presStyleCnt="0"/>
      <dgm:spPr/>
    </dgm:pt>
    <dgm:pt modelId="{3E55E246-4AF1-4722-BA7E-8F9A2FA6FDFA}" type="pres">
      <dgm:prSet presAssocID="{9CC94A0E-991B-45B9-A6BE-A0EB4218C225}" presName="Name37" presStyleLbl="parChTrans1D3" presStyleIdx="3" presStyleCnt="9"/>
      <dgm:spPr/>
    </dgm:pt>
    <dgm:pt modelId="{65B31A90-E779-4922-B368-F81C40B2C852}" type="pres">
      <dgm:prSet presAssocID="{5FE159A5-6617-4907-845F-C02E5BCD0866}" presName="hierRoot2" presStyleCnt="0">
        <dgm:presLayoutVars>
          <dgm:hierBranch val="init"/>
        </dgm:presLayoutVars>
      </dgm:prSet>
      <dgm:spPr/>
    </dgm:pt>
    <dgm:pt modelId="{5464CDC9-9F50-40CB-8C8E-5B9B50999A1D}" type="pres">
      <dgm:prSet presAssocID="{5FE159A5-6617-4907-845F-C02E5BCD0866}" presName="rootComposite" presStyleCnt="0"/>
      <dgm:spPr/>
    </dgm:pt>
    <dgm:pt modelId="{A2846059-1716-4FC0-965E-7B01FA8A9CB5}" type="pres">
      <dgm:prSet presAssocID="{5FE159A5-6617-4907-845F-C02E5BCD0866}" presName="rootText" presStyleLbl="node1" presStyleIdx="12" presStyleCnt="33" custLinFactNeighborX="-49658" custLinFactNeighborY="23977">
        <dgm:presLayoutVars>
          <dgm:chMax/>
          <dgm:chPref val="3"/>
        </dgm:presLayoutVars>
      </dgm:prSet>
      <dgm:spPr/>
    </dgm:pt>
    <dgm:pt modelId="{C0865C7A-4CF9-412C-A20B-3301907A8EBC}" type="pres">
      <dgm:prSet presAssocID="{5FE159A5-6617-4907-845F-C02E5BCD0866}" presName="titleText2" presStyleLbl="fgAcc1" presStyleIdx="12" presStyleCnt="33" custLinFactNeighborX="-28387" custLinFactNeighborY="71901">
        <dgm:presLayoutVars>
          <dgm:chMax val="0"/>
          <dgm:chPref val="0"/>
        </dgm:presLayoutVars>
      </dgm:prSet>
      <dgm:spPr/>
    </dgm:pt>
    <dgm:pt modelId="{B294ACAE-7F2D-46D9-B1E0-FFFA330B1B7A}" type="pres">
      <dgm:prSet presAssocID="{5FE159A5-6617-4907-845F-C02E5BCD0866}" presName="rootConnector" presStyleLbl="node3" presStyleIdx="0" presStyleCnt="0"/>
      <dgm:spPr/>
    </dgm:pt>
    <dgm:pt modelId="{8646D4F7-6E76-4B90-97DC-625AFCBBAF96}" type="pres">
      <dgm:prSet presAssocID="{5FE159A5-6617-4907-845F-C02E5BCD0866}" presName="hierChild4" presStyleCnt="0"/>
      <dgm:spPr/>
    </dgm:pt>
    <dgm:pt modelId="{64E42D98-728F-4FB6-B9E1-211D210B7117}" type="pres">
      <dgm:prSet presAssocID="{8E13C3EA-3BD3-4FEF-9816-FEB882EB93A4}" presName="Name37" presStyleLbl="parChTrans1D4" presStyleIdx="8" presStyleCnt="21"/>
      <dgm:spPr/>
    </dgm:pt>
    <dgm:pt modelId="{209084CD-A461-48D3-827B-BD345070EFC4}" type="pres">
      <dgm:prSet presAssocID="{4BEB2ADA-D633-42B9-A3CC-EDBEED73D8D9}" presName="hierRoot2" presStyleCnt="0">
        <dgm:presLayoutVars>
          <dgm:hierBranch val="init"/>
        </dgm:presLayoutVars>
      </dgm:prSet>
      <dgm:spPr/>
    </dgm:pt>
    <dgm:pt modelId="{65621280-FB61-4EE8-B166-E97CB93DA669}" type="pres">
      <dgm:prSet presAssocID="{4BEB2ADA-D633-42B9-A3CC-EDBEED73D8D9}" presName="rootComposite" presStyleCnt="0"/>
      <dgm:spPr/>
    </dgm:pt>
    <dgm:pt modelId="{10BC4846-62C6-432A-9561-1D1A535D561F}" type="pres">
      <dgm:prSet presAssocID="{4BEB2ADA-D633-42B9-A3CC-EDBEED73D8D9}" presName="rootText" presStyleLbl="node1" presStyleIdx="13" presStyleCnt="33" custLinFactNeighborX="-63846" custLinFactNeighborY="13701">
        <dgm:presLayoutVars>
          <dgm:chMax/>
          <dgm:chPref val="3"/>
        </dgm:presLayoutVars>
      </dgm:prSet>
      <dgm:spPr/>
    </dgm:pt>
    <dgm:pt modelId="{4A579450-DB4B-4B40-B5AE-58D71F3D6ED6}" type="pres">
      <dgm:prSet presAssocID="{4BEB2ADA-D633-42B9-A3CC-EDBEED73D8D9}" presName="titleText2" presStyleLbl="fgAcc1" presStyleIdx="13" presStyleCnt="33" custLinFactNeighborX="-37309" custLinFactNeighborY="21147">
        <dgm:presLayoutVars>
          <dgm:chMax val="0"/>
          <dgm:chPref val="0"/>
        </dgm:presLayoutVars>
      </dgm:prSet>
      <dgm:spPr/>
    </dgm:pt>
    <dgm:pt modelId="{8C18927E-D63F-4AAD-BFFB-5282F50B6E65}" type="pres">
      <dgm:prSet presAssocID="{4BEB2ADA-D633-42B9-A3CC-EDBEED73D8D9}" presName="rootConnector" presStyleLbl="node4" presStyleIdx="0" presStyleCnt="0"/>
      <dgm:spPr/>
    </dgm:pt>
    <dgm:pt modelId="{60D275D9-3480-4ADD-BDBE-61B0ABF00BDF}" type="pres">
      <dgm:prSet presAssocID="{4BEB2ADA-D633-42B9-A3CC-EDBEED73D8D9}" presName="hierChild4" presStyleCnt="0"/>
      <dgm:spPr/>
    </dgm:pt>
    <dgm:pt modelId="{8E872FF2-F8D3-432E-A2BE-09D54596726A}" type="pres">
      <dgm:prSet presAssocID="{4BEB2ADA-D633-42B9-A3CC-EDBEED73D8D9}" presName="hierChild5" presStyleCnt="0"/>
      <dgm:spPr/>
    </dgm:pt>
    <dgm:pt modelId="{4FDF6FC1-17D1-43FE-8B09-2C3860D6199A}" type="pres">
      <dgm:prSet presAssocID="{EEED1736-6815-4B34-86F1-C421A3CCF3FF}" presName="Name37" presStyleLbl="parChTrans1D4" presStyleIdx="9" presStyleCnt="21"/>
      <dgm:spPr/>
    </dgm:pt>
    <dgm:pt modelId="{BEC8E55D-526F-4419-89B9-4AE45B497986}" type="pres">
      <dgm:prSet presAssocID="{5DD4D302-7598-4C6C-87A8-8BFE2016A81C}" presName="hierRoot2" presStyleCnt="0">
        <dgm:presLayoutVars>
          <dgm:hierBranch val="init"/>
        </dgm:presLayoutVars>
      </dgm:prSet>
      <dgm:spPr/>
    </dgm:pt>
    <dgm:pt modelId="{33F788C0-9B82-41B2-8D33-990A7F93717F}" type="pres">
      <dgm:prSet presAssocID="{5DD4D302-7598-4C6C-87A8-8BFE2016A81C}" presName="rootComposite" presStyleCnt="0"/>
      <dgm:spPr/>
    </dgm:pt>
    <dgm:pt modelId="{F0811FD6-7DD4-4E01-959B-CBC7D61BFC0A}" type="pres">
      <dgm:prSet presAssocID="{5DD4D302-7598-4C6C-87A8-8BFE2016A81C}" presName="rootText" presStyleLbl="node1" presStyleIdx="14" presStyleCnt="33" custLinFactX="-98157" custLinFactY="93184" custLinFactNeighborX="-100000" custLinFactNeighborY="100000">
        <dgm:presLayoutVars>
          <dgm:chMax/>
          <dgm:chPref val="3"/>
        </dgm:presLayoutVars>
      </dgm:prSet>
      <dgm:spPr/>
    </dgm:pt>
    <dgm:pt modelId="{4EDCE90F-4010-4838-8AF5-CABF047AB4C3}" type="pres">
      <dgm:prSet presAssocID="{5DD4D302-7598-4C6C-87A8-8BFE2016A81C}" presName="titleText2" presStyleLbl="fgAcc1" presStyleIdx="14" presStyleCnt="33" custLinFactX="-84528" custLinFactY="300000" custLinFactNeighborX="-100000" custLinFactNeighborY="301423">
        <dgm:presLayoutVars>
          <dgm:chMax val="0"/>
          <dgm:chPref val="0"/>
        </dgm:presLayoutVars>
      </dgm:prSet>
      <dgm:spPr/>
    </dgm:pt>
    <dgm:pt modelId="{E6AC6B13-4A2E-4382-88C2-BA7A97595BEF}" type="pres">
      <dgm:prSet presAssocID="{5DD4D302-7598-4C6C-87A8-8BFE2016A81C}" presName="rootConnector" presStyleLbl="node4" presStyleIdx="0" presStyleCnt="0"/>
      <dgm:spPr/>
    </dgm:pt>
    <dgm:pt modelId="{2BF3AE32-559D-47C4-8A39-501C8CC5F6B6}" type="pres">
      <dgm:prSet presAssocID="{5DD4D302-7598-4C6C-87A8-8BFE2016A81C}" presName="hierChild4" presStyleCnt="0"/>
      <dgm:spPr/>
    </dgm:pt>
    <dgm:pt modelId="{771EAA77-EA39-47CF-8B9F-1FD93E74945F}" type="pres">
      <dgm:prSet presAssocID="{5DD4D302-7598-4C6C-87A8-8BFE2016A81C}" presName="hierChild5" presStyleCnt="0"/>
      <dgm:spPr/>
    </dgm:pt>
    <dgm:pt modelId="{B232D042-C4C3-48E3-A550-0FB1ADF629EC}" type="pres">
      <dgm:prSet presAssocID="{5FE159A5-6617-4907-845F-C02E5BCD0866}" presName="hierChild5" presStyleCnt="0"/>
      <dgm:spPr/>
    </dgm:pt>
    <dgm:pt modelId="{BF2D61EC-B02C-41EF-9B0C-434CE6D34D7C}" type="pres">
      <dgm:prSet presAssocID="{08B73D17-A4DA-43CC-8FCB-0F74926C75CC}" presName="Name37" presStyleLbl="parChTrans1D3" presStyleIdx="4" presStyleCnt="9"/>
      <dgm:spPr/>
    </dgm:pt>
    <dgm:pt modelId="{851CA4EB-7240-45E0-8D11-D2720699757B}" type="pres">
      <dgm:prSet presAssocID="{9BEAD537-0D46-4E2A-B4F5-21B6CFE41C3A}" presName="hierRoot2" presStyleCnt="0">
        <dgm:presLayoutVars>
          <dgm:hierBranch val="init"/>
        </dgm:presLayoutVars>
      </dgm:prSet>
      <dgm:spPr/>
    </dgm:pt>
    <dgm:pt modelId="{0F8B605B-3E18-4280-BC58-319EA95E41FB}" type="pres">
      <dgm:prSet presAssocID="{9BEAD537-0D46-4E2A-B4F5-21B6CFE41C3A}" presName="rootComposite" presStyleCnt="0"/>
      <dgm:spPr/>
    </dgm:pt>
    <dgm:pt modelId="{C4E6F3F2-D781-4D11-B287-8D0E36944A78}" type="pres">
      <dgm:prSet presAssocID="{9BEAD537-0D46-4E2A-B4F5-21B6CFE41C3A}" presName="rootText" presStyleLbl="node1" presStyleIdx="15" presStyleCnt="33" custLinFactNeighborX="-97852" custLinFactNeighborY="15428">
        <dgm:presLayoutVars>
          <dgm:chMax/>
          <dgm:chPref val="3"/>
        </dgm:presLayoutVars>
      </dgm:prSet>
      <dgm:spPr/>
    </dgm:pt>
    <dgm:pt modelId="{408FACAA-3267-4A36-ADFD-BE179EA50224}" type="pres">
      <dgm:prSet presAssocID="{9BEAD537-0D46-4E2A-B4F5-21B6CFE41C3A}" presName="titleText2" presStyleLbl="fgAcc1" presStyleIdx="15" presStyleCnt="33" custLinFactNeighborX="-86535" custLinFactNeighborY="80996">
        <dgm:presLayoutVars>
          <dgm:chMax val="0"/>
          <dgm:chPref val="0"/>
        </dgm:presLayoutVars>
      </dgm:prSet>
      <dgm:spPr/>
    </dgm:pt>
    <dgm:pt modelId="{291C9A06-F5B3-4B83-94A1-85DA1A7C00D4}" type="pres">
      <dgm:prSet presAssocID="{9BEAD537-0D46-4E2A-B4F5-21B6CFE41C3A}" presName="rootConnector" presStyleLbl="node3" presStyleIdx="0" presStyleCnt="0"/>
      <dgm:spPr/>
    </dgm:pt>
    <dgm:pt modelId="{4D1AD090-F20E-4508-99B3-593AE3ACEC8E}" type="pres">
      <dgm:prSet presAssocID="{9BEAD537-0D46-4E2A-B4F5-21B6CFE41C3A}" presName="hierChild4" presStyleCnt="0"/>
      <dgm:spPr/>
    </dgm:pt>
    <dgm:pt modelId="{C4E17831-0616-42CD-859F-94DFDD50C978}" type="pres">
      <dgm:prSet presAssocID="{502AA85C-0045-48BF-985B-721F20AD06F1}" presName="Name37" presStyleLbl="parChTrans1D4" presStyleIdx="10" presStyleCnt="21"/>
      <dgm:spPr/>
    </dgm:pt>
    <dgm:pt modelId="{34B41EE0-B035-450F-956C-8E726FDDA596}" type="pres">
      <dgm:prSet presAssocID="{6C2DD519-7830-4BD9-A380-6A217AB21677}" presName="hierRoot2" presStyleCnt="0">
        <dgm:presLayoutVars>
          <dgm:hierBranch val="init"/>
        </dgm:presLayoutVars>
      </dgm:prSet>
      <dgm:spPr/>
    </dgm:pt>
    <dgm:pt modelId="{CE4B2894-DE2F-4565-9B0F-2F59E84F84BC}" type="pres">
      <dgm:prSet presAssocID="{6C2DD519-7830-4BD9-A380-6A217AB21677}" presName="rootComposite" presStyleCnt="0"/>
      <dgm:spPr/>
    </dgm:pt>
    <dgm:pt modelId="{B4C7AB6A-38D8-4EA3-8143-CE68E6345E5D}" type="pres">
      <dgm:prSet presAssocID="{6C2DD519-7830-4BD9-A380-6A217AB21677}" presName="rootText" presStyleLbl="node1" presStyleIdx="16" presStyleCnt="33" custLinFactX="-19818" custLinFactNeighborX="-100000" custLinFactNeighborY="7714">
        <dgm:presLayoutVars>
          <dgm:chMax/>
          <dgm:chPref val="3"/>
        </dgm:presLayoutVars>
      </dgm:prSet>
      <dgm:spPr/>
    </dgm:pt>
    <dgm:pt modelId="{537B5D26-DACF-48B2-8252-5F8B6617273C}" type="pres">
      <dgm:prSet presAssocID="{6C2DD519-7830-4BD9-A380-6A217AB21677}" presName="titleText2" presStyleLbl="fgAcc1" presStyleIdx="16" presStyleCnt="33" custLinFactX="-2067" custLinFactNeighborX="-100000" custLinFactNeighborY="23142">
        <dgm:presLayoutVars>
          <dgm:chMax val="0"/>
          <dgm:chPref val="0"/>
        </dgm:presLayoutVars>
      </dgm:prSet>
      <dgm:spPr/>
    </dgm:pt>
    <dgm:pt modelId="{E8F14982-AD5A-4420-98A6-83E33B00460E}" type="pres">
      <dgm:prSet presAssocID="{6C2DD519-7830-4BD9-A380-6A217AB21677}" presName="rootConnector" presStyleLbl="node4" presStyleIdx="0" presStyleCnt="0"/>
      <dgm:spPr/>
    </dgm:pt>
    <dgm:pt modelId="{2982028C-A4AE-4738-B19F-2AE9678CB13B}" type="pres">
      <dgm:prSet presAssocID="{6C2DD519-7830-4BD9-A380-6A217AB21677}" presName="hierChild4" presStyleCnt="0"/>
      <dgm:spPr/>
    </dgm:pt>
    <dgm:pt modelId="{CC448109-6B8F-448A-BECA-8ED6151A2362}" type="pres">
      <dgm:prSet presAssocID="{6C2DD519-7830-4BD9-A380-6A217AB21677}" presName="hierChild5" presStyleCnt="0"/>
      <dgm:spPr/>
    </dgm:pt>
    <dgm:pt modelId="{B2B21650-D109-4627-8165-3D0FAF9FD2F8}" type="pres">
      <dgm:prSet presAssocID="{60DC6E82-A001-430D-82FF-8A8C7558CC5E}" presName="Name37" presStyleLbl="parChTrans1D4" presStyleIdx="11" presStyleCnt="21"/>
      <dgm:spPr/>
    </dgm:pt>
    <dgm:pt modelId="{605D376D-89F8-42D7-BDDC-39ECAD08B9B4}" type="pres">
      <dgm:prSet presAssocID="{3AAC6080-648F-49C0-AB0A-2CBBA69F0878}" presName="hierRoot2" presStyleCnt="0">
        <dgm:presLayoutVars>
          <dgm:hierBranch val="init"/>
        </dgm:presLayoutVars>
      </dgm:prSet>
      <dgm:spPr/>
    </dgm:pt>
    <dgm:pt modelId="{2A4B7630-2AEE-4B66-A996-A435B49887CA}" type="pres">
      <dgm:prSet presAssocID="{3AAC6080-648F-49C0-AB0A-2CBBA69F0878}" presName="rootComposite" presStyleCnt="0"/>
      <dgm:spPr/>
    </dgm:pt>
    <dgm:pt modelId="{BD61C973-D977-41D7-8477-8EA78D5AB621}" type="pres">
      <dgm:prSet presAssocID="{3AAC6080-648F-49C0-AB0A-2CBBA69F0878}" presName="rootText" presStyleLbl="node1" presStyleIdx="17" presStyleCnt="33" custLinFactX="-100000" custLinFactY="77421" custLinFactNeighborX="-141634" custLinFactNeighborY="100000">
        <dgm:presLayoutVars>
          <dgm:chMax/>
          <dgm:chPref val="3"/>
        </dgm:presLayoutVars>
      </dgm:prSet>
      <dgm:spPr/>
    </dgm:pt>
    <dgm:pt modelId="{24F9629C-796A-449D-9ADF-095F51C0A67B}" type="pres">
      <dgm:prSet presAssocID="{3AAC6080-648F-49C0-AB0A-2CBBA69F0878}" presName="titleText2" presStyleLbl="fgAcc1" presStyleIdx="17" presStyleCnt="33" custLinFactX="-100000" custLinFactY="266975" custLinFactNeighborX="-130761" custLinFactNeighborY="300000">
        <dgm:presLayoutVars>
          <dgm:chMax val="0"/>
          <dgm:chPref val="0"/>
        </dgm:presLayoutVars>
      </dgm:prSet>
      <dgm:spPr/>
    </dgm:pt>
    <dgm:pt modelId="{A19E1740-331D-4BD4-A188-C44893B513C5}" type="pres">
      <dgm:prSet presAssocID="{3AAC6080-648F-49C0-AB0A-2CBBA69F0878}" presName="rootConnector" presStyleLbl="node4" presStyleIdx="0" presStyleCnt="0"/>
      <dgm:spPr/>
    </dgm:pt>
    <dgm:pt modelId="{EEDF87E4-6A5B-4B76-96ED-D286F9A9956E}" type="pres">
      <dgm:prSet presAssocID="{3AAC6080-648F-49C0-AB0A-2CBBA69F0878}" presName="hierChild4" presStyleCnt="0"/>
      <dgm:spPr/>
    </dgm:pt>
    <dgm:pt modelId="{FC579C7E-9071-4D02-810B-C600EEDBB15B}" type="pres">
      <dgm:prSet presAssocID="{3AAC6080-648F-49C0-AB0A-2CBBA69F0878}" presName="hierChild5" presStyleCnt="0"/>
      <dgm:spPr/>
    </dgm:pt>
    <dgm:pt modelId="{5F885C07-ACB3-4FB0-805C-B3D3205E3129}" type="pres">
      <dgm:prSet presAssocID="{9BEAD537-0D46-4E2A-B4F5-21B6CFE41C3A}" presName="hierChild5" presStyleCnt="0"/>
      <dgm:spPr/>
    </dgm:pt>
    <dgm:pt modelId="{855FF536-C3FD-48E2-B093-7276751C4050}" type="pres">
      <dgm:prSet presAssocID="{6D7F4810-364C-4502-A9C9-4026C1A7D931}" presName="hierChild5" presStyleCnt="0"/>
      <dgm:spPr/>
    </dgm:pt>
    <dgm:pt modelId="{61238213-89E8-478D-8EE7-DDC4093E6F2D}" type="pres">
      <dgm:prSet presAssocID="{CD9AF3F7-3912-40B1-B42B-2BA72EFF10EA}" presName="Name37" presStyleLbl="parChTrans1D2" presStyleIdx="2" presStyleCnt="5"/>
      <dgm:spPr/>
    </dgm:pt>
    <dgm:pt modelId="{207C73C9-6572-4838-883A-4B268FE823F3}" type="pres">
      <dgm:prSet presAssocID="{98C1C053-E651-4D3B-A67F-D75A3CA910BE}" presName="hierRoot2" presStyleCnt="0">
        <dgm:presLayoutVars>
          <dgm:hierBranch val="init"/>
        </dgm:presLayoutVars>
      </dgm:prSet>
      <dgm:spPr/>
    </dgm:pt>
    <dgm:pt modelId="{6D1F7914-39F0-44F1-AB97-92887FA5F18F}" type="pres">
      <dgm:prSet presAssocID="{98C1C053-E651-4D3B-A67F-D75A3CA910BE}" presName="rootComposite" presStyleCnt="0"/>
      <dgm:spPr/>
    </dgm:pt>
    <dgm:pt modelId="{9015B52F-AF84-4C4D-9F40-2B90305A8A6B}" type="pres">
      <dgm:prSet presAssocID="{98C1C053-E651-4D3B-A67F-D75A3CA910BE}" presName="rootText" presStyleLbl="node1" presStyleIdx="18" presStyleCnt="33" custScaleY="121665">
        <dgm:presLayoutVars>
          <dgm:chMax/>
          <dgm:chPref val="3"/>
        </dgm:presLayoutVars>
      </dgm:prSet>
      <dgm:spPr/>
    </dgm:pt>
    <dgm:pt modelId="{1CE1945E-61E1-4667-BDC0-1AFE60015A26}" type="pres">
      <dgm:prSet presAssocID="{98C1C053-E651-4D3B-A67F-D75A3CA910BE}" presName="titleText2" presStyleLbl="fgAcc1" presStyleIdx="18" presStyleCnt="33" custLinFactNeighborX="5658" custLinFactNeighborY="64174">
        <dgm:presLayoutVars>
          <dgm:chMax val="0"/>
          <dgm:chPref val="0"/>
        </dgm:presLayoutVars>
      </dgm:prSet>
      <dgm:spPr/>
    </dgm:pt>
    <dgm:pt modelId="{8CAFF437-A0A5-4D53-B612-4FD6261A5B08}" type="pres">
      <dgm:prSet presAssocID="{98C1C053-E651-4D3B-A67F-D75A3CA910BE}" presName="rootConnector" presStyleLbl="node2" presStyleIdx="0" presStyleCnt="0"/>
      <dgm:spPr/>
    </dgm:pt>
    <dgm:pt modelId="{1F9DBA73-0979-47B3-9F13-6A2A9BB25723}" type="pres">
      <dgm:prSet presAssocID="{98C1C053-E651-4D3B-A67F-D75A3CA910BE}" presName="hierChild4" presStyleCnt="0"/>
      <dgm:spPr/>
    </dgm:pt>
    <dgm:pt modelId="{1E7ACBCB-6D51-4378-B349-9DD2CB24F1D6}" type="pres">
      <dgm:prSet presAssocID="{7296161F-1EB7-403D-A703-1F06BAC4B1D5}" presName="Name37" presStyleLbl="parChTrans1D3" presStyleIdx="5" presStyleCnt="9"/>
      <dgm:spPr/>
    </dgm:pt>
    <dgm:pt modelId="{20AA305C-70F4-4972-94A8-5745732E7822}" type="pres">
      <dgm:prSet presAssocID="{740EFC41-00A7-4094-AC1F-1B32DFA2B114}" presName="hierRoot2" presStyleCnt="0">
        <dgm:presLayoutVars>
          <dgm:hierBranch val="init"/>
        </dgm:presLayoutVars>
      </dgm:prSet>
      <dgm:spPr/>
    </dgm:pt>
    <dgm:pt modelId="{4E809CBA-C8F7-4638-B28E-133B823E643C}" type="pres">
      <dgm:prSet presAssocID="{740EFC41-00A7-4094-AC1F-1B32DFA2B114}" presName="rootComposite" presStyleCnt="0"/>
      <dgm:spPr/>
    </dgm:pt>
    <dgm:pt modelId="{C66043BC-FC35-4284-B30B-071F280AE080}" type="pres">
      <dgm:prSet presAssocID="{740EFC41-00A7-4094-AC1F-1B32DFA2B114}" presName="rootText" presStyleLbl="node1" presStyleIdx="19" presStyleCnt="33" custLinFactNeighborX="-93858" custLinFactNeighborY="11571">
        <dgm:presLayoutVars>
          <dgm:chMax/>
          <dgm:chPref val="3"/>
        </dgm:presLayoutVars>
      </dgm:prSet>
      <dgm:spPr/>
    </dgm:pt>
    <dgm:pt modelId="{855FC007-D94B-4A04-BB97-623662B059F7}" type="pres">
      <dgm:prSet presAssocID="{740EFC41-00A7-4094-AC1F-1B32DFA2B114}" presName="titleText2" presStyleLbl="fgAcc1" presStyleIdx="19" presStyleCnt="33" custLinFactNeighborX="-79879" custLinFactNeighborY="34713">
        <dgm:presLayoutVars>
          <dgm:chMax val="0"/>
          <dgm:chPref val="0"/>
        </dgm:presLayoutVars>
      </dgm:prSet>
      <dgm:spPr/>
    </dgm:pt>
    <dgm:pt modelId="{4190F917-8F1A-40AB-B0ED-3CE7FF1D48EF}" type="pres">
      <dgm:prSet presAssocID="{740EFC41-00A7-4094-AC1F-1B32DFA2B114}" presName="rootConnector" presStyleLbl="node3" presStyleIdx="0" presStyleCnt="0"/>
      <dgm:spPr/>
    </dgm:pt>
    <dgm:pt modelId="{A9C3EB0A-2CA4-4FDC-9045-855D35118EBB}" type="pres">
      <dgm:prSet presAssocID="{740EFC41-00A7-4094-AC1F-1B32DFA2B114}" presName="hierChild4" presStyleCnt="0"/>
      <dgm:spPr/>
    </dgm:pt>
    <dgm:pt modelId="{14B8D48E-00AA-4CB6-8C09-14B90F444007}" type="pres">
      <dgm:prSet presAssocID="{93A87AB0-C70B-40AD-BC51-69E6E68752B2}" presName="Name37" presStyleLbl="parChTrans1D4" presStyleIdx="12" presStyleCnt="21"/>
      <dgm:spPr/>
    </dgm:pt>
    <dgm:pt modelId="{8B48326D-F5A2-4E2C-B6B5-9DAAFA0D54CD}" type="pres">
      <dgm:prSet presAssocID="{FD269232-C820-4B9F-B4C0-A4EA35143443}" presName="hierRoot2" presStyleCnt="0">
        <dgm:presLayoutVars>
          <dgm:hierBranch val="init"/>
        </dgm:presLayoutVars>
      </dgm:prSet>
      <dgm:spPr/>
    </dgm:pt>
    <dgm:pt modelId="{96A6509D-7329-4D20-B995-D8F9DF876C44}" type="pres">
      <dgm:prSet presAssocID="{FD269232-C820-4B9F-B4C0-A4EA35143443}" presName="rootComposite" presStyleCnt="0"/>
      <dgm:spPr/>
    </dgm:pt>
    <dgm:pt modelId="{60058B02-602E-4835-B269-4FCB654D6A33}" type="pres">
      <dgm:prSet presAssocID="{FD269232-C820-4B9F-B4C0-A4EA35143443}" presName="rootText" presStyleLbl="node1" presStyleIdx="20" presStyleCnt="33" custLinFactX="-38921" custLinFactNeighborX="-100000">
        <dgm:presLayoutVars>
          <dgm:chMax/>
          <dgm:chPref val="3"/>
        </dgm:presLayoutVars>
      </dgm:prSet>
      <dgm:spPr/>
    </dgm:pt>
    <dgm:pt modelId="{DAEA56B8-6EF5-4354-9CC4-7A171ACA49BD}" type="pres">
      <dgm:prSet presAssocID="{FD269232-C820-4B9F-B4C0-A4EA35143443}" presName="titleText2" presStyleLbl="fgAcc1" presStyleIdx="20" presStyleCnt="33" custLinFactX="-28694" custLinFactNeighborX="-100000" custLinFactNeighborY="34713">
        <dgm:presLayoutVars>
          <dgm:chMax val="0"/>
          <dgm:chPref val="0"/>
        </dgm:presLayoutVars>
      </dgm:prSet>
      <dgm:spPr/>
    </dgm:pt>
    <dgm:pt modelId="{94E61E26-01AE-43E3-B264-CDA0B1FFFB84}" type="pres">
      <dgm:prSet presAssocID="{FD269232-C820-4B9F-B4C0-A4EA35143443}" presName="rootConnector" presStyleLbl="node4" presStyleIdx="0" presStyleCnt="0"/>
      <dgm:spPr/>
    </dgm:pt>
    <dgm:pt modelId="{AD25785B-8D8B-4A0F-BFE7-AC66FFFAF84D}" type="pres">
      <dgm:prSet presAssocID="{FD269232-C820-4B9F-B4C0-A4EA35143443}" presName="hierChild4" presStyleCnt="0"/>
      <dgm:spPr/>
    </dgm:pt>
    <dgm:pt modelId="{E0E36A5C-1B27-417C-BF63-E1908AD84936}" type="pres">
      <dgm:prSet presAssocID="{FD269232-C820-4B9F-B4C0-A4EA35143443}" presName="hierChild5" presStyleCnt="0"/>
      <dgm:spPr/>
    </dgm:pt>
    <dgm:pt modelId="{4D085A51-42DE-4006-B6E8-46DF63ED4A1B}" type="pres">
      <dgm:prSet presAssocID="{A1A2D4E9-A4D1-4AEA-A51D-DA73157227DE}" presName="Name37" presStyleLbl="parChTrans1D4" presStyleIdx="13" presStyleCnt="21"/>
      <dgm:spPr/>
    </dgm:pt>
    <dgm:pt modelId="{E8D213E6-7227-4619-A396-6F474CAE03D4}" type="pres">
      <dgm:prSet presAssocID="{E7B23796-401F-4970-A5A3-4CDACC465378}" presName="hierRoot2" presStyleCnt="0">
        <dgm:presLayoutVars>
          <dgm:hierBranch val="init"/>
        </dgm:presLayoutVars>
      </dgm:prSet>
      <dgm:spPr/>
    </dgm:pt>
    <dgm:pt modelId="{EABB4C73-8883-48CC-AE8C-1F80F93F6747}" type="pres">
      <dgm:prSet presAssocID="{E7B23796-401F-4970-A5A3-4CDACC465378}" presName="rootComposite" presStyleCnt="0"/>
      <dgm:spPr/>
    </dgm:pt>
    <dgm:pt modelId="{4BA0C7CA-9D10-4D50-B12F-760983209407}" type="pres">
      <dgm:prSet presAssocID="{E7B23796-401F-4970-A5A3-4CDACC465378}" presName="rootText" presStyleLbl="node1" presStyleIdx="21" presStyleCnt="33" custLinFactNeighborX="-84377" custLinFactNeighborY="4074">
        <dgm:presLayoutVars>
          <dgm:chMax/>
          <dgm:chPref val="3"/>
        </dgm:presLayoutVars>
      </dgm:prSet>
      <dgm:spPr/>
    </dgm:pt>
    <dgm:pt modelId="{909629FD-127A-4ABF-8592-4A18A480DA8F}" type="pres">
      <dgm:prSet presAssocID="{E7B23796-401F-4970-A5A3-4CDACC465378}" presName="titleText2" presStyleLbl="fgAcc1" presStyleIdx="21" presStyleCnt="33" custLinFactNeighborX="-79690" custLinFactNeighborY="48890">
        <dgm:presLayoutVars>
          <dgm:chMax val="0"/>
          <dgm:chPref val="0"/>
        </dgm:presLayoutVars>
      </dgm:prSet>
      <dgm:spPr/>
    </dgm:pt>
    <dgm:pt modelId="{41CB8E61-1268-41B2-A748-1C7BAFA4B674}" type="pres">
      <dgm:prSet presAssocID="{E7B23796-401F-4970-A5A3-4CDACC465378}" presName="rootConnector" presStyleLbl="node4" presStyleIdx="0" presStyleCnt="0"/>
      <dgm:spPr/>
    </dgm:pt>
    <dgm:pt modelId="{6A5AE6EC-0B82-41DE-8B04-03245F7A0C09}" type="pres">
      <dgm:prSet presAssocID="{E7B23796-401F-4970-A5A3-4CDACC465378}" presName="hierChild4" presStyleCnt="0"/>
      <dgm:spPr/>
    </dgm:pt>
    <dgm:pt modelId="{88CA1225-189B-47E9-AC5A-64D23D63C907}" type="pres">
      <dgm:prSet presAssocID="{E7B23796-401F-4970-A5A3-4CDACC465378}" presName="hierChild5" presStyleCnt="0"/>
      <dgm:spPr/>
    </dgm:pt>
    <dgm:pt modelId="{D91ED4DB-3F71-4539-A5CA-4386EE04C15A}" type="pres">
      <dgm:prSet presAssocID="{740EFC41-00A7-4094-AC1F-1B32DFA2B114}" presName="hierChild5" presStyleCnt="0"/>
      <dgm:spPr/>
    </dgm:pt>
    <dgm:pt modelId="{9B540E33-C0CD-4515-B2A2-6C4E345E993F}" type="pres">
      <dgm:prSet presAssocID="{8E294888-44C3-4C1B-97EC-16F3DAF7CBD6}" presName="Name37" presStyleLbl="parChTrans1D3" presStyleIdx="6" presStyleCnt="9"/>
      <dgm:spPr/>
    </dgm:pt>
    <dgm:pt modelId="{B976BD33-0FA1-4B4D-8934-7D18066F9111}" type="pres">
      <dgm:prSet presAssocID="{55A23994-6CC5-46BA-99A8-27E30D78BC2F}" presName="hierRoot2" presStyleCnt="0">
        <dgm:presLayoutVars>
          <dgm:hierBranch val="init"/>
        </dgm:presLayoutVars>
      </dgm:prSet>
      <dgm:spPr/>
    </dgm:pt>
    <dgm:pt modelId="{2E1FD2D5-B5E3-43B3-9024-F04DCD1E6E31}" type="pres">
      <dgm:prSet presAssocID="{55A23994-6CC5-46BA-99A8-27E30D78BC2F}" presName="rootComposite" presStyleCnt="0"/>
      <dgm:spPr/>
    </dgm:pt>
    <dgm:pt modelId="{653F2851-2183-4AB2-905D-D097716E5468}" type="pres">
      <dgm:prSet presAssocID="{55A23994-6CC5-46BA-99A8-27E30D78BC2F}" presName="rootText" presStyleLbl="node1" presStyleIdx="22" presStyleCnt="33" custScaleY="144797">
        <dgm:presLayoutVars>
          <dgm:chMax/>
          <dgm:chPref val="3"/>
        </dgm:presLayoutVars>
      </dgm:prSet>
      <dgm:spPr/>
    </dgm:pt>
    <dgm:pt modelId="{73203B83-C7B3-4A8F-AE0B-22785EFA7C95}" type="pres">
      <dgm:prSet presAssocID="{55A23994-6CC5-46BA-99A8-27E30D78BC2F}" presName="titleText2" presStyleLbl="fgAcc1" presStyleIdx="22" presStyleCnt="33" custLinFactNeighborX="2425" custLinFactNeighborY="67443">
        <dgm:presLayoutVars>
          <dgm:chMax val="0"/>
          <dgm:chPref val="0"/>
        </dgm:presLayoutVars>
      </dgm:prSet>
      <dgm:spPr/>
    </dgm:pt>
    <dgm:pt modelId="{F9370240-709C-40CF-AD73-DECD28497F80}" type="pres">
      <dgm:prSet presAssocID="{55A23994-6CC5-46BA-99A8-27E30D78BC2F}" presName="rootConnector" presStyleLbl="node3" presStyleIdx="0" presStyleCnt="0"/>
      <dgm:spPr/>
    </dgm:pt>
    <dgm:pt modelId="{521059F7-48AA-4092-800C-7E8F13C908DE}" type="pres">
      <dgm:prSet presAssocID="{55A23994-6CC5-46BA-99A8-27E30D78BC2F}" presName="hierChild4" presStyleCnt="0"/>
      <dgm:spPr/>
    </dgm:pt>
    <dgm:pt modelId="{48EEB4C9-260E-446D-BAC5-03E06D34883D}" type="pres">
      <dgm:prSet presAssocID="{3B036582-B46A-40CF-B5E6-0EBD031619AB}" presName="Name37" presStyleLbl="parChTrans1D4" presStyleIdx="14" presStyleCnt="21"/>
      <dgm:spPr/>
    </dgm:pt>
    <dgm:pt modelId="{88ADEE45-3522-47AA-9B5B-801F8237D920}" type="pres">
      <dgm:prSet presAssocID="{DB4FEF10-F149-425D-B6ED-1F937D0D003A}" presName="hierRoot2" presStyleCnt="0">
        <dgm:presLayoutVars>
          <dgm:hierBranch val="init"/>
        </dgm:presLayoutVars>
      </dgm:prSet>
      <dgm:spPr/>
    </dgm:pt>
    <dgm:pt modelId="{813BB811-0A16-4E63-B1FF-0B30ADAA3277}" type="pres">
      <dgm:prSet presAssocID="{DB4FEF10-F149-425D-B6ED-1F937D0D003A}" presName="rootComposite" presStyleCnt="0"/>
      <dgm:spPr/>
    </dgm:pt>
    <dgm:pt modelId="{CF5C5347-4926-4BBB-B863-3C7BD7FD58F3}" type="pres">
      <dgm:prSet presAssocID="{DB4FEF10-F149-425D-B6ED-1F937D0D003A}" presName="rootText" presStyleLbl="node1" presStyleIdx="23" presStyleCnt="33">
        <dgm:presLayoutVars>
          <dgm:chMax/>
          <dgm:chPref val="3"/>
        </dgm:presLayoutVars>
      </dgm:prSet>
      <dgm:spPr/>
    </dgm:pt>
    <dgm:pt modelId="{E1421F31-6966-4502-B0FE-775507D68BDC}" type="pres">
      <dgm:prSet presAssocID="{DB4FEF10-F149-425D-B6ED-1F937D0D003A}" presName="titleText2" presStyleLbl="fgAcc1" presStyleIdx="23" presStyleCnt="33">
        <dgm:presLayoutVars>
          <dgm:chMax val="0"/>
          <dgm:chPref val="0"/>
        </dgm:presLayoutVars>
      </dgm:prSet>
      <dgm:spPr/>
    </dgm:pt>
    <dgm:pt modelId="{C8A9F3F3-2EFA-4019-B785-89CB05B8CC24}" type="pres">
      <dgm:prSet presAssocID="{DB4FEF10-F149-425D-B6ED-1F937D0D003A}" presName="rootConnector" presStyleLbl="node4" presStyleIdx="0" presStyleCnt="0"/>
      <dgm:spPr/>
    </dgm:pt>
    <dgm:pt modelId="{D5D1A1B6-3943-4ED2-9D17-7A31849FB175}" type="pres">
      <dgm:prSet presAssocID="{DB4FEF10-F149-425D-B6ED-1F937D0D003A}" presName="hierChild4" presStyleCnt="0"/>
      <dgm:spPr/>
    </dgm:pt>
    <dgm:pt modelId="{86283F50-69A1-4C5F-9B58-0FD11A8943F9}" type="pres">
      <dgm:prSet presAssocID="{DB4FEF10-F149-425D-B6ED-1F937D0D003A}" presName="hierChild5" presStyleCnt="0"/>
      <dgm:spPr/>
    </dgm:pt>
    <dgm:pt modelId="{7FE483FC-D339-430B-806C-8FAB2D37109B}" type="pres">
      <dgm:prSet presAssocID="{55A23994-6CC5-46BA-99A8-27E30D78BC2F}" presName="hierChild5" presStyleCnt="0"/>
      <dgm:spPr/>
    </dgm:pt>
    <dgm:pt modelId="{83FB79E9-FB2D-475E-9DF8-668E06DD8329}" type="pres">
      <dgm:prSet presAssocID="{C64E5B3A-3981-4564-ACAE-F5F803D8F364}" presName="Name37" presStyleLbl="parChTrans1D3" presStyleIdx="7" presStyleCnt="9"/>
      <dgm:spPr/>
    </dgm:pt>
    <dgm:pt modelId="{9D5E777A-FA95-491C-9384-68F873D33F42}" type="pres">
      <dgm:prSet presAssocID="{2CD9F9E4-431C-4E67-82EF-40B6EF4D20D5}" presName="hierRoot2" presStyleCnt="0">
        <dgm:presLayoutVars>
          <dgm:hierBranch val="init"/>
        </dgm:presLayoutVars>
      </dgm:prSet>
      <dgm:spPr/>
    </dgm:pt>
    <dgm:pt modelId="{054E6D65-1F9A-40EF-BA90-E70C04A4E8FA}" type="pres">
      <dgm:prSet presAssocID="{2CD9F9E4-431C-4E67-82EF-40B6EF4D20D5}" presName="rootComposite" presStyleCnt="0"/>
      <dgm:spPr/>
    </dgm:pt>
    <dgm:pt modelId="{26732988-FCD1-4662-AA01-6E43AD448261}" type="pres">
      <dgm:prSet presAssocID="{2CD9F9E4-431C-4E67-82EF-40B6EF4D20D5}" presName="rootText" presStyleLbl="node1" presStyleIdx="24" presStyleCnt="33" custScaleX="126442" custScaleY="186305">
        <dgm:presLayoutVars>
          <dgm:chMax/>
          <dgm:chPref val="3"/>
        </dgm:presLayoutVars>
      </dgm:prSet>
      <dgm:spPr/>
    </dgm:pt>
    <dgm:pt modelId="{983B6692-0358-4390-A8A5-4A9B06D94AA2}" type="pres">
      <dgm:prSet presAssocID="{2CD9F9E4-431C-4E67-82EF-40B6EF4D20D5}" presName="titleText2" presStyleLbl="fgAcc1" presStyleIdx="24" presStyleCnt="33" custLinFactY="13809" custLinFactNeighborX="21824" custLinFactNeighborY="100000">
        <dgm:presLayoutVars>
          <dgm:chMax val="0"/>
          <dgm:chPref val="0"/>
        </dgm:presLayoutVars>
      </dgm:prSet>
      <dgm:spPr/>
    </dgm:pt>
    <dgm:pt modelId="{5B2F9471-86BB-4B94-8A7B-A153D6F78AD0}" type="pres">
      <dgm:prSet presAssocID="{2CD9F9E4-431C-4E67-82EF-40B6EF4D20D5}" presName="rootConnector" presStyleLbl="node3" presStyleIdx="0" presStyleCnt="0"/>
      <dgm:spPr/>
    </dgm:pt>
    <dgm:pt modelId="{DE8D74BD-4BFD-49D2-B0FB-326B5ADB4C6F}" type="pres">
      <dgm:prSet presAssocID="{2CD9F9E4-431C-4E67-82EF-40B6EF4D20D5}" presName="hierChild4" presStyleCnt="0"/>
      <dgm:spPr/>
    </dgm:pt>
    <dgm:pt modelId="{6684A0C6-DBD0-4EC4-BDB2-AD77845527B9}" type="pres">
      <dgm:prSet presAssocID="{E228AE75-6E03-4076-BC68-FDD7003070E0}" presName="Name37" presStyleLbl="parChTrans1D4" presStyleIdx="15" presStyleCnt="21"/>
      <dgm:spPr/>
    </dgm:pt>
    <dgm:pt modelId="{DE901BDC-580B-49F0-B2EA-20B85FB6F36E}" type="pres">
      <dgm:prSet presAssocID="{F252F7CD-D684-49F3-8E2F-682CA4CA496B}" presName="hierRoot2" presStyleCnt="0">
        <dgm:presLayoutVars>
          <dgm:hierBranch val="init"/>
        </dgm:presLayoutVars>
      </dgm:prSet>
      <dgm:spPr/>
    </dgm:pt>
    <dgm:pt modelId="{55531335-95FB-416D-A081-59F4A4956675}" type="pres">
      <dgm:prSet presAssocID="{F252F7CD-D684-49F3-8E2F-682CA4CA496B}" presName="rootComposite" presStyleCnt="0"/>
      <dgm:spPr/>
    </dgm:pt>
    <dgm:pt modelId="{4207B7F3-0170-4D3A-8C30-D4A99D39A8D1}" type="pres">
      <dgm:prSet presAssocID="{F252F7CD-D684-49F3-8E2F-682CA4CA496B}" presName="rootText" presStyleLbl="node1" presStyleIdx="25" presStyleCnt="33">
        <dgm:presLayoutVars>
          <dgm:chMax/>
          <dgm:chPref val="3"/>
        </dgm:presLayoutVars>
      </dgm:prSet>
      <dgm:spPr/>
    </dgm:pt>
    <dgm:pt modelId="{13BE0D48-4DFE-4E4E-9F5C-ACD4992535E1}" type="pres">
      <dgm:prSet presAssocID="{F252F7CD-D684-49F3-8E2F-682CA4CA496B}" presName="titleText2" presStyleLbl="fgAcc1" presStyleIdx="25" presStyleCnt="33">
        <dgm:presLayoutVars>
          <dgm:chMax val="0"/>
          <dgm:chPref val="0"/>
        </dgm:presLayoutVars>
      </dgm:prSet>
      <dgm:spPr/>
    </dgm:pt>
    <dgm:pt modelId="{0F6DC5A8-7B12-4653-A19E-3778CEA80E23}" type="pres">
      <dgm:prSet presAssocID="{F252F7CD-D684-49F3-8E2F-682CA4CA496B}" presName="rootConnector" presStyleLbl="node4" presStyleIdx="0" presStyleCnt="0"/>
      <dgm:spPr/>
    </dgm:pt>
    <dgm:pt modelId="{0314EB22-3CAD-4F7F-809B-9F59D2973451}" type="pres">
      <dgm:prSet presAssocID="{F252F7CD-D684-49F3-8E2F-682CA4CA496B}" presName="hierChild4" presStyleCnt="0"/>
      <dgm:spPr/>
    </dgm:pt>
    <dgm:pt modelId="{AC23D19C-AA98-4725-AB70-B7D5A87625C2}" type="pres">
      <dgm:prSet presAssocID="{F252F7CD-D684-49F3-8E2F-682CA4CA496B}" presName="hierChild5" presStyleCnt="0"/>
      <dgm:spPr/>
    </dgm:pt>
    <dgm:pt modelId="{E8365936-025C-4C54-B9F2-690F94E820BD}" type="pres">
      <dgm:prSet presAssocID="{DBFDF1F3-7E09-42B3-8FAE-81C57AD1CB40}" presName="Name37" presStyleLbl="parChTrans1D4" presStyleIdx="16" presStyleCnt="21"/>
      <dgm:spPr/>
    </dgm:pt>
    <dgm:pt modelId="{F6676D7B-1172-4149-AFDE-5D4EEC741A6C}" type="pres">
      <dgm:prSet presAssocID="{7F401767-66B3-42C3-9AB7-2FFA329530BB}" presName="hierRoot2" presStyleCnt="0">
        <dgm:presLayoutVars>
          <dgm:hierBranch val="init"/>
        </dgm:presLayoutVars>
      </dgm:prSet>
      <dgm:spPr/>
    </dgm:pt>
    <dgm:pt modelId="{E8E3A9F1-89FF-4CDC-AD64-221BB2C95AC7}" type="pres">
      <dgm:prSet presAssocID="{7F401767-66B3-42C3-9AB7-2FFA329530BB}" presName="rootComposite" presStyleCnt="0"/>
      <dgm:spPr/>
    </dgm:pt>
    <dgm:pt modelId="{2ECEE62E-B2BC-4C1A-9E5A-8BF4852B9E32}" type="pres">
      <dgm:prSet presAssocID="{7F401767-66B3-42C3-9AB7-2FFA329530BB}" presName="rootText" presStyleLbl="node1" presStyleIdx="26" presStyleCnt="33">
        <dgm:presLayoutVars>
          <dgm:chMax/>
          <dgm:chPref val="3"/>
        </dgm:presLayoutVars>
      </dgm:prSet>
      <dgm:spPr/>
    </dgm:pt>
    <dgm:pt modelId="{5B3FC2E0-4540-4000-ADBB-FDDBFCAC5856}" type="pres">
      <dgm:prSet presAssocID="{7F401767-66B3-42C3-9AB7-2FFA329530BB}" presName="titleText2" presStyleLbl="fgAcc1" presStyleIdx="26" presStyleCnt="33">
        <dgm:presLayoutVars>
          <dgm:chMax val="0"/>
          <dgm:chPref val="0"/>
        </dgm:presLayoutVars>
      </dgm:prSet>
      <dgm:spPr/>
    </dgm:pt>
    <dgm:pt modelId="{3D840151-1966-47A0-A816-023FDC7AFB84}" type="pres">
      <dgm:prSet presAssocID="{7F401767-66B3-42C3-9AB7-2FFA329530BB}" presName="rootConnector" presStyleLbl="node4" presStyleIdx="0" presStyleCnt="0"/>
      <dgm:spPr/>
    </dgm:pt>
    <dgm:pt modelId="{5E0A5662-8CB8-44BE-A88D-2495A2A2B1D9}" type="pres">
      <dgm:prSet presAssocID="{7F401767-66B3-42C3-9AB7-2FFA329530BB}" presName="hierChild4" presStyleCnt="0"/>
      <dgm:spPr/>
    </dgm:pt>
    <dgm:pt modelId="{8091D651-EA2E-4AC0-AB93-20C2FA49C49E}" type="pres">
      <dgm:prSet presAssocID="{7F401767-66B3-42C3-9AB7-2FFA329530BB}" presName="hierChild5" presStyleCnt="0"/>
      <dgm:spPr/>
    </dgm:pt>
    <dgm:pt modelId="{230B6CDF-45D4-4E9B-9A72-BA494588DFF3}" type="pres">
      <dgm:prSet presAssocID="{CE31B6D5-6EA8-4C4F-8C3F-B0E97FA497AB}" presName="Name37" presStyleLbl="parChTrans1D4" presStyleIdx="17" presStyleCnt="21"/>
      <dgm:spPr/>
    </dgm:pt>
    <dgm:pt modelId="{7E1A30BC-6F20-4F4A-880B-CF1323E1D687}" type="pres">
      <dgm:prSet presAssocID="{5D6C8935-C49B-49CA-8491-9587FFB38660}" presName="hierRoot2" presStyleCnt="0">
        <dgm:presLayoutVars>
          <dgm:hierBranch val="init"/>
        </dgm:presLayoutVars>
      </dgm:prSet>
      <dgm:spPr/>
    </dgm:pt>
    <dgm:pt modelId="{A59766FE-584D-4C4E-95E7-B27E05437DFA}" type="pres">
      <dgm:prSet presAssocID="{5D6C8935-C49B-49CA-8491-9587FFB38660}" presName="rootComposite" presStyleCnt="0"/>
      <dgm:spPr/>
    </dgm:pt>
    <dgm:pt modelId="{46E7A78F-7C9A-432E-A560-1E033B0BE3B5}" type="pres">
      <dgm:prSet presAssocID="{5D6C8935-C49B-49CA-8491-9587FFB38660}" presName="rootText" presStyleLbl="node1" presStyleIdx="27" presStyleCnt="33">
        <dgm:presLayoutVars>
          <dgm:chMax/>
          <dgm:chPref val="3"/>
        </dgm:presLayoutVars>
      </dgm:prSet>
      <dgm:spPr/>
    </dgm:pt>
    <dgm:pt modelId="{B9097830-5F3A-4C65-9709-32F40431F6C6}" type="pres">
      <dgm:prSet presAssocID="{5D6C8935-C49B-49CA-8491-9587FFB38660}" presName="titleText2" presStyleLbl="fgAcc1" presStyleIdx="27" presStyleCnt="33">
        <dgm:presLayoutVars>
          <dgm:chMax val="0"/>
          <dgm:chPref val="0"/>
        </dgm:presLayoutVars>
      </dgm:prSet>
      <dgm:spPr/>
    </dgm:pt>
    <dgm:pt modelId="{C0F66BC2-E3A4-4249-A90B-BB12319A0D62}" type="pres">
      <dgm:prSet presAssocID="{5D6C8935-C49B-49CA-8491-9587FFB38660}" presName="rootConnector" presStyleLbl="node4" presStyleIdx="0" presStyleCnt="0"/>
      <dgm:spPr/>
    </dgm:pt>
    <dgm:pt modelId="{75D1A4EE-67ED-4218-9286-59E747DBFFDF}" type="pres">
      <dgm:prSet presAssocID="{5D6C8935-C49B-49CA-8491-9587FFB38660}" presName="hierChild4" presStyleCnt="0"/>
      <dgm:spPr/>
    </dgm:pt>
    <dgm:pt modelId="{653809AD-CF2F-423A-B88F-B6D0EB982554}" type="pres">
      <dgm:prSet presAssocID="{5D6C8935-C49B-49CA-8491-9587FFB38660}" presName="hierChild5" presStyleCnt="0"/>
      <dgm:spPr/>
    </dgm:pt>
    <dgm:pt modelId="{307AE838-D572-4F57-96C3-1AB42DAAA61B}" type="pres">
      <dgm:prSet presAssocID="{E50AE625-F52D-43DE-9563-26946FC24CB0}" presName="Name37" presStyleLbl="parChTrans1D4" presStyleIdx="18" presStyleCnt="21"/>
      <dgm:spPr/>
    </dgm:pt>
    <dgm:pt modelId="{0C3FFB5C-9953-4C1E-8243-35B5A404F014}" type="pres">
      <dgm:prSet presAssocID="{DC3D7353-E245-47A5-B739-DB44BEEC65F3}" presName="hierRoot2" presStyleCnt="0">
        <dgm:presLayoutVars>
          <dgm:hierBranch val="init"/>
        </dgm:presLayoutVars>
      </dgm:prSet>
      <dgm:spPr/>
    </dgm:pt>
    <dgm:pt modelId="{E0A1BAA5-7307-4D12-9ACC-5562A7B48CB3}" type="pres">
      <dgm:prSet presAssocID="{DC3D7353-E245-47A5-B739-DB44BEEC65F3}" presName="rootComposite" presStyleCnt="0"/>
      <dgm:spPr/>
    </dgm:pt>
    <dgm:pt modelId="{4CC2DFCA-F5C1-4032-9E61-03F38F3D10E8}" type="pres">
      <dgm:prSet presAssocID="{DC3D7353-E245-47A5-B739-DB44BEEC65F3}" presName="rootText" presStyleLbl="node1" presStyleIdx="28" presStyleCnt="33" custScaleX="128739" custScaleY="104143">
        <dgm:presLayoutVars>
          <dgm:chMax/>
          <dgm:chPref val="3"/>
        </dgm:presLayoutVars>
      </dgm:prSet>
      <dgm:spPr/>
    </dgm:pt>
    <dgm:pt modelId="{6929F6FA-37D6-4A73-BCAB-231BFFBADD1F}" type="pres">
      <dgm:prSet presAssocID="{DC3D7353-E245-47A5-B739-DB44BEEC65F3}" presName="titleText2" presStyleLbl="fgAcc1" presStyleIdx="28" presStyleCnt="33" custLinFactNeighborX="7303" custLinFactNeighborY="12416">
        <dgm:presLayoutVars>
          <dgm:chMax val="0"/>
          <dgm:chPref val="0"/>
        </dgm:presLayoutVars>
      </dgm:prSet>
      <dgm:spPr/>
    </dgm:pt>
    <dgm:pt modelId="{1FA56F06-6F13-4E61-88F5-8749654F8385}" type="pres">
      <dgm:prSet presAssocID="{DC3D7353-E245-47A5-B739-DB44BEEC65F3}" presName="rootConnector" presStyleLbl="node4" presStyleIdx="0" presStyleCnt="0"/>
      <dgm:spPr/>
    </dgm:pt>
    <dgm:pt modelId="{EC9BA67F-5427-40AD-BE8F-77956999C737}" type="pres">
      <dgm:prSet presAssocID="{DC3D7353-E245-47A5-B739-DB44BEEC65F3}" presName="hierChild4" presStyleCnt="0"/>
      <dgm:spPr/>
    </dgm:pt>
    <dgm:pt modelId="{DC177F01-5BED-4E91-BAA8-D01B4365C351}" type="pres">
      <dgm:prSet presAssocID="{DC3D7353-E245-47A5-B739-DB44BEEC65F3}" presName="hierChild5" presStyleCnt="0"/>
      <dgm:spPr/>
    </dgm:pt>
    <dgm:pt modelId="{BF3843F8-4F58-463D-A90A-B376EEF6516C}" type="pres">
      <dgm:prSet presAssocID="{892A145C-3215-41DE-8D6E-B5A137AFF1EF}" presName="Name37" presStyleLbl="parChTrans1D4" presStyleIdx="19" presStyleCnt="21"/>
      <dgm:spPr/>
    </dgm:pt>
    <dgm:pt modelId="{69DCA15B-2476-431D-A820-79A96238BB05}" type="pres">
      <dgm:prSet presAssocID="{565DF186-C1F4-4B4E-B837-C1575FAEA77A}" presName="hierRoot2" presStyleCnt="0">
        <dgm:presLayoutVars>
          <dgm:hierBranch val="init"/>
        </dgm:presLayoutVars>
      </dgm:prSet>
      <dgm:spPr/>
    </dgm:pt>
    <dgm:pt modelId="{8A01D34F-DAD8-4CCE-B7F5-1314B2AEF1F3}" type="pres">
      <dgm:prSet presAssocID="{565DF186-C1F4-4B4E-B837-C1575FAEA77A}" presName="rootComposite" presStyleCnt="0"/>
      <dgm:spPr/>
    </dgm:pt>
    <dgm:pt modelId="{CF178D58-2CDF-497B-B440-7D9E32316348}" type="pres">
      <dgm:prSet presAssocID="{565DF186-C1F4-4B4E-B837-C1575FAEA77A}" presName="rootText" presStyleLbl="node1" presStyleIdx="29" presStyleCnt="33">
        <dgm:presLayoutVars>
          <dgm:chMax/>
          <dgm:chPref val="3"/>
        </dgm:presLayoutVars>
      </dgm:prSet>
      <dgm:spPr/>
    </dgm:pt>
    <dgm:pt modelId="{24D15426-A572-43E9-B245-300432889C80}" type="pres">
      <dgm:prSet presAssocID="{565DF186-C1F4-4B4E-B837-C1575FAEA77A}" presName="titleText2" presStyleLbl="fgAcc1" presStyleIdx="29" presStyleCnt="33">
        <dgm:presLayoutVars>
          <dgm:chMax val="0"/>
          <dgm:chPref val="0"/>
        </dgm:presLayoutVars>
      </dgm:prSet>
      <dgm:spPr/>
    </dgm:pt>
    <dgm:pt modelId="{302E401B-79C8-4714-8898-E262871E59B3}" type="pres">
      <dgm:prSet presAssocID="{565DF186-C1F4-4B4E-B837-C1575FAEA77A}" presName="rootConnector" presStyleLbl="node4" presStyleIdx="0" presStyleCnt="0"/>
      <dgm:spPr/>
    </dgm:pt>
    <dgm:pt modelId="{C6058C46-D0B7-4957-9AC2-E533BDBFC025}" type="pres">
      <dgm:prSet presAssocID="{565DF186-C1F4-4B4E-B837-C1575FAEA77A}" presName="hierChild4" presStyleCnt="0"/>
      <dgm:spPr/>
    </dgm:pt>
    <dgm:pt modelId="{4128752A-933C-4C98-9677-0F7AFFD12D23}" type="pres">
      <dgm:prSet presAssocID="{565DF186-C1F4-4B4E-B837-C1575FAEA77A}" presName="hierChild5" presStyleCnt="0"/>
      <dgm:spPr/>
    </dgm:pt>
    <dgm:pt modelId="{5C9A64E1-15D2-47DB-8D36-ABAB394AD145}" type="pres">
      <dgm:prSet presAssocID="{2CD9F9E4-431C-4E67-82EF-40B6EF4D20D5}" presName="hierChild5" presStyleCnt="0"/>
      <dgm:spPr/>
    </dgm:pt>
    <dgm:pt modelId="{6B915FD6-5A3F-47ED-B539-D34D164048B9}" type="pres">
      <dgm:prSet presAssocID="{6DAF0E15-F19E-47D7-AFB4-3F541F5B6F77}" presName="Name37" presStyleLbl="parChTrans1D3" presStyleIdx="8" presStyleCnt="9"/>
      <dgm:spPr/>
    </dgm:pt>
    <dgm:pt modelId="{984F97D3-E64C-4BCB-9F55-8AE55019D37D}" type="pres">
      <dgm:prSet presAssocID="{2ED79359-E82A-4AA0-BA94-D057C4D0962F}" presName="hierRoot2" presStyleCnt="0">
        <dgm:presLayoutVars>
          <dgm:hierBranch val="init"/>
        </dgm:presLayoutVars>
      </dgm:prSet>
      <dgm:spPr/>
    </dgm:pt>
    <dgm:pt modelId="{A1C4AB28-0728-45F7-A742-928616EB5244}" type="pres">
      <dgm:prSet presAssocID="{2ED79359-E82A-4AA0-BA94-D057C4D0962F}" presName="rootComposite" presStyleCnt="0"/>
      <dgm:spPr/>
    </dgm:pt>
    <dgm:pt modelId="{D8820EBA-DDBF-4998-B8B3-A3B3A43AF73D}" type="pres">
      <dgm:prSet presAssocID="{2ED79359-E82A-4AA0-BA94-D057C4D0962F}" presName="rootText" presStyleLbl="node1" presStyleIdx="30" presStyleCnt="33" custScaleY="144153">
        <dgm:presLayoutVars>
          <dgm:chMax/>
          <dgm:chPref val="3"/>
        </dgm:presLayoutVars>
      </dgm:prSet>
      <dgm:spPr/>
    </dgm:pt>
    <dgm:pt modelId="{B87E5DB8-2A18-4645-A3E8-302F0A72750B}" type="pres">
      <dgm:prSet presAssocID="{2ED79359-E82A-4AA0-BA94-D057C4D0962F}" presName="titleText2" presStyleLbl="fgAcc1" presStyleIdx="30" presStyleCnt="33" custLinFactNeighborX="3233" custLinFactNeighborY="59012">
        <dgm:presLayoutVars>
          <dgm:chMax val="0"/>
          <dgm:chPref val="0"/>
        </dgm:presLayoutVars>
      </dgm:prSet>
      <dgm:spPr/>
    </dgm:pt>
    <dgm:pt modelId="{3948C421-218D-4D9F-AA28-DE94D60ABECF}" type="pres">
      <dgm:prSet presAssocID="{2ED79359-E82A-4AA0-BA94-D057C4D0962F}" presName="rootConnector" presStyleLbl="node3" presStyleIdx="0" presStyleCnt="0"/>
      <dgm:spPr/>
    </dgm:pt>
    <dgm:pt modelId="{84A2CD21-10BC-42F9-8893-5239BA14AB6B}" type="pres">
      <dgm:prSet presAssocID="{2ED79359-E82A-4AA0-BA94-D057C4D0962F}" presName="hierChild4" presStyleCnt="0"/>
      <dgm:spPr/>
    </dgm:pt>
    <dgm:pt modelId="{1C4DB2D0-2C0C-41A4-B3D9-4F9B512234F3}" type="pres">
      <dgm:prSet presAssocID="{A47CDB11-A2DC-4391-A23C-766D99584B8A}" presName="Name37" presStyleLbl="parChTrans1D4" presStyleIdx="20" presStyleCnt="21"/>
      <dgm:spPr/>
    </dgm:pt>
    <dgm:pt modelId="{C9BB75B9-F81D-4288-BAEC-7698D3A41792}" type="pres">
      <dgm:prSet presAssocID="{52414328-FE78-49FF-8367-B26655BED483}" presName="hierRoot2" presStyleCnt="0">
        <dgm:presLayoutVars>
          <dgm:hierBranch val="init"/>
        </dgm:presLayoutVars>
      </dgm:prSet>
      <dgm:spPr/>
    </dgm:pt>
    <dgm:pt modelId="{FC3E445A-F809-4397-806E-366F485B214B}" type="pres">
      <dgm:prSet presAssocID="{52414328-FE78-49FF-8367-B26655BED483}" presName="rootComposite" presStyleCnt="0"/>
      <dgm:spPr/>
    </dgm:pt>
    <dgm:pt modelId="{9C1BF693-FEA3-44D5-BF99-C04AED0B9542}" type="pres">
      <dgm:prSet presAssocID="{52414328-FE78-49FF-8367-B26655BED483}" presName="rootText" presStyleLbl="node1" presStyleIdx="31" presStyleCnt="33">
        <dgm:presLayoutVars>
          <dgm:chMax/>
          <dgm:chPref val="3"/>
        </dgm:presLayoutVars>
      </dgm:prSet>
      <dgm:spPr/>
    </dgm:pt>
    <dgm:pt modelId="{B6BA27CB-D118-4FD1-AA0F-173ED59AAFA5}" type="pres">
      <dgm:prSet presAssocID="{52414328-FE78-49FF-8367-B26655BED483}" presName="titleText2" presStyleLbl="fgAcc1" presStyleIdx="31" presStyleCnt="33">
        <dgm:presLayoutVars>
          <dgm:chMax val="0"/>
          <dgm:chPref val="0"/>
        </dgm:presLayoutVars>
      </dgm:prSet>
      <dgm:spPr/>
    </dgm:pt>
    <dgm:pt modelId="{581D7E29-D875-49A3-A036-FBE166399039}" type="pres">
      <dgm:prSet presAssocID="{52414328-FE78-49FF-8367-B26655BED483}" presName="rootConnector" presStyleLbl="node4" presStyleIdx="0" presStyleCnt="0"/>
      <dgm:spPr/>
    </dgm:pt>
    <dgm:pt modelId="{E343B2B2-F13C-43F2-8E40-B868376B00C7}" type="pres">
      <dgm:prSet presAssocID="{52414328-FE78-49FF-8367-B26655BED483}" presName="hierChild4" presStyleCnt="0"/>
      <dgm:spPr/>
    </dgm:pt>
    <dgm:pt modelId="{38B4CC4E-6CC0-4EF0-BDE3-B5CB841342E4}" type="pres">
      <dgm:prSet presAssocID="{52414328-FE78-49FF-8367-B26655BED483}" presName="hierChild5" presStyleCnt="0"/>
      <dgm:spPr/>
    </dgm:pt>
    <dgm:pt modelId="{475A9453-8FDA-4BD4-A85F-0575C42AAE04}" type="pres">
      <dgm:prSet presAssocID="{2ED79359-E82A-4AA0-BA94-D057C4D0962F}" presName="hierChild5" presStyleCnt="0"/>
      <dgm:spPr/>
    </dgm:pt>
    <dgm:pt modelId="{26453D61-64E5-472E-BE2A-393A0DF325C6}" type="pres">
      <dgm:prSet presAssocID="{98C1C053-E651-4D3B-A67F-D75A3CA910BE}" presName="hierChild5" presStyleCnt="0"/>
      <dgm:spPr/>
    </dgm:pt>
    <dgm:pt modelId="{00275698-6D0B-4F46-93DC-AC303E590A26}" type="pres">
      <dgm:prSet presAssocID="{27AB3EE1-33E0-4351-9F46-200B74495972}" presName="Name37" presStyleLbl="parChTrans1D2" presStyleIdx="3" presStyleCnt="5"/>
      <dgm:spPr/>
    </dgm:pt>
    <dgm:pt modelId="{05E8A2FA-158A-40AB-96E6-2690EC334A51}" type="pres">
      <dgm:prSet presAssocID="{30047F21-FBEF-49C8-AD9C-DB9EC51CA94E}" presName="hierRoot2" presStyleCnt="0">
        <dgm:presLayoutVars>
          <dgm:hierBranch val="init"/>
        </dgm:presLayoutVars>
      </dgm:prSet>
      <dgm:spPr/>
    </dgm:pt>
    <dgm:pt modelId="{9679FD31-853F-425D-9D4E-B4A31B2EA572}" type="pres">
      <dgm:prSet presAssocID="{30047F21-FBEF-49C8-AD9C-DB9EC51CA94E}" presName="rootComposite" presStyleCnt="0"/>
      <dgm:spPr/>
    </dgm:pt>
    <dgm:pt modelId="{DDF1EB78-DFDB-4EA5-BB60-F9A5CD0ADCA4}" type="pres">
      <dgm:prSet presAssocID="{30047F21-FBEF-49C8-AD9C-DB9EC51CA94E}" presName="rootText" presStyleLbl="node1" presStyleIdx="32" presStyleCnt="33">
        <dgm:presLayoutVars>
          <dgm:chMax/>
          <dgm:chPref val="3"/>
        </dgm:presLayoutVars>
      </dgm:prSet>
      <dgm:spPr/>
    </dgm:pt>
    <dgm:pt modelId="{E6E17DE5-212B-4559-8762-5DD8F9F0F1F8}" type="pres">
      <dgm:prSet presAssocID="{30047F21-FBEF-49C8-AD9C-DB9EC51CA94E}" presName="titleText2" presStyleLbl="fgAcc1" presStyleIdx="32" presStyleCnt="33" custScaleY="202941">
        <dgm:presLayoutVars>
          <dgm:chMax val="0"/>
          <dgm:chPref val="0"/>
        </dgm:presLayoutVars>
      </dgm:prSet>
      <dgm:spPr/>
    </dgm:pt>
    <dgm:pt modelId="{804FB458-E11E-49F5-88AB-25FE5188FCA8}" type="pres">
      <dgm:prSet presAssocID="{30047F21-FBEF-49C8-AD9C-DB9EC51CA94E}" presName="rootConnector" presStyleLbl="node2" presStyleIdx="0" presStyleCnt="0"/>
      <dgm:spPr/>
    </dgm:pt>
    <dgm:pt modelId="{AF8CE27A-888E-4EB5-B434-688771D934D3}" type="pres">
      <dgm:prSet presAssocID="{30047F21-FBEF-49C8-AD9C-DB9EC51CA94E}" presName="hierChild4" presStyleCnt="0"/>
      <dgm:spPr/>
    </dgm:pt>
    <dgm:pt modelId="{4EAB0909-8862-4B22-A351-4B7143A6D010}" type="pres">
      <dgm:prSet presAssocID="{30047F21-FBEF-49C8-AD9C-DB9EC51CA94E}" presName="hierChild5" presStyleCnt="0"/>
      <dgm:spPr/>
    </dgm:pt>
    <dgm:pt modelId="{F93013A5-A316-49E0-A839-DDE11F48A5C1}" type="pres">
      <dgm:prSet presAssocID="{98B58556-C34E-49DC-8836-14EB07B8BD2E}" presName="hierChild3" presStyleCnt="0"/>
      <dgm:spPr/>
    </dgm:pt>
    <dgm:pt modelId="{00F60C26-A746-4BB0-99DE-ECCD974FCA9C}" type="pres">
      <dgm:prSet presAssocID="{FC31E5DD-402D-4DA5-A794-356E5C9189EB}" presName="Name96" presStyleLbl="parChTrans1D2" presStyleIdx="4" presStyleCnt="5"/>
      <dgm:spPr/>
    </dgm:pt>
    <dgm:pt modelId="{E5ECC5CE-D7B8-46A1-9CDD-A7572902CD0F}" type="pres">
      <dgm:prSet presAssocID="{684FA6F4-778D-4F94-99CE-3D414F2F859E}" presName="hierRoot3" presStyleCnt="0">
        <dgm:presLayoutVars>
          <dgm:hierBranch val="init"/>
        </dgm:presLayoutVars>
      </dgm:prSet>
      <dgm:spPr/>
    </dgm:pt>
    <dgm:pt modelId="{3BFB88DC-0A2A-465E-B632-3C52495E7C2D}" type="pres">
      <dgm:prSet presAssocID="{684FA6F4-778D-4F94-99CE-3D414F2F859E}" presName="rootComposite3" presStyleCnt="0"/>
      <dgm:spPr/>
    </dgm:pt>
    <dgm:pt modelId="{D41EB415-63FC-4295-9F1F-DD98CD9C6866}" type="pres">
      <dgm:prSet presAssocID="{684FA6F4-778D-4F94-99CE-3D414F2F859E}" presName="rootText3" presStyleLbl="asst1" presStyleIdx="1" presStyleCnt="2" custScaleY="172359">
        <dgm:presLayoutVars>
          <dgm:chPref val="3"/>
        </dgm:presLayoutVars>
      </dgm:prSet>
      <dgm:spPr/>
    </dgm:pt>
    <dgm:pt modelId="{D9DCCA32-A69B-4886-8212-CE9B9C1D6EE3}" type="pres">
      <dgm:prSet presAssocID="{684FA6F4-778D-4F94-99CE-3D414F2F859E}" presName="titleText3" presStyleLbl="fgAcc2" presStyleIdx="1" presStyleCnt="2" custLinFactY="1855" custLinFactNeighborX="7324" custLinFactNeighborY="100000">
        <dgm:presLayoutVars>
          <dgm:chMax val="0"/>
          <dgm:chPref val="0"/>
        </dgm:presLayoutVars>
      </dgm:prSet>
      <dgm:spPr/>
    </dgm:pt>
    <dgm:pt modelId="{E91337B1-BD4D-4DBE-B492-F5C9F8F54E0D}" type="pres">
      <dgm:prSet presAssocID="{684FA6F4-778D-4F94-99CE-3D414F2F859E}" presName="rootConnector3" presStyleLbl="asst1" presStyleIdx="1" presStyleCnt="2"/>
      <dgm:spPr/>
    </dgm:pt>
    <dgm:pt modelId="{3FAA9437-DAC2-4752-8650-ABE0D892417D}" type="pres">
      <dgm:prSet presAssocID="{684FA6F4-778D-4F94-99CE-3D414F2F859E}" presName="hierChild6" presStyleCnt="0"/>
      <dgm:spPr/>
    </dgm:pt>
    <dgm:pt modelId="{600C16CA-C00D-4501-ACE4-9268EE147FE2}" type="pres">
      <dgm:prSet presAssocID="{684FA6F4-778D-4F94-99CE-3D414F2F859E}" presName="hierChild7" presStyleCnt="0"/>
      <dgm:spPr/>
    </dgm:pt>
  </dgm:ptLst>
  <dgm:cxnLst>
    <dgm:cxn modelId="{C4D3AA00-E427-4FA7-A1CE-4D7097EE9150}" srcId="{2CD9F9E4-431C-4E67-82EF-40B6EF4D20D5}" destId="{5D6C8935-C49B-49CA-8491-9587FFB38660}" srcOrd="2" destOrd="0" parTransId="{CE31B6D5-6EA8-4C4F-8C3F-B0E97FA497AB}" sibTransId="{B1287288-26B5-4A6D-9C0C-443BADA1E846}"/>
    <dgm:cxn modelId="{C915B400-A58A-41CD-AB1A-90CEF5E6A794}" type="presOf" srcId="{9CC94A0E-991B-45B9-A6BE-A0EB4218C225}" destId="{3E55E246-4AF1-4722-BA7E-8F9A2FA6FDFA}" srcOrd="0" destOrd="0" presId="urn:microsoft.com/office/officeart/2008/layout/NameandTitleOrganizationalChart"/>
    <dgm:cxn modelId="{D7402201-BD98-40AA-9D89-0C113B3767E4}" type="presOf" srcId="{947E3F89-A347-4E44-B8FF-1389AB74133E}" destId="{8077F0DB-EE6B-4876-B598-6CE82A5D2706}" srcOrd="0" destOrd="0" presId="urn:microsoft.com/office/officeart/2008/layout/NameandTitleOrganizationalChart"/>
    <dgm:cxn modelId="{7A28FE01-80C4-4664-ABAE-A62FDEB97FCE}" srcId="{98B58556-C34E-49DC-8836-14EB07B8BD2E}" destId="{98C1C053-E651-4D3B-A67F-D75A3CA910BE}" srcOrd="3" destOrd="0" parTransId="{CD9AF3F7-3912-40B1-B42B-2BA72EFF10EA}" sibTransId="{578E1576-5195-4F52-8EC1-4B1E8BAF4803}"/>
    <dgm:cxn modelId="{71552003-7F08-4DB9-B40A-A54C7E30B1C3}" srcId="{D66EA6A6-CDDF-4A54-912E-913DEC0146F0}" destId="{27B608BA-F2AC-4F27-8AD9-01C08ECADA8B}" srcOrd="0" destOrd="0" parTransId="{1DB20928-0D9F-4D9E-BE71-4FAB0EA36985}" sibTransId="{3F1C0528-5364-475D-A8A0-79F67D661B31}"/>
    <dgm:cxn modelId="{5DDB4D03-B26F-4898-B153-3A65FB234E73}" type="presOf" srcId="{4BEB2ADA-D633-42B9-A3CC-EDBEED73D8D9}" destId="{8C18927E-D63F-4AAD-BFFB-5282F50B6E65}" srcOrd="1" destOrd="0" presId="urn:microsoft.com/office/officeart/2008/layout/NameandTitleOrganizationalChart"/>
    <dgm:cxn modelId="{F04FF203-6FCF-4729-BC09-CD7C8434F1E9}" srcId="{2CD9F9E4-431C-4E67-82EF-40B6EF4D20D5}" destId="{565DF186-C1F4-4B4E-B837-C1575FAEA77A}" srcOrd="4" destOrd="0" parTransId="{892A145C-3215-41DE-8D6E-B5A137AFF1EF}" sibTransId="{E6DEFDE0-AD4E-4F58-B5F7-41491AC708BB}"/>
    <dgm:cxn modelId="{38CAC804-1AAE-47A2-902A-8A018438F025}" type="presOf" srcId="{3636C773-E69B-419E-9ECC-FB2FFF34CD16}" destId="{3498DD38-D268-46EE-ABBF-3F4322ED3069}" srcOrd="0" destOrd="0" presId="urn:microsoft.com/office/officeart/2008/layout/NameandTitleOrganizationalChart"/>
    <dgm:cxn modelId="{8A383905-B4F0-4A2E-97D4-307D68C4639C}" type="presOf" srcId="{93A87AB0-C70B-40AD-BC51-69E6E68752B2}" destId="{14B8D48E-00AA-4CB6-8C09-14B90F444007}" srcOrd="0" destOrd="0" presId="urn:microsoft.com/office/officeart/2008/layout/NameandTitleOrganizationalChart"/>
    <dgm:cxn modelId="{D49E6405-1748-437F-B51C-C52B5A601566}" srcId="{5FE159A5-6617-4907-845F-C02E5BCD0866}" destId="{4BEB2ADA-D633-42B9-A3CC-EDBEED73D8D9}" srcOrd="0" destOrd="0" parTransId="{8E13C3EA-3BD3-4FEF-9816-FEB882EB93A4}" sibTransId="{D58BCFA9-0367-46EC-B608-22EA1FCCE03C}"/>
    <dgm:cxn modelId="{E2EF5C07-5676-4F3C-AFF9-9F766EA4FAAB}" type="presOf" srcId="{E023E790-B605-48DC-A61D-BECF20E1718B}" destId="{47DD2B1F-28F0-443F-B053-6EAFD972A470}" srcOrd="0" destOrd="0" presId="urn:microsoft.com/office/officeart/2008/layout/NameandTitleOrganizationalChart"/>
    <dgm:cxn modelId="{7AB26807-4085-497D-892D-D44B1085A272}" type="presOf" srcId="{60DC6E82-A001-430D-82FF-8A8C7558CC5E}" destId="{B2B21650-D109-4627-8165-3D0FAF9FD2F8}" srcOrd="0" destOrd="0" presId="urn:microsoft.com/office/officeart/2008/layout/NameandTitleOrganizationalChart"/>
    <dgm:cxn modelId="{DD368F07-CC09-4ED1-A757-8B635EDE3FC9}" type="presOf" srcId="{3C60D884-5C15-426A-B5FC-D0E38234E94B}" destId="{70F32C11-EACF-442E-A18B-06D620763B93}" srcOrd="0" destOrd="0" presId="urn:microsoft.com/office/officeart/2008/layout/NameandTitleOrganizationalChart"/>
    <dgm:cxn modelId="{4D033708-26B5-498A-A5CC-200CDFAF9440}" type="presOf" srcId="{9BEAD537-0D46-4E2A-B4F5-21B6CFE41C3A}" destId="{291C9A06-F5B3-4B83-94A1-85DA1A7C00D4}" srcOrd="1" destOrd="0" presId="urn:microsoft.com/office/officeart/2008/layout/NameandTitleOrganizationalChart"/>
    <dgm:cxn modelId="{204DF608-C7C6-4DA9-9CBC-9F73F28A7E2B}" srcId="{98C1C053-E651-4D3B-A67F-D75A3CA910BE}" destId="{2CD9F9E4-431C-4E67-82EF-40B6EF4D20D5}" srcOrd="2" destOrd="0" parTransId="{C64E5B3A-3981-4564-ACAE-F5F803D8F364}" sibTransId="{8FDD6063-3771-4899-8EED-B02957551CDF}"/>
    <dgm:cxn modelId="{4687BB0A-BC0F-45BA-A7EF-0884EFA87A23}" type="presOf" srcId="{9C8C43C9-F8B3-493A-937E-807E1B90A856}" destId="{408FACAA-3267-4A36-ADFD-BE179EA50224}" srcOrd="0" destOrd="0" presId="urn:microsoft.com/office/officeart/2008/layout/NameandTitleOrganizationalChart"/>
    <dgm:cxn modelId="{B5A5600B-4A20-4814-A735-8C9A2E5AE287}" type="presOf" srcId="{C64E5B3A-3981-4564-ACAE-F5F803D8F364}" destId="{83FB79E9-FB2D-475E-9DF8-668E06DD8329}" srcOrd="0" destOrd="0" presId="urn:microsoft.com/office/officeart/2008/layout/NameandTitleOrganizationalChart"/>
    <dgm:cxn modelId="{9702430B-DE17-4389-954D-DAAC4AB76DF8}" type="presOf" srcId="{27AB3EE1-33E0-4351-9F46-200B74495972}" destId="{00275698-6D0B-4F46-93DC-AC303E590A26}" srcOrd="0" destOrd="0" presId="urn:microsoft.com/office/officeart/2008/layout/NameandTitleOrganizationalChart"/>
    <dgm:cxn modelId="{9F9E430B-EC92-4354-9A5D-60C727668079}" type="presOf" srcId="{5FE159A5-6617-4907-845F-C02E5BCD0866}" destId="{A2846059-1716-4FC0-965E-7B01FA8A9CB5}" srcOrd="0" destOrd="0" presId="urn:microsoft.com/office/officeart/2008/layout/NameandTitleOrganizationalChart"/>
    <dgm:cxn modelId="{AC831C0C-7064-431D-BDD7-0B8D23A20826}" type="presOf" srcId="{D66EA6A6-CDDF-4A54-912E-913DEC0146F0}" destId="{6F58F8D5-6CA2-4070-A013-1D70C12118AD}" srcOrd="1" destOrd="0" presId="urn:microsoft.com/office/officeart/2008/layout/NameandTitleOrganizationalChart"/>
    <dgm:cxn modelId="{9C424A0C-0CF0-4A64-BFF7-BB67FA8AF3AA}" type="presOf" srcId="{7D8223F9-0496-4B68-817F-EAD065BC4180}" destId="{754FF9CA-1BA7-4C85-8DBD-43139ECCDA2C}" srcOrd="0" destOrd="0" presId="urn:microsoft.com/office/officeart/2008/layout/NameandTitleOrganizationalChart"/>
    <dgm:cxn modelId="{B41AD210-A73A-4248-8EF2-8FF534BCAE4B}" type="presOf" srcId="{FD269232-C820-4B9F-B4C0-A4EA35143443}" destId="{94E61E26-01AE-43E3-B264-CDA0B1FFFB84}" srcOrd="1" destOrd="0" presId="urn:microsoft.com/office/officeart/2008/layout/NameandTitleOrganizationalChart"/>
    <dgm:cxn modelId="{34188B11-8C71-4D1A-BC0E-292E208938EA}" type="presOf" srcId="{DBFDF1F3-7E09-42B3-8FAE-81C57AD1CB40}" destId="{E8365936-025C-4C54-B9F2-690F94E820BD}" srcOrd="0" destOrd="0" presId="urn:microsoft.com/office/officeart/2008/layout/NameandTitleOrganizationalChart"/>
    <dgm:cxn modelId="{1EE4BB11-A679-4CB6-83E9-0B02839D1B8D}" type="presOf" srcId="{E50AE625-F52D-43DE-9563-26946FC24CB0}" destId="{307AE838-D572-4F57-96C3-1AB42DAAA61B}" srcOrd="0" destOrd="0" presId="urn:microsoft.com/office/officeart/2008/layout/NameandTitleOrganizationalChart"/>
    <dgm:cxn modelId="{6037BB14-C258-4CEB-91B3-190B19835C3C}" type="presOf" srcId="{47587A88-AEA9-4ADF-83BC-817D591D10D0}" destId="{5C673CD2-F985-469E-BAE8-D8FB157397E7}" srcOrd="0" destOrd="0" presId="urn:microsoft.com/office/officeart/2008/layout/NameandTitleOrganizationalChart"/>
    <dgm:cxn modelId="{98C8A715-2B97-4F34-965F-4928763D2DDD}" type="presOf" srcId="{D3A78ADA-C0EE-4DB0-87F2-6FA2E0F3EB2F}" destId="{28545DE4-8FBC-4103-A25A-5EC5B2899BC0}" srcOrd="0" destOrd="0" presId="urn:microsoft.com/office/officeart/2008/layout/NameandTitleOrganizationalChart"/>
    <dgm:cxn modelId="{7C082B17-2E6F-42F7-B924-8EC327D97493}" type="presOf" srcId="{E6DEFDE0-AD4E-4F58-B5F7-41491AC708BB}" destId="{24D15426-A572-43E9-B245-300432889C80}" srcOrd="0" destOrd="0" presId="urn:microsoft.com/office/officeart/2008/layout/NameandTitleOrganizationalChart"/>
    <dgm:cxn modelId="{44824617-D42B-4C4A-B488-59C4FC930016}" type="presOf" srcId="{5D6C8935-C49B-49CA-8491-9587FFB38660}" destId="{C0F66BC2-E3A4-4249-A90B-BB12319A0D62}" srcOrd="1" destOrd="0" presId="urn:microsoft.com/office/officeart/2008/layout/NameandTitleOrganizationalChart"/>
    <dgm:cxn modelId="{A1903218-027D-489F-9356-794D80CAF061}" type="presOf" srcId="{8FC6D917-C0D9-4EA5-9924-DFBF1B292EE3}" destId="{1E5C880C-E472-4311-9153-D5CBD6296497}" srcOrd="0" destOrd="0" presId="urn:microsoft.com/office/officeart/2008/layout/NameandTitleOrganizationalChart"/>
    <dgm:cxn modelId="{1ABA6618-2EDA-4DA1-B264-0245792033CD}" type="presOf" srcId="{DC3D7353-E245-47A5-B739-DB44BEEC65F3}" destId="{1FA56F06-6F13-4E61-88F5-8749654F8385}" srcOrd="1" destOrd="0" presId="urn:microsoft.com/office/officeart/2008/layout/NameandTitleOrganizationalChart"/>
    <dgm:cxn modelId="{F4C02519-2FB1-4A86-93ED-6A51AC5C85FE}" srcId="{6D7F4810-364C-4502-A9C9-4026C1A7D931}" destId="{5FE159A5-6617-4907-845F-C02E5BCD0866}" srcOrd="1" destOrd="0" parTransId="{9CC94A0E-991B-45B9-A6BE-A0EB4218C225}" sibTransId="{BEE545C8-05ED-403D-936B-519C4471E3C5}"/>
    <dgm:cxn modelId="{6550221A-5217-47BC-98D4-912DCA0FD701}" type="presOf" srcId="{8E13C3EA-3BD3-4FEF-9816-FEB882EB93A4}" destId="{64E42D98-728F-4FB6-B9E1-211D210B7117}" srcOrd="0" destOrd="0" presId="urn:microsoft.com/office/officeart/2008/layout/NameandTitleOrganizationalChart"/>
    <dgm:cxn modelId="{84B1971B-D0DA-45A4-AA4F-DDE48E6DAC40}" type="presOf" srcId="{5DD4D302-7598-4C6C-87A8-8BFE2016A81C}" destId="{E6AC6B13-4A2E-4382-88C2-BA7A97595BEF}" srcOrd="1" destOrd="0" presId="urn:microsoft.com/office/officeart/2008/layout/NameandTitleOrganizationalChart"/>
    <dgm:cxn modelId="{5DCA751C-DA3D-4EF2-9BC0-DE8F2ADD0190}" type="presOf" srcId="{2CD9F9E4-431C-4E67-82EF-40B6EF4D20D5}" destId="{26732988-FCD1-4662-AA01-6E43AD448261}" srcOrd="0" destOrd="0" presId="urn:microsoft.com/office/officeart/2008/layout/NameandTitleOrganizationalChart"/>
    <dgm:cxn modelId="{1D996F21-65F2-466B-9564-6B96FC7FE58A}" type="presOf" srcId="{99C34751-79BC-4BDE-88E9-F9D8F29B0E5F}" destId="{0953621E-1D98-4B82-84AA-5EA398EFE3FB}" srcOrd="1" destOrd="0" presId="urn:microsoft.com/office/officeart/2008/layout/NameandTitleOrganizationalChart"/>
    <dgm:cxn modelId="{C488B622-E1BC-493D-A120-80D471BCAA74}" type="presOf" srcId="{EB1DD754-525F-4520-87FF-E641C6AA862A}" destId="{4EDCE90F-4010-4838-8AF5-CABF047AB4C3}" srcOrd="0" destOrd="0" presId="urn:microsoft.com/office/officeart/2008/layout/NameandTitleOrganizationalChart"/>
    <dgm:cxn modelId="{BE76FE22-48D7-49C0-92B8-C0BFA7ADF357}" type="presOf" srcId="{6F7D17F7-40B7-45C9-873F-2A71D96D3286}" destId="{B3771EF1-F0A5-453D-92C5-B14EF8B72903}" srcOrd="0" destOrd="0" presId="urn:microsoft.com/office/officeart/2008/layout/NameandTitleOrganizationalChart"/>
    <dgm:cxn modelId="{86B29223-2602-4CBF-82D5-11EE1A84FCBD}" type="presOf" srcId="{98B58556-C34E-49DC-8836-14EB07B8BD2E}" destId="{0D9727B9-93B9-412A-89C3-3F93136592BE}" srcOrd="1" destOrd="0" presId="urn:microsoft.com/office/officeart/2008/layout/NameandTitleOrganizationalChart"/>
    <dgm:cxn modelId="{7D542F25-E703-4D76-8167-B27FCAB2522D}" srcId="{0FE51F7B-497D-47E9-93BC-55CF354053BF}" destId="{98B58556-C34E-49DC-8836-14EB07B8BD2E}" srcOrd="0" destOrd="0" parTransId="{FE53D204-2697-4200-B633-E69AEF58D8E5}" sibTransId="{6F7D17F7-40B7-45C9-873F-2A71D96D3286}"/>
    <dgm:cxn modelId="{08446A26-1A64-4E3E-A417-4D7A57A5A30B}" type="presOf" srcId="{6DAF0E15-F19E-47D7-AFB4-3F541F5B6F77}" destId="{6B915FD6-5A3F-47ED-B539-D34D164048B9}" srcOrd="0" destOrd="0" presId="urn:microsoft.com/office/officeart/2008/layout/NameandTitleOrganizationalChart"/>
    <dgm:cxn modelId="{CB886F28-9514-4FB2-A964-24F38FFA137D}" type="presOf" srcId="{561977CD-0D10-463A-BCAC-CF26A9012A9D}" destId="{F7AD1774-121F-4AEF-B286-898F36107B65}" srcOrd="0" destOrd="0" presId="urn:microsoft.com/office/officeart/2008/layout/NameandTitleOrganizationalChart"/>
    <dgm:cxn modelId="{198BB028-5DD7-4952-99B5-36620AFB8276}" srcId="{A1FF447F-8181-4B19-B0F9-D8A674BF468E}" destId="{CAD3E468-EBEC-45D0-81A1-73E14D8F5D07}" srcOrd="1" destOrd="0" parTransId="{561977CD-0D10-463A-BCAC-CF26A9012A9D}" sibTransId="{7D8223F9-0496-4B68-817F-EAD065BC4180}"/>
    <dgm:cxn modelId="{C56D2329-9049-4AEE-81CD-DADC93784127}" srcId="{740EFC41-00A7-4094-AC1F-1B32DFA2B114}" destId="{FD269232-C820-4B9F-B4C0-A4EA35143443}" srcOrd="0" destOrd="0" parTransId="{93A87AB0-C70B-40AD-BC51-69E6E68752B2}" sibTransId="{B71918B3-CA04-448A-A5BE-171A319E02A1}"/>
    <dgm:cxn modelId="{C0E5B929-3C61-4B86-8E7D-9754A06FD30D}" type="presOf" srcId="{2CD9F9E4-431C-4E67-82EF-40B6EF4D20D5}" destId="{5B2F9471-86BB-4B94-8A7B-A153D6F78AD0}" srcOrd="1" destOrd="0" presId="urn:microsoft.com/office/officeart/2008/layout/NameandTitleOrganizationalChart"/>
    <dgm:cxn modelId="{050FAD2C-B6E2-43E9-81FD-7F5A8C7C9DEF}" type="presOf" srcId="{B71918B3-CA04-448A-A5BE-171A319E02A1}" destId="{DAEA56B8-6EF5-4354-9CC4-7A171ACA49BD}" srcOrd="0" destOrd="0" presId="urn:microsoft.com/office/officeart/2008/layout/NameandTitleOrganizationalChart"/>
    <dgm:cxn modelId="{25EA622D-8C08-4C78-8928-BE1FDB17213B}" type="presOf" srcId="{684FA6F4-778D-4F94-99CE-3D414F2F859E}" destId="{E91337B1-BD4D-4DBE-B492-F5C9F8F54E0D}" srcOrd="1" destOrd="0" presId="urn:microsoft.com/office/officeart/2008/layout/NameandTitleOrganizationalChart"/>
    <dgm:cxn modelId="{EAE8322F-0A52-4DDE-8A67-E3259102141C}" type="presOf" srcId="{FBF49251-8040-4316-95A8-90EB45288565}" destId="{8D2A2862-3C73-484F-979C-EF1100CA2C68}" srcOrd="0" destOrd="0" presId="urn:microsoft.com/office/officeart/2008/layout/NameandTitleOrganizationalChart"/>
    <dgm:cxn modelId="{5F04EC30-0CB7-4E3E-9E16-A032392C4B47}" srcId="{CAD3E468-EBEC-45D0-81A1-73E14D8F5D07}" destId="{99C34751-79BC-4BDE-88E9-F9D8F29B0E5F}" srcOrd="1" destOrd="0" parTransId="{59FAD5F2-6435-4C84-ACEE-745412C546F0}" sibTransId="{B405370A-926B-4A89-9E4E-802A5F93FDA3}"/>
    <dgm:cxn modelId="{70517232-ADFB-4675-B164-52F5145B0415}" type="presOf" srcId="{1A7333A2-645C-4A83-A07E-3BA26E9D1AD0}" destId="{3148A068-0636-4090-9E65-787AE1307119}" srcOrd="0" destOrd="0" presId="urn:microsoft.com/office/officeart/2008/layout/NameandTitleOrganizationalChart"/>
    <dgm:cxn modelId="{99359432-16CA-40D8-AFB9-8CF27F9D82D7}" type="presOf" srcId="{C693CDB2-5ECD-49A5-9DF0-B6AE210B307D}" destId="{E6E17DE5-212B-4559-8762-5DD8F9F0F1F8}" srcOrd="0" destOrd="0" presId="urn:microsoft.com/office/officeart/2008/layout/NameandTitleOrganizationalChart"/>
    <dgm:cxn modelId="{7DD33837-70EB-46CB-A79F-801073024CC4}" srcId="{9BEAD537-0D46-4E2A-B4F5-21B6CFE41C3A}" destId="{6C2DD519-7830-4BD9-A380-6A217AB21677}" srcOrd="0" destOrd="0" parTransId="{502AA85C-0045-48BF-985B-721F20AD06F1}" sibTransId="{4FB25D3B-6E3D-44F9-9BB7-E24B95FE0F13}"/>
    <dgm:cxn modelId="{4F199738-BAF0-468C-B932-7C68F741A1BF}" type="presOf" srcId="{118B00E1-CDF0-430B-A8CD-04D26A485783}" destId="{6929F6FA-37D6-4A73-BCAB-231BFFBADD1F}" srcOrd="0" destOrd="0" presId="urn:microsoft.com/office/officeart/2008/layout/NameandTitleOrganizationalChart"/>
    <dgm:cxn modelId="{8A183B39-3538-474A-98C0-C329FD82B094}" type="presOf" srcId="{EEED1736-6815-4B34-86F1-C421A3CCF3FF}" destId="{4FDF6FC1-17D1-43FE-8B09-2C3860D6199A}" srcOrd="0" destOrd="0" presId="urn:microsoft.com/office/officeart/2008/layout/NameandTitleOrganizationalChart"/>
    <dgm:cxn modelId="{EC9F7339-CC42-44BC-9BCF-3BAA626671FB}" type="presOf" srcId="{A54AC34B-9A07-48B0-896B-167119F96C61}" destId="{F3DF8121-15ED-4379-950E-D8AB19B7C738}" srcOrd="0" destOrd="0" presId="urn:microsoft.com/office/officeart/2008/layout/NameandTitleOrganizationalChart"/>
    <dgm:cxn modelId="{F4C9753D-F960-4933-904F-E487A0E6F8EE}" type="presOf" srcId="{3B036582-B46A-40CF-B5E6-0EBD031619AB}" destId="{48EEB4C9-260E-446D-BAC5-03E06D34883D}" srcOrd="0" destOrd="0" presId="urn:microsoft.com/office/officeart/2008/layout/NameandTitleOrganizationalChart"/>
    <dgm:cxn modelId="{F7059940-3BCA-49D9-BB9E-BC945970F115}" type="presOf" srcId="{98B58556-C34E-49DC-8836-14EB07B8BD2E}" destId="{5F2ADF64-F15F-4BFF-B69F-D9E964420A48}" srcOrd="0" destOrd="0" presId="urn:microsoft.com/office/officeart/2008/layout/NameandTitleOrganizationalChart"/>
    <dgm:cxn modelId="{9B50DC40-DA0B-4DE6-B49F-C49A25659956}" type="presOf" srcId="{6D7F4810-364C-4502-A9C9-4026C1A7D931}" destId="{DAF257D2-7060-4AF3-9C34-4D23B8053722}" srcOrd="0" destOrd="0" presId="urn:microsoft.com/office/officeart/2008/layout/NameandTitleOrganizationalChart"/>
    <dgm:cxn modelId="{1A59025D-FF49-46C2-A530-86A43F2C94E2}" type="presOf" srcId="{2ED79359-E82A-4AA0-BA94-D057C4D0962F}" destId="{3948C421-218D-4D9F-AA28-DE94D60ABECF}" srcOrd="1" destOrd="0" presId="urn:microsoft.com/office/officeart/2008/layout/NameandTitleOrganizationalChart"/>
    <dgm:cxn modelId="{7302635E-FC51-4116-A513-E16D10F907F3}" type="presOf" srcId="{2ED79359-E82A-4AA0-BA94-D057C4D0962F}" destId="{D8820EBA-DDBF-4998-B8B3-A3B3A43AF73D}" srcOrd="0" destOrd="0" presId="urn:microsoft.com/office/officeart/2008/layout/NameandTitleOrganizationalChart"/>
    <dgm:cxn modelId="{BAEAF75F-D462-4D91-9C9A-F4BC424C2022}" type="presOf" srcId="{3AAC6080-648F-49C0-AB0A-2CBBA69F0878}" destId="{A19E1740-331D-4BD4-A188-C44893B513C5}" srcOrd="1" destOrd="0" presId="urn:microsoft.com/office/officeart/2008/layout/NameandTitleOrganizationalChart"/>
    <dgm:cxn modelId="{37D7DE60-97D6-4221-A72F-4854A25E8E92}" type="presOf" srcId="{E228AE75-6E03-4076-BC68-FDD7003070E0}" destId="{6684A0C6-DBD0-4EC4-BDB2-AD77845527B9}" srcOrd="0" destOrd="0" presId="urn:microsoft.com/office/officeart/2008/layout/NameandTitleOrganizationalChart"/>
    <dgm:cxn modelId="{700B8D61-F8F1-4D2B-B32F-570E80B21DF3}" type="presOf" srcId="{3AAC6080-648F-49C0-AB0A-2CBBA69F0878}" destId="{BD61C973-D977-41D7-8477-8EA78D5AB621}" srcOrd="0" destOrd="0" presId="urn:microsoft.com/office/officeart/2008/layout/NameandTitleOrganizationalChart"/>
    <dgm:cxn modelId="{7E216944-AFC0-4905-8033-00AED02D6F88}" type="presOf" srcId="{5D6C8935-C49B-49CA-8491-9587FFB38660}" destId="{46E7A78F-7C9A-432E-A560-1E033B0BE3B5}" srcOrd="0" destOrd="0" presId="urn:microsoft.com/office/officeart/2008/layout/NameandTitleOrganizationalChart"/>
    <dgm:cxn modelId="{93878164-40F1-48B2-82AF-1600148FFE02}" type="presOf" srcId="{E7B23796-401F-4970-A5A3-4CDACC465378}" destId="{41CB8E61-1268-41B2-A748-1C7BAFA4B674}" srcOrd="1" destOrd="0" presId="urn:microsoft.com/office/officeart/2008/layout/NameandTitleOrganizationalChart"/>
    <dgm:cxn modelId="{DFAB9944-2141-47DF-928D-ACB7E2510ED1}" type="presOf" srcId="{BA11F5AA-3EFE-47BC-BB36-A1F6E9329839}" destId="{909629FD-127A-4ABF-8592-4A18A480DA8F}" srcOrd="0" destOrd="0" presId="urn:microsoft.com/office/officeart/2008/layout/NameandTitleOrganizationalChart"/>
    <dgm:cxn modelId="{2C0C3445-15B2-49A3-90C9-0C4620A78F65}" type="presOf" srcId="{637F35AB-F188-42C7-A559-928E7B2AFC1C}" destId="{D9DCCA32-A69B-4886-8212-CE9B9C1D6EE3}" srcOrd="0" destOrd="0" presId="urn:microsoft.com/office/officeart/2008/layout/NameandTitleOrganizationalChart"/>
    <dgm:cxn modelId="{89699765-B95E-4BBD-878D-FDD66C021831}" type="presOf" srcId="{79C6F0AB-F62B-4935-B64B-310FFF3C539E}" destId="{69742800-8A62-41D9-8F9E-038F2747245A}" srcOrd="0" destOrd="0" presId="urn:microsoft.com/office/officeart/2008/layout/NameandTitleOrganizationalChart"/>
    <dgm:cxn modelId="{1E711346-DBBB-4B90-8583-6925CDA706D5}" type="presOf" srcId="{502AA85C-0045-48BF-985B-721F20AD06F1}" destId="{C4E17831-0616-42CD-859F-94DFDD50C978}" srcOrd="0" destOrd="0" presId="urn:microsoft.com/office/officeart/2008/layout/NameandTitleOrganizationalChart"/>
    <dgm:cxn modelId="{1F735269-E5FE-41E6-A992-5265DA3A52D0}" type="presOf" srcId="{4A5CCF8D-C208-4620-8C31-A1F8DDC40BC3}" destId="{5A79C68A-28AD-43E2-A9F1-E453086CCDFE}" srcOrd="0" destOrd="0" presId="urn:microsoft.com/office/officeart/2008/layout/NameandTitleOrganizationalChart"/>
    <dgm:cxn modelId="{5B479B69-876D-473C-A498-25052050BFC6}" type="presOf" srcId="{AED35696-28D9-4D15-B978-9AF6F8307F18}" destId="{E1421F31-6966-4502-B0FE-775507D68BDC}" srcOrd="0" destOrd="0" presId="urn:microsoft.com/office/officeart/2008/layout/NameandTitleOrganizationalChart"/>
    <dgm:cxn modelId="{A00DCA4A-C0F5-4FFB-B004-9A1C0CE1BC8E}" type="presOf" srcId="{3F1C0528-5364-475D-A8A0-79F67D661B31}" destId="{F3D45DDC-7F3E-411C-BDB0-A4D7E62E5447}" srcOrd="0" destOrd="0" presId="urn:microsoft.com/office/officeart/2008/layout/NameandTitleOrganizationalChart"/>
    <dgm:cxn modelId="{BE97264B-1597-4AF3-A327-8251686E4855}" type="presOf" srcId="{D3621034-AD63-4A8B-BDEA-881F6169AAB5}" destId="{0DF8A27C-93BF-4D7C-BE81-F1E225E9BFDC}" srcOrd="0" destOrd="0" presId="urn:microsoft.com/office/officeart/2008/layout/NameandTitleOrganizationalChart"/>
    <dgm:cxn modelId="{B72F294B-7D23-4330-94B1-D942597DC6DC}" type="presOf" srcId="{8FDD6063-3771-4899-8EED-B02957551CDF}" destId="{983B6692-0358-4390-A8A5-4A9B06D94AA2}" srcOrd="0" destOrd="0" presId="urn:microsoft.com/office/officeart/2008/layout/NameandTitleOrganizationalChart"/>
    <dgm:cxn modelId="{B1F0094D-E288-4224-BF06-87324F4523C1}" type="presOf" srcId="{684FA6F4-778D-4F94-99CE-3D414F2F859E}" destId="{D41EB415-63FC-4295-9F1F-DD98CD9C6866}" srcOrd="0" destOrd="0" presId="urn:microsoft.com/office/officeart/2008/layout/NameandTitleOrganizationalChart"/>
    <dgm:cxn modelId="{D430614D-6E3B-47DE-A552-EC549458260A}" srcId="{740EFC41-00A7-4094-AC1F-1B32DFA2B114}" destId="{E7B23796-401F-4970-A5A3-4CDACC465378}" srcOrd="1" destOrd="0" parTransId="{A1A2D4E9-A4D1-4AEA-A51D-DA73157227DE}" sibTransId="{BA11F5AA-3EFE-47BC-BB36-A1F6E9329839}"/>
    <dgm:cxn modelId="{281F1D4F-8C9E-4C68-87EF-A7932DF45A42}" type="presOf" srcId="{30047F21-FBEF-49C8-AD9C-DB9EC51CA94E}" destId="{DDF1EB78-DFDB-4EA5-BB60-F9A5CD0ADCA4}" srcOrd="0" destOrd="0" presId="urn:microsoft.com/office/officeart/2008/layout/NameandTitleOrganizationalChart"/>
    <dgm:cxn modelId="{D6DA7D6F-D6A4-4492-825A-2F3E1A283704}" type="presOf" srcId="{98C1C053-E651-4D3B-A67F-D75A3CA910BE}" destId="{9015B52F-AF84-4C4D-9F40-2B90305A8A6B}" srcOrd="0" destOrd="0" presId="urn:microsoft.com/office/officeart/2008/layout/NameandTitleOrganizationalChart"/>
    <dgm:cxn modelId="{D899B96F-D15F-49BB-878F-E4D0F2E419B9}" type="presOf" srcId="{7F401767-66B3-42C3-9AB7-2FFA329530BB}" destId="{2ECEE62E-B2BC-4C1A-9E5A-8BF4852B9E32}" srcOrd="0" destOrd="0" presId="urn:microsoft.com/office/officeart/2008/layout/NameandTitleOrganizationalChart"/>
    <dgm:cxn modelId="{6209EA4F-8437-455B-A007-28DCD207A8DC}" type="presOf" srcId="{99D4BCD8-9095-4B92-8D21-CE551A065570}" destId="{9846A158-FD05-4F2B-A0E2-925902904E82}" srcOrd="0" destOrd="0" presId="urn:microsoft.com/office/officeart/2008/layout/NameandTitleOrganizationalChart"/>
    <dgm:cxn modelId="{9BD3DB50-933C-4ADF-A930-38F25C298BFA}" type="presOf" srcId="{98C1C053-E651-4D3B-A67F-D75A3CA910BE}" destId="{8CAFF437-A0A5-4D53-B612-4FD6261A5B08}" srcOrd="1" destOrd="0" presId="urn:microsoft.com/office/officeart/2008/layout/NameandTitleOrganizationalChart"/>
    <dgm:cxn modelId="{B399DB74-36C4-45C3-88F9-E64720F380CE}" type="presOf" srcId="{D4F04A41-446C-4FFB-8096-1E3A3FBD6F73}" destId="{2B3554C3-7978-439E-B825-AFFB6DD25BF4}" srcOrd="1" destOrd="0" presId="urn:microsoft.com/office/officeart/2008/layout/NameandTitleOrganizationalChart"/>
    <dgm:cxn modelId="{E2E23B55-8CCB-48AC-95B9-F7C31FC0755A}" srcId="{A1FF447F-8181-4B19-B0F9-D8A674BF468E}" destId="{3C60D884-5C15-426A-B5FC-D0E38234E94B}" srcOrd="0" destOrd="0" parTransId="{07A7E068-409B-4557-81CC-3EC5ECE01D13}" sibTransId="{79C6F0AB-F62B-4935-B64B-310FFF3C539E}"/>
    <dgm:cxn modelId="{799CA655-775E-49FC-AE44-A8D7B64769E8}" srcId="{3C60D884-5C15-426A-B5FC-D0E38234E94B}" destId="{F58C98CB-B379-4A87-B8EB-8A0ECD42B73E}" srcOrd="2" destOrd="0" parTransId="{D3621034-AD63-4A8B-BDEA-881F6169AAB5}" sibTransId="{B69A3B62-00CE-4C8E-8D5C-E11ABD9D5EBE}"/>
    <dgm:cxn modelId="{C003A957-B298-4324-A802-BCBBCBA2F6F0}" type="presOf" srcId="{F58C98CB-B379-4A87-B8EB-8A0ECD42B73E}" destId="{D5889C6D-FC20-479B-BF76-3D5A30DD8A9E}" srcOrd="1" destOrd="0" presId="urn:microsoft.com/office/officeart/2008/layout/NameandTitleOrganizationalChart"/>
    <dgm:cxn modelId="{0A0EB677-B6C6-4355-A59E-ED52D17AD89F}" type="presOf" srcId="{FC31E5DD-402D-4DA5-A794-356E5C9189EB}" destId="{00F60C26-A746-4BB0-99DE-ECCD974FCA9C}" srcOrd="0" destOrd="0" presId="urn:microsoft.com/office/officeart/2008/layout/NameandTitleOrganizationalChart"/>
    <dgm:cxn modelId="{F98FCF79-4CFB-42A1-A2B8-120C486F49B1}" type="presOf" srcId="{5DD4D302-7598-4C6C-87A8-8BFE2016A81C}" destId="{F0811FD6-7DD4-4E01-959B-CBC7D61BFC0A}" srcOrd="0" destOrd="0" presId="urn:microsoft.com/office/officeart/2008/layout/NameandTitleOrganizationalChart"/>
    <dgm:cxn modelId="{4051EC79-611F-4417-87A2-388ED66FD162}" type="presOf" srcId="{99C34751-79BC-4BDE-88E9-F9D8F29B0E5F}" destId="{5C8B55C3-A393-4442-9C6F-E3B369B5A372}" srcOrd="0" destOrd="0" presId="urn:microsoft.com/office/officeart/2008/layout/NameandTitleOrganizationalChart"/>
    <dgm:cxn modelId="{982CAD7C-2165-45D7-BFCA-79E3F79236BB}" type="presOf" srcId="{A1FF447F-8181-4B19-B0F9-D8A674BF468E}" destId="{624A07B9-87D3-43CF-8A40-BDCC28EA0060}" srcOrd="1" destOrd="0" presId="urn:microsoft.com/office/officeart/2008/layout/NameandTitleOrganizationalChart"/>
    <dgm:cxn modelId="{96E0367D-F1EA-4951-9DA7-5B64A6217899}" srcId="{3C60D884-5C15-426A-B5FC-D0E38234E94B}" destId="{947E3F89-A347-4E44-B8FF-1389AB74133E}" srcOrd="0" destOrd="0" parTransId="{99D4BCD8-9095-4B92-8D21-CE551A065570}" sibTransId="{3636C773-E69B-419E-9ECC-FB2FFF34CD16}"/>
    <dgm:cxn modelId="{EEAB087E-D98E-4316-AC90-C467624CAC97}" srcId="{6D7F4810-364C-4502-A9C9-4026C1A7D931}" destId="{9BEAD537-0D46-4E2A-B4F5-21B6CFE41C3A}" srcOrd="2" destOrd="0" parTransId="{08B73D17-A4DA-43CC-8FCB-0F74926C75CC}" sibTransId="{9C8C43C9-F8B3-493A-937E-807E1B90A856}"/>
    <dgm:cxn modelId="{59617E7F-21CB-4528-A4F3-5EB5636E8948}" srcId="{2CD9F9E4-431C-4E67-82EF-40B6EF4D20D5}" destId="{F252F7CD-D684-49F3-8E2F-682CA4CA496B}" srcOrd="0" destOrd="0" parTransId="{E228AE75-6E03-4076-BC68-FDD7003070E0}" sibTransId="{CAA0B08E-3E02-4BC2-899E-2438E7119AC8}"/>
    <dgm:cxn modelId="{3CA94B80-ACE6-43CA-A098-7A3D6817E0ED}" type="presOf" srcId="{4CD6760D-AC01-4C42-823F-4E6728983EE1}" destId="{A574E019-FA26-42FA-A83C-4A0F8856C8D7}" srcOrd="1" destOrd="0" presId="urn:microsoft.com/office/officeart/2008/layout/NameandTitleOrganizationalChart"/>
    <dgm:cxn modelId="{E0ED8C80-FA97-4FE7-931A-4418DA5F8189}" type="presOf" srcId="{CD9AF3F7-3912-40B1-B42B-2BA72EFF10EA}" destId="{61238213-89E8-478D-8EE7-DDC4093E6F2D}" srcOrd="0" destOrd="0" presId="urn:microsoft.com/office/officeart/2008/layout/NameandTitleOrganizationalChart"/>
    <dgm:cxn modelId="{3BE65B81-3C83-40CE-8A4D-C4928F18AD59}" type="presOf" srcId="{9BEAD537-0D46-4E2A-B4F5-21B6CFE41C3A}" destId="{C4E6F3F2-D781-4D11-B287-8D0E36944A78}" srcOrd="0" destOrd="0" presId="urn:microsoft.com/office/officeart/2008/layout/NameandTitleOrganizationalChart"/>
    <dgm:cxn modelId="{46279481-F3C4-4634-96D1-FE28E746E656}" type="presOf" srcId="{0B3ABDBF-C4F0-4201-8060-D28BA2496B6C}" destId="{24F9629C-796A-449D-9ADF-095F51C0A67B}" srcOrd="0" destOrd="0" presId="urn:microsoft.com/office/officeart/2008/layout/NameandTitleOrganizationalChart"/>
    <dgm:cxn modelId="{AA51A181-755E-4C33-9D88-D56A86AEE61B}" srcId="{98B58556-C34E-49DC-8836-14EB07B8BD2E}" destId="{30047F21-FBEF-49C8-AD9C-DB9EC51CA94E}" srcOrd="4" destOrd="0" parTransId="{27AB3EE1-33E0-4351-9F46-200B74495972}" sibTransId="{C693CDB2-5ECD-49A5-9DF0-B6AE210B307D}"/>
    <dgm:cxn modelId="{82A3BA82-B474-4F3E-9A96-1283BD14A5F0}" srcId="{98B58556-C34E-49DC-8836-14EB07B8BD2E}" destId="{A1FF447F-8181-4B19-B0F9-D8A674BF468E}" srcOrd="0" destOrd="0" parTransId="{D3A78ADA-C0EE-4DB0-87F2-6FA2E0F3EB2F}" sibTransId="{72A9CB0D-0088-4A4A-91DC-339202972045}"/>
    <dgm:cxn modelId="{C84F1984-AC6A-40C4-9B89-6B2D0BFBDDBB}" type="presOf" srcId="{0FE51F7B-497D-47E9-93BC-55CF354053BF}" destId="{04C825C6-60B4-48C3-B96F-0D8B9F5B3BD5}" srcOrd="0" destOrd="0" presId="urn:microsoft.com/office/officeart/2008/layout/NameandTitleOrganizationalChart"/>
    <dgm:cxn modelId="{F47CEA86-5BCF-47A4-926E-09B43D62FA8F}" type="presOf" srcId="{FD269232-C820-4B9F-B4C0-A4EA35143443}" destId="{60058B02-602E-4835-B269-4FCB654D6A33}" srcOrd="0" destOrd="0" presId="urn:microsoft.com/office/officeart/2008/layout/NameandTitleOrganizationalChart"/>
    <dgm:cxn modelId="{BB7C0387-736A-40FC-A1E5-4726B662BD92}" type="presOf" srcId="{EC107386-EF1D-46AD-80F4-839F05F1544E}" destId="{A677295A-5E3E-436F-9258-6EC4C5EC3E5E}" srcOrd="0" destOrd="0" presId="urn:microsoft.com/office/officeart/2008/layout/NameandTitleOrganizationalChart"/>
    <dgm:cxn modelId="{1E4A4187-4228-4182-8204-BBD37C9E5364}" type="presOf" srcId="{BEE545C8-05ED-403D-936B-519C4471E3C5}" destId="{C0865C7A-4CF9-412C-A20B-3301907A8EBC}" srcOrd="0" destOrd="0" presId="urn:microsoft.com/office/officeart/2008/layout/NameandTitleOrganizationalChart"/>
    <dgm:cxn modelId="{13AF0B89-A223-46F0-8887-B9FB11802A8B}" srcId="{98C1C053-E651-4D3B-A67F-D75A3CA910BE}" destId="{55A23994-6CC5-46BA-99A8-27E30D78BC2F}" srcOrd="1" destOrd="0" parTransId="{8E294888-44C3-4C1B-97EC-16F3DAF7CBD6}" sibTransId="{872D6A7D-24EF-44A4-AC42-0C33211E0AD4}"/>
    <dgm:cxn modelId="{073D2E8B-6D15-420F-8B27-6070E30A418D}" srcId="{6D7F4810-364C-4502-A9C9-4026C1A7D931}" destId="{D66EA6A6-CDDF-4A54-912E-913DEC0146F0}" srcOrd="0" destOrd="0" parTransId="{47587A88-AEA9-4ADF-83BC-817D591D10D0}" sibTransId="{EC107386-EF1D-46AD-80F4-839F05F1544E}"/>
    <dgm:cxn modelId="{F3189F8C-28E3-47B7-97C1-5AC815EF95C1}" type="presOf" srcId="{27B608BA-F2AC-4F27-8AD9-01C08ECADA8B}" destId="{B3C583E5-B836-4FD5-B38D-B3DBB092864B}" srcOrd="1" destOrd="0" presId="urn:microsoft.com/office/officeart/2008/layout/NameandTitleOrganizationalChart"/>
    <dgm:cxn modelId="{8C5ABB8C-6F12-4525-8F88-D0EF36E29FE8}" type="presOf" srcId="{DEC8C6FF-0B91-4327-8A21-852428467256}" destId="{7A4A8E62-3F90-44E7-9D58-61E09DB0912A}" srcOrd="0" destOrd="0" presId="urn:microsoft.com/office/officeart/2008/layout/NameandTitleOrganizationalChart"/>
    <dgm:cxn modelId="{9131E08E-5961-4038-9EC9-90AAA8217F14}" type="presOf" srcId="{07A7E068-409B-4557-81CC-3EC5ECE01D13}" destId="{7D9DA773-F10D-4D36-964C-10F87792745B}" srcOrd="0" destOrd="0" presId="urn:microsoft.com/office/officeart/2008/layout/NameandTitleOrganizationalChart"/>
    <dgm:cxn modelId="{E4EFFD8E-F5AA-4737-A350-06A430C263B4}" type="presOf" srcId="{B69A3B62-00CE-4C8E-8D5C-E11ABD9D5EBE}" destId="{C7F5EC9C-1A4E-4245-BA6B-F6D12442C7D0}" srcOrd="0" destOrd="0" presId="urn:microsoft.com/office/officeart/2008/layout/NameandTitleOrganizationalChart"/>
    <dgm:cxn modelId="{958AFC8F-747F-4002-B51E-A05D35F62776}" type="presOf" srcId="{6C2DD519-7830-4BD9-A380-6A217AB21677}" destId="{E8F14982-AD5A-4420-98A6-83E33B00460E}" srcOrd="1" destOrd="0" presId="urn:microsoft.com/office/officeart/2008/layout/NameandTitleOrganizationalChart"/>
    <dgm:cxn modelId="{EF307A92-BE48-492A-AEDB-60564FDDF9C1}" type="presOf" srcId="{65558084-8614-4EFB-A720-81D4F26B74B8}" destId="{554AD420-9F97-4D54-BF80-B5976B90BD91}" srcOrd="0" destOrd="0" presId="urn:microsoft.com/office/officeart/2008/layout/NameandTitleOrganizationalChart"/>
    <dgm:cxn modelId="{08850996-A836-4925-B859-05485ABA0AFD}" type="presOf" srcId="{A1A2D4E9-A4D1-4AEA-A51D-DA73157227DE}" destId="{4D085A51-42DE-4006-B6E8-46DF63ED4A1B}" srcOrd="0" destOrd="0" presId="urn:microsoft.com/office/officeart/2008/layout/NameandTitleOrganizationalChart"/>
    <dgm:cxn modelId="{9CE22496-91AC-429B-9237-8DE88DE505B1}" type="presOf" srcId="{892A145C-3215-41DE-8D6E-B5A137AFF1EF}" destId="{BF3843F8-4F58-463D-A90A-B376EEF6516C}" srcOrd="0" destOrd="0" presId="urn:microsoft.com/office/officeart/2008/layout/NameandTitleOrganizationalChart"/>
    <dgm:cxn modelId="{949EB798-73D7-46BA-B922-DE5E8FB26CDC}" type="presOf" srcId="{D66EA6A6-CDDF-4A54-912E-913DEC0146F0}" destId="{06F26286-4C92-441D-8F31-C2911D2E8C60}" srcOrd="0" destOrd="0" presId="urn:microsoft.com/office/officeart/2008/layout/NameandTitleOrganizationalChart"/>
    <dgm:cxn modelId="{0551AC9B-B98E-4DE8-8627-45B8CE743F6F}" type="presOf" srcId="{B1287288-26B5-4A6D-9C0C-443BADA1E846}" destId="{B9097830-5F3A-4C65-9709-32F40431F6C6}" srcOrd="0" destOrd="0" presId="urn:microsoft.com/office/officeart/2008/layout/NameandTitleOrganizationalChart"/>
    <dgm:cxn modelId="{E771D59B-16AD-4AF3-A8D6-B4D2B096362A}" type="presOf" srcId="{1DB20928-0D9F-4D9E-BE71-4FAB0EA36985}" destId="{C0B2A1DD-EC8C-4776-AD8F-D9391DBDA0D6}" srcOrd="0" destOrd="0" presId="urn:microsoft.com/office/officeart/2008/layout/NameandTitleOrganizationalChart"/>
    <dgm:cxn modelId="{76C2E59B-20B4-45B6-8EDD-78340A8E2F1D}" type="presOf" srcId="{6C2DD519-7830-4BD9-A380-6A217AB21677}" destId="{B4C7AB6A-38D8-4EA3-8143-CE68E6345E5D}" srcOrd="0" destOrd="0" presId="urn:microsoft.com/office/officeart/2008/layout/NameandTitleOrganizationalChart"/>
    <dgm:cxn modelId="{5A519F9D-4F07-49F5-91D9-74B79D1A8244}" type="presOf" srcId="{E7B23796-401F-4970-A5A3-4CDACC465378}" destId="{4BA0C7CA-9D10-4D50-B12F-760983209407}" srcOrd="0" destOrd="0" presId="urn:microsoft.com/office/officeart/2008/layout/NameandTitleOrganizationalChart"/>
    <dgm:cxn modelId="{8F2B699E-C4D9-462A-B7DC-C21621E152A9}" type="presOf" srcId="{4BEB2ADA-D633-42B9-A3CC-EDBEED73D8D9}" destId="{10BC4846-62C6-432A-9561-1D1A535D561F}" srcOrd="0" destOrd="0" presId="urn:microsoft.com/office/officeart/2008/layout/NameandTitleOrganizationalChart"/>
    <dgm:cxn modelId="{0919C4A3-2AF5-43FA-A495-8ECBF4BF2820}" type="presOf" srcId="{2A5B430B-1B71-4C0C-A51B-BB3621343205}" destId="{855FC007-D94B-4A04-BB97-623662B059F7}" srcOrd="0" destOrd="0" presId="urn:microsoft.com/office/officeart/2008/layout/NameandTitleOrganizationalChart"/>
    <dgm:cxn modelId="{3585F9A4-CCE1-4FDC-BFAE-C6A13ED66189}" srcId="{98C1C053-E651-4D3B-A67F-D75A3CA910BE}" destId="{740EFC41-00A7-4094-AC1F-1B32DFA2B114}" srcOrd="0" destOrd="0" parTransId="{7296161F-1EB7-403D-A703-1F06BAC4B1D5}" sibTransId="{2A5B430B-1B71-4C0C-A51B-BB3621343205}"/>
    <dgm:cxn modelId="{9623A5A7-4A9F-4FFD-8840-6CDEC4F3DB17}" type="presOf" srcId="{CE31B6D5-6EA8-4C4F-8C3F-B0E97FA497AB}" destId="{230B6CDF-45D4-4E9B-9A72-BA494588DFF3}" srcOrd="0" destOrd="0" presId="urn:microsoft.com/office/officeart/2008/layout/NameandTitleOrganizationalChart"/>
    <dgm:cxn modelId="{71AA3AA8-A3A9-4ABF-9E46-1EBCE19C1AAB}" type="presOf" srcId="{6D7F4810-364C-4502-A9C9-4026C1A7D931}" destId="{5BF1C2AC-B3D1-4663-8196-D163293803E5}" srcOrd="1" destOrd="0" presId="urn:microsoft.com/office/officeart/2008/layout/NameandTitleOrganizationalChart"/>
    <dgm:cxn modelId="{15F239AA-9423-4D68-916D-9143B0AB6DD8}" type="presOf" srcId="{565DF186-C1F4-4B4E-B837-C1575FAEA77A}" destId="{302E401B-79C8-4714-8898-E262871E59B3}" srcOrd="1" destOrd="0" presId="urn:microsoft.com/office/officeart/2008/layout/NameandTitleOrganizationalChart"/>
    <dgm:cxn modelId="{DD5B5BAB-4538-4FAA-B1D3-07DF0B6A66AB}" srcId="{CAD3E468-EBEC-45D0-81A1-73E14D8F5D07}" destId="{8FC6D917-C0D9-4EA5-9924-DFBF1B292EE3}" srcOrd="0" destOrd="0" parTransId="{4BD74F60-6665-4234-87A5-38458F584EE7}" sibTransId="{65558084-8614-4EFB-A720-81D4F26B74B8}"/>
    <dgm:cxn modelId="{98A3EAAD-4AC0-476A-8339-AF36B724333C}" type="presOf" srcId="{30047F21-FBEF-49C8-AD9C-DB9EC51CA94E}" destId="{804FB458-E11E-49F5-88AB-25FE5188FCA8}" srcOrd="1" destOrd="0" presId="urn:microsoft.com/office/officeart/2008/layout/NameandTitleOrganizationalChart"/>
    <dgm:cxn modelId="{52A35AAE-81A7-44AE-92DF-A8A7925C3A28}" type="presOf" srcId="{B405370A-926B-4A89-9E4E-802A5F93FDA3}" destId="{D2E69D16-FFC5-4E11-8EFB-FC235428D786}" srcOrd="0" destOrd="0" presId="urn:microsoft.com/office/officeart/2008/layout/NameandTitleOrganizationalChart"/>
    <dgm:cxn modelId="{44CCD2B1-B10D-401A-867D-E61F872C3360}" type="presOf" srcId="{DB4FEF10-F149-425D-B6ED-1F937D0D003A}" destId="{CF5C5347-4926-4BBB-B863-3C7BD7FD58F3}" srcOrd="0" destOrd="0" presId="urn:microsoft.com/office/officeart/2008/layout/NameandTitleOrganizationalChart"/>
    <dgm:cxn modelId="{597F2CB2-637D-4E9C-A395-4FD357E7C555}" type="presOf" srcId="{52414328-FE78-49FF-8367-B26655BED483}" destId="{581D7E29-D875-49A3-A036-FBE166399039}" srcOrd="1" destOrd="0" presId="urn:microsoft.com/office/officeart/2008/layout/NameandTitleOrganizationalChart"/>
    <dgm:cxn modelId="{BCA99FB2-BA66-409E-A93B-595D98ECC115}" type="presOf" srcId="{872D6A7D-24EF-44A4-AC42-0C33211E0AD4}" destId="{73203B83-C7B3-4A8F-AE0B-22785EFA7C95}" srcOrd="0" destOrd="0" presId="urn:microsoft.com/office/officeart/2008/layout/NameandTitleOrganizationalChart"/>
    <dgm:cxn modelId="{C76328B7-E3A6-484E-8AC1-8846C64B7C99}" type="presOf" srcId="{08B73D17-A4DA-43CC-8FCB-0F74926C75CC}" destId="{BF2D61EC-B02C-41EF-9B0C-434CE6D34D7C}" srcOrd="0" destOrd="0" presId="urn:microsoft.com/office/officeart/2008/layout/NameandTitleOrganizationalChart"/>
    <dgm:cxn modelId="{E5032EB8-660C-4504-B6DC-E3895211F397}" type="presOf" srcId="{FE1B7A25-4BC5-447C-B711-F3B1E69358D4}" destId="{B6BA27CB-D118-4FD1-AA0F-173ED59AAFA5}" srcOrd="0" destOrd="0" presId="urn:microsoft.com/office/officeart/2008/layout/NameandTitleOrganizationalChart"/>
    <dgm:cxn modelId="{8555BCBC-91F0-4EF5-8B8C-EC659D3F7BB9}" type="presOf" srcId="{F252F7CD-D684-49F3-8E2F-682CA4CA496B}" destId="{4207B7F3-0170-4D3A-8C30-D4A99D39A8D1}" srcOrd="0" destOrd="0" presId="urn:microsoft.com/office/officeart/2008/layout/NameandTitleOrganizationalChart"/>
    <dgm:cxn modelId="{E9B043BE-100A-4F67-9B46-AC1D705A54DA}" srcId="{CAD3E468-EBEC-45D0-81A1-73E14D8F5D07}" destId="{4CD6760D-AC01-4C42-823F-4E6728983EE1}" srcOrd="2" destOrd="0" parTransId="{C00532D5-3368-4D9A-8D9A-CC7EFFDFE6A5}" sibTransId="{FBF49251-8040-4316-95A8-90EB45288565}"/>
    <dgm:cxn modelId="{056924BF-7449-4B02-8D27-53CAA45F71E1}" type="presOf" srcId="{CAD3E468-EBEC-45D0-81A1-73E14D8F5D07}" destId="{D236794E-3FB3-451E-95C9-FA3EF18DBB81}" srcOrd="0" destOrd="0" presId="urn:microsoft.com/office/officeart/2008/layout/NameandTitleOrganizationalChart"/>
    <dgm:cxn modelId="{88A3F1BF-D935-4DEA-8B63-CE0128F45BEB}" srcId="{98C1C053-E651-4D3B-A67F-D75A3CA910BE}" destId="{2ED79359-E82A-4AA0-BA94-D057C4D0962F}" srcOrd="3" destOrd="0" parTransId="{6DAF0E15-F19E-47D7-AFB4-3F541F5B6F77}" sibTransId="{55EF3DFE-89EA-42A0-97CC-12635723DF35}"/>
    <dgm:cxn modelId="{8830EBC0-93D5-42FB-88F1-042DFAC1F633}" type="presOf" srcId="{DC3D7353-E245-47A5-B739-DB44BEEC65F3}" destId="{4CC2DFCA-F5C1-4032-9E61-03F38F3D10E8}" srcOrd="0" destOrd="0" presId="urn:microsoft.com/office/officeart/2008/layout/NameandTitleOrganizationalChart"/>
    <dgm:cxn modelId="{D98D06C1-DA53-4712-8627-5FEE3499A240}" type="presOf" srcId="{D4F04A41-446C-4FFB-8096-1E3A3FBD6F73}" destId="{4A422C5D-35E7-449E-A272-C3152C767E78}" srcOrd="0" destOrd="0" presId="urn:microsoft.com/office/officeart/2008/layout/NameandTitleOrganizationalChart"/>
    <dgm:cxn modelId="{329BA1C1-C725-4391-8924-E29FDCC16F87}" type="presOf" srcId="{F252F7CD-D684-49F3-8E2F-682CA4CA496B}" destId="{0F6DC5A8-7B12-4653-A19E-3778CEA80E23}" srcOrd="1" destOrd="0" presId="urn:microsoft.com/office/officeart/2008/layout/NameandTitleOrganizationalChart"/>
    <dgm:cxn modelId="{6D89B5C1-7253-4C31-94FD-D8D87E806CC9}" type="presOf" srcId="{55A23994-6CC5-46BA-99A8-27E30D78BC2F}" destId="{653F2851-2183-4AB2-905D-D097716E5468}" srcOrd="0" destOrd="0" presId="urn:microsoft.com/office/officeart/2008/layout/NameandTitleOrganizationalChart"/>
    <dgm:cxn modelId="{DD5A02C3-0897-460B-852D-A23203AE1C30}" type="presOf" srcId="{EE480627-F130-48E7-9DE1-08171873EDE9}" destId="{FA855629-FEF9-4C93-AADF-3E9F637BEBA7}" srcOrd="0" destOrd="0" presId="urn:microsoft.com/office/officeart/2008/layout/NameandTitleOrganizationalChart"/>
    <dgm:cxn modelId="{5C1525C3-6609-4302-A50D-DA00B2080DD1}" type="presOf" srcId="{A47CDB11-A2DC-4391-A23C-766D99584B8A}" destId="{1C4DB2D0-2C0C-41A4-B3D9-4F9B512234F3}" srcOrd="0" destOrd="0" presId="urn:microsoft.com/office/officeart/2008/layout/NameandTitleOrganizationalChart"/>
    <dgm:cxn modelId="{DA2D2BC6-62CA-4B7F-BB21-584E65732B4B}" type="presOf" srcId="{59FAD5F2-6435-4C84-ACEE-745412C546F0}" destId="{DFAD30B1-CA80-4596-87FD-35A88DD8234B}" srcOrd="0" destOrd="0" presId="urn:microsoft.com/office/officeart/2008/layout/NameandTitleOrganizationalChart"/>
    <dgm:cxn modelId="{423DC6C8-68B9-40A1-8283-A7649596E678}" srcId="{2ED79359-E82A-4AA0-BA94-D057C4D0962F}" destId="{52414328-FE78-49FF-8367-B26655BED483}" srcOrd="0" destOrd="0" parTransId="{A47CDB11-A2DC-4391-A23C-766D99584B8A}" sibTransId="{FE1B7A25-4BC5-447C-B711-F3B1E69358D4}"/>
    <dgm:cxn modelId="{725118CA-8707-4308-BFA5-57174F5CC370}" srcId="{5FE159A5-6617-4907-845F-C02E5BCD0866}" destId="{5DD4D302-7598-4C6C-87A8-8BFE2016A81C}" srcOrd="1" destOrd="0" parTransId="{EEED1736-6815-4B34-86F1-C421A3CCF3FF}" sibTransId="{EB1DD754-525F-4520-87FF-E641C6AA862A}"/>
    <dgm:cxn modelId="{C9C1D5CA-C35C-4893-958D-E2F496382B13}" type="presOf" srcId="{4CD6760D-AC01-4C42-823F-4E6728983EE1}" destId="{9D31BD13-552D-4D24-991B-C47C9A036A92}" srcOrd="0" destOrd="0" presId="urn:microsoft.com/office/officeart/2008/layout/NameandTitleOrganizationalChart"/>
    <dgm:cxn modelId="{98A686CB-A51B-43F9-BDEF-A895C7B6FDA1}" type="presOf" srcId="{27B608BA-F2AC-4F27-8AD9-01C08ECADA8B}" destId="{F39358BA-3699-45CC-A904-71D1DBB9F9B7}" srcOrd="0" destOrd="0" presId="urn:microsoft.com/office/officeart/2008/layout/NameandTitleOrganizationalChart"/>
    <dgm:cxn modelId="{89FDB5D2-78F5-4917-A68F-E0C2CDAA4517}" srcId="{D66EA6A6-CDDF-4A54-912E-913DEC0146F0}" destId="{D4F04A41-446C-4FFB-8096-1E3A3FBD6F73}" srcOrd="1" destOrd="0" parTransId="{EE480627-F130-48E7-9DE1-08171873EDE9}" sibTransId="{E023E790-B605-48DC-A61D-BECF20E1718B}"/>
    <dgm:cxn modelId="{E5EAF4D4-C9B2-44E1-86FF-812316EE0FAC}" type="presOf" srcId="{740EFC41-00A7-4094-AC1F-1B32DFA2B114}" destId="{C66043BC-FC35-4284-B30B-071F280AE080}" srcOrd="0" destOrd="0" presId="urn:microsoft.com/office/officeart/2008/layout/NameandTitleOrganizationalChart"/>
    <dgm:cxn modelId="{7D770DD6-4519-4C23-8D80-298A42B3069A}" srcId="{98B58556-C34E-49DC-8836-14EB07B8BD2E}" destId="{6D7F4810-364C-4502-A9C9-4026C1A7D931}" srcOrd="1" destOrd="0" parTransId="{DEC8C6FF-0B91-4327-8A21-852428467256}" sibTransId="{A54AC34B-9A07-48B0-896B-167119F96C61}"/>
    <dgm:cxn modelId="{694E35D7-C443-447E-8FDC-57F62CF9237D}" type="presOf" srcId="{D58BCFA9-0367-46EC-B608-22EA1FCCE03C}" destId="{4A579450-DB4B-4B40-B5AE-58D71F3D6ED6}" srcOrd="0" destOrd="0" presId="urn:microsoft.com/office/officeart/2008/layout/NameandTitleOrganizationalChart"/>
    <dgm:cxn modelId="{73DE3BD7-499B-4344-81B6-EB79EC9C80B2}" type="presOf" srcId="{A1FF447F-8181-4B19-B0F9-D8A674BF468E}" destId="{2734C53D-2F98-40B7-9D97-0B156C4CADA0}" srcOrd="0" destOrd="0" presId="urn:microsoft.com/office/officeart/2008/layout/NameandTitleOrganizationalChart"/>
    <dgm:cxn modelId="{255779D8-2783-44A7-B9D4-0E6E2B08C19C}" srcId="{9BEAD537-0D46-4E2A-B4F5-21B6CFE41C3A}" destId="{3AAC6080-648F-49C0-AB0A-2CBBA69F0878}" srcOrd="1" destOrd="0" parTransId="{60DC6E82-A001-430D-82FF-8A8C7558CC5E}" sibTransId="{0B3ABDBF-C4F0-4201-8060-D28BA2496B6C}"/>
    <dgm:cxn modelId="{FAF588D8-5812-4150-9B50-D3C84528BAB8}" type="presOf" srcId="{7F401767-66B3-42C3-9AB7-2FFA329530BB}" destId="{3D840151-1966-47A0-A816-023FDC7AFB84}" srcOrd="1" destOrd="0" presId="urn:microsoft.com/office/officeart/2008/layout/NameandTitleOrganizationalChart"/>
    <dgm:cxn modelId="{C3F807D9-86E5-4C59-9237-F6422329B37A}" type="presOf" srcId="{CAD3E468-EBEC-45D0-81A1-73E14D8F5D07}" destId="{83FCC505-774A-48C3-98AF-E601B3600E20}" srcOrd="1" destOrd="0" presId="urn:microsoft.com/office/officeart/2008/layout/NameandTitleOrganizationalChart"/>
    <dgm:cxn modelId="{74FE4CDA-3E9C-4883-BC75-26B2BB5C7D17}" type="presOf" srcId="{578E1576-5195-4F52-8EC1-4B1E8BAF4803}" destId="{1CE1945E-61E1-4667-BDC0-1AFE60015A26}" srcOrd="0" destOrd="0" presId="urn:microsoft.com/office/officeart/2008/layout/NameandTitleOrganizationalChart"/>
    <dgm:cxn modelId="{4EB7AFDC-B1CB-467F-8D7C-82F5B9C2ACEC}" type="presOf" srcId="{F91DDE08-7A74-426D-84E6-1B27D0C7AC2C}" destId="{FC60A307-A304-4762-9E1C-74B3970A28FA}" srcOrd="0" destOrd="0" presId="urn:microsoft.com/office/officeart/2008/layout/NameandTitleOrganizationalChart"/>
    <dgm:cxn modelId="{074BB9DE-F05D-4EC1-A83E-822235493EB8}" type="presOf" srcId="{72A9CB0D-0088-4A4A-91DC-339202972045}" destId="{D8CF91A9-3B32-4255-9036-0ED8FDBF3DCD}" srcOrd="0" destOrd="0" presId="urn:microsoft.com/office/officeart/2008/layout/NameandTitleOrganizationalChart"/>
    <dgm:cxn modelId="{CCA566DF-CAB5-42D9-8455-BF2B4DAA6E13}" type="presOf" srcId="{3C00F5EC-C6CF-48A3-AA65-2AE0BCE03759}" destId="{5B3FC2E0-4540-4000-ADBB-FDDBFCAC5856}" srcOrd="0" destOrd="0" presId="urn:microsoft.com/office/officeart/2008/layout/NameandTitleOrganizationalChart"/>
    <dgm:cxn modelId="{6AEBF7E1-FE3C-450F-9C1E-B748EC6369DB}" type="presOf" srcId="{5FE159A5-6617-4907-845F-C02E5BCD0866}" destId="{B294ACAE-7F2D-46D9-B1E0-FFFA330B1B7A}" srcOrd="1" destOrd="0" presId="urn:microsoft.com/office/officeart/2008/layout/NameandTitleOrganizationalChart"/>
    <dgm:cxn modelId="{7BBA2EE2-AE53-4EB7-826C-D56E06AAB0F3}" type="presOf" srcId="{F58C98CB-B379-4A87-B8EB-8A0ECD42B73E}" destId="{82EA39D8-29C8-4E20-B446-6DC890A5305E}" srcOrd="0" destOrd="0" presId="urn:microsoft.com/office/officeart/2008/layout/NameandTitleOrganizationalChart"/>
    <dgm:cxn modelId="{BF035AE3-38EE-473D-A6A2-59A9BEB4758D}" type="presOf" srcId="{52414328-FE78-49FF-8367-B26655BED483}" destId="{9C1BF693-FEA3-44D5-BF99-C04AED0B9542}" srcOrd="0" destOrd="0" presId="urn:microsoft.com/office/officeart/2008/layout/NameandTitleOrganizationalChart"/>
    <dgm:cxn modelId="{F58628E4-FBAE-4CC9-8EF1-22E1A7B3E486}" type="presOf" srcId="{55EF3DFE-89EA-42A0-97CC-12635723DF35}" destId="{B87E5DB8-2A18-4645-A3E8-302F0A72750B}" srcOrd="0" destOrd="0" presId="urn:microsoft.com/office/officeart/2008/layout/NameandTitleOrganizationalChart"/>
    <dgm:cxn modelId="{E32E53E4-EFA9-48C7-870E-CC7CAA3FDBD0}" type="presOf" srcId="{C00532D5-3368-4D9A-8D9A-CC7EFFDFE6A5}" destId="{BA0AB280-0002-4F85-A485-6E4CA4E0C1A4}" srcOrd="0" destOrd="0" presId="urn:microsoft.com/office/officeart/2008/layout/NameandTitleOrganizationalChart"/>
    <dgm:cxn modelId="{374692E4-F0DE-43CF-8C7E-112B209C0B18}" srcId="{3C60D884-5C15-426A-B5FC-D0E38234E94B}" destId="{1A7333A2-645C-4A83-A07E-3BA26E9D1AD0}" srcOrd="1" destOrd="0" parTransId="{F91DDE08-7A74-426D-84E6-1B27D0C7AC2C}" sibTransId="{4A5CCF8D-C208-4620-8C31-A1F8DDC40BC3}"/>
    <dgm:cxn modelId="{4802D4E5-2C46-4D93-931C-67B8A21221ED}" type="presOf" srcId="{947E3F89-A347-4E44-B8FF-1389AB74133E}" destId="{7EFB6E7A-FDE3-4488-AE5A-7CDA491FCF7A}" srcOrd="1" destOrd="0" presId="urn:microsoft.com/office/officeart/2008/layout/NameandTitleOrganizationalChart"/>
    <dgm:cxn modelId="{712FE8E6-BE3F-478E-A499-5AA5D87C4B84}" type="presOf" srcId="{4FB25D3B-6E3D-44F9-9BB7-E24B95FE0F13}" destId="{537B5D26-DACF-48B2-8252-5F8B6617273C}" srcOrd="0" destOrd="0" presId="urn:microsoft.com/office/officeart/2008/layout/NameandTitleOrganizationalChart"/>
    <dgm:cxn modelId="{65172AE8-6626-42B1-8B2F-74CB7C5B31FF}" type="presOf" srcId="{CAA0B08E-3E02-4BC2-899E-2438E7119AC8}" destId="{13BE0D48-4DFE-4E4E-9F5C-ACD4992535E1}" srcOrd="0" destOrd="0" presId="urn:microsoft.com/office/officeart/2008/layout/NameandTitleOrganizationalChart"/>
    <dgm:cxn modelId="{44AE77E8-3004-49D7-84CC-0C1AA60FF1E9}" srcId="{2CD9F9E4-431C-4E67-82EF-40B6EF4D20D5}" destId="{7F401767-66B3-42C3-9AB7-2FFA329530BB}" srcOrd="1" destOrd="0" parTransId="{DBFDF1F3-7E09-42B3-8FAE-81C57AD1CB40}" sibTransId="{3C00F5EC-C6CF-48A3-AA65-2AE0BCE03759}"/>
    <dgm:cxn modelId="{96875AEA-7110-4335-9EB2-40F8FE4A5E94}" type="presOf" srcId="{1A7333A2-645C-4A83-A07E-3BA26E9D1AD0}" destId="{C0385B30-8620-4648-ABE4-C196EC53F05D}" srcOrd="1" destOrd="0" presId="urn:microsoft.com/office/officeart/2008/layout/NameandTitleOrganizationalChart"/>
    <dgm:cxn modelId="{C15959EF-8188-4C71-AC3B-EA9FC10109DF}" type="presOf" srcId="{55A23994-6CC5-46BA-99A8-27E30D78BC2F}" destId="{F9370240-709C-40CF-AD73-DECD28497F80}" srcOrd="1" destOrd="0" presId="urn:microsoft.com/office/officeart/2008/layout/NameandTitleOrganizationalChart"/>
    <dgm:cxn modelId="{645703F1-99A9-439E-B592-57B082EA2BBE}" srcId="{2CD9F9E4-431C-4E67-82EF-40B6EF4D20D5}" destId="{DC3D7353-E245-47A5-B739-DB44BEEC65F3}" srcOrd="3" destOrd="0" parTransId="{E50AE625-F52D-43DE-9563-26946FC24CB0}" sibTransId="{118B00E1-CDF0-430B-A8CD-04D26A485783}"/>
    <dgm:cxn modelId="{3F723FF5-CB08-4994-9219-5963585A9205}" type="presOf" srcId="{565DF186-C1F4-4B4E-B837-C1575FAEA77A}" destId="{CF178D58-2CDF-497B-B440-7D9E32316348}" srcOrd="0" destOrd="0" presId="urn:microsoft.com/office/officeart/2008/layout/NameandTitleOrganizationalChart"/>
    <dgm:cxn modelId="{391E6AF5-3381-4332-BFAA-D3E1C2D8E2FA}" srcId="{98B58556-C34E-49DC-8836-14EB07B8BD2E}" destId="{684FA6F4-778D-4F94-99CE-3D414F2F859E}" srcOrd="2" destOrd="0" parTransId="{FC31E5DD-402D-4DA5-A794-356E5C9189EB}" sibTransId="{637F35AB-F188-42C7-A559-928E7B2AFC1C}"/>
    <dgm:cxn modelId="{227B87F5-1537-4CBD-B902-62AAF0572409}" type="presOf" srcId="{DB4FEF10-F149-425D-B6ED-1F937D0D003A}" destId="{C8A9F3F3-2EFA-4019-B785-89CB05B8CC24}" srcOrd="1" destOrd="0" presId="urn:microsoft.com/office/officeart/2008/layout/NameandTitleOrganizationalChart"/>
    <dgm:cxn modelId="{B0DB61F8-D4C0-43AD-AAE5-3253E0E7BC3E}" type="presOf" srcId="{740EFC41-00A7-4094-AC1F-1B32DFA2B114}" destId="{4190F917-8F1A-40AB-B0ED-3CE7FF1D48EF}" srcOrd="1" destOrd="0" presId="urn:microsoft.com/office/officeart/2008/layout/NameandTitleOrganizationalChart"/>
    <dgm:cxn modelId="{607A8BF8-F8B9-4C06-B407-610BFD15C405}" type="presOf" srcId="{3C60D884-5C15-426A-B5FC-D0E38234E94B}" destId="{BFD7C2B5-8DDD-4EE7-9EDD-221A5BCDE12A}" srcOrd="1" destOrd="0" presId="urn:microsoft.com/office/officeart/2008/layout/NameandTitleOrganizationalChart"/>
    <dgm:cxn modelId="{53C7D5F8-A771-4F61-A63A-05028A44783C}" type="presOf" srcId="{7296161F-1EB7-403D-A703-1F06BAC4B1D5}" destId="{1E7ACBCB-6D51-4378-B349-9DD2CB24F1D6}" srcOrd="0" destOrd="0" presId="urn:microsoft.com/office/officeart/2008/layout/NameandTitleOrganizationalChart"/>
    <dgm:cxn modelId="{77F931FA-1963-4483-B79C-AC04D6CBBF15}" type="presOf" srcId="{4BD74F60-6665-4234-87A5-38458F584EE7}" destId="{EF56E8BD-6628-4FD3-A919-8504AAF08195}" srcOrd="0" destOrd="0" presId="urn:microsoft.com/office/officeart/2008/layout/NameandTitleOrganizationalChart"/>
    <dgm:cxn modelId="{F94E0CFC-F2FB-4F0D-9662-AC3D8BE18F5D}" srcId="{55A23994-6CC5-46BA-99A8-27E30D78BC2F}" destId="{DB4FEF10-F149-425D-B6ED-1F937D0D003A}" srcOrd="0" destOrd="0" parTransId="{3B036582-B46A-40CF-B5E6-0EBD031619AB}" sibTransId="{AED35696-28D9-4D15-B978-9AF6F8307F18}"/>
    <dgm:cxn modelId="{CED492FE-1485-42D4-9DBE-4C6B753E8A9F}" type="presOf" srcId="{8FC6D917-C0D9-4EA5-9924-DFBF1B292EE3}" destId="{4496D0EA-5ADF-486C-BD08-DCC0BD604310}" srcOrd="1" destOrd="0" presId="urn:microsoft.com/office/officeart/2008/layout/NameandTitleOrganizationalChart"/>
    <dgm:cxn modelId="{06307FFF-09A8-4F13-9723-1203BC7878CC}" type="presOf" srcId="{8E294888-44C3-4C1B-97EC-16F3DAF7CBD6}" destId="{9B540E33-C0CD-4515-B2A2-6C4E345E993F}" srcOrd="0" destOrd="0" presId="urn:microsoft.com/office/officeart/2008/layout/NameandTitleOrganizationalChart"/>
    <dgm:cxn modelId="{F8A7F4F7-D3EC-4C2D-B9DC-227A44864840}" type="presParOf" srcId="{04C825C6-60B4-48C3-B96F-0D8B9F5B3BD5}" destId="{BF5BEF03-CD09-4D10-9219-50F8F3DDAEF9}" srcOrd="0" destOrd="0" presId="urn:microsoft.com/office/officeart/2008/layout/NameandTitleOrganizationalChart"/>
    <dgm:cxn modelId="{83E31144-30F2-45E4-A034-C5C459E57116}" type="presParOf" srcId="{BF5BEF03-CD09-4D10-9219-50F8F3DDAEF9}" destId="{36ED768E-B6A2-4193-9FB1-22A10D5FF58E}" srcOrd="0" destOrd="0" presId="urn:microsoft.com/office/officeart/2008/layout/NameandTitleOrganizationalChart"/>
    <dgm:cxn modelId="{8DA4B21F-CDF4-4E04-93D3-A0E08BE6E3E0}" type="presParOf" srcId="{36ED768E-B6A2-4193-9FB1-22A10D5FF58E}" destId="{5F2ADF64-F15F-4BFF-B69F-D9E964420A48}" srcOrd="0" destOrd="0" presId="urn:microsoft.com/office/officeart/2008/layout/NameandTitleOrganizationalChart"/>
    <dgm:cxn modelId="{8310A98D-E069-4946-87D4-503EB6592178}" type="presParOf" srcId="{36ED768E-B6A2-4193-9FB1-22A10D5FF58E}" destId="{B3771EF1-F0A5-453D-92C5-B14EF8B72903}" srcOrd="1" destOrd="0" presId="urn:microsoft.com/office/officeart/2008/layout/NameandTitleOrganizationalChart"/>
    <dgm:cxn modelId="{6E6BF9C9-4A27-4FAD-87D9-ACED7BA8E920}" type="presParOf" srcId="{36ED768E-B6A2-4193-9FB1-22A10D5FF58E}" destId="{0D9727B9-93B9-412A-89C3-3F93136592BE}" srcOrd="2" destOrd="0" presId="urn:microsoft.com/office/officeart/2008/layout/NameandTitleOrganizationalChart"/>
    <dgm:cxn modelId="{AB192FE1-FDBF-4BB2-A7FD-0AA533CBEB7A}" type="presParOf" srcId="{BF5BEF03-CD09-4D10-9219-50F8F3DDAEF9}" destId="{FCF6AB38-1F7B-4BDB-A702-23A07D2135DC}" srcOrd="1" destOrd="0" presId="urn:microsoft.com/office/officeart/2008/layout/NameandTitleOrganizationalChart"/>
    <dgm:cxn modelId="{44D4AB7A-1615-454E-98B9-A5527D4D2465}" type="presParOf" srcId="{FCF6AB38-1F7B-4BDB-A702-23A07D2135DC}" destId="{28545DE4-8FBC-4103-A25A-5EC5B2899BC0}" srcOrd="0" destOrd="0" presId="urn:microsoft.com/office/officeart/2008/layout/NameandTitleOrganizationalChart"/>
    <dgm:cxn modelId="{33230824-AF97-48CC-90BC-36378B0AD3DD}" type="presParOf" srcId="{FCF6AB38-1F7B-4BDB-A702-23A07D2135DC}" destId="{40E50089-0B42-4C32-8352-7E7D58F65870}" srcOrd="1" destOrd="0" presId="urn:microsoft.com/office/officeart/2008/layout/NameandTitleOrganizationalChart"/>
    <dgm:cxn modelId="{B03EB0FA-DC74-4FE9-ABE6-FA50FE4FD987}" type="presParOf" srcId="{40E50089-0B42-4C32-8352-7E7D58F65870}" destId="{6CBA7638-A091-4354-BC45-B187952D7493}" srcOrd="0" destOrd="0" presId="urn:microsoft.com/office/officeart/2008/layout/NameandTitleOrganizationalChart"/>
    <dgm:cxn modelId="{8F887984-61D3-485C-98CB-A89E138382F4}" type="presParOf" srcId="{6CBA7638-A091-4354-BC45-B187952D7493}" destId="{2734C53D-2F98-40B7-9D97-0B156C4CADA0}" srcOrd="0" destOrd="0" presId="urn:microsoft.com/office/officeart/2008/layout/NameandTitleOrganizationalChart"/>
    <dgm:cxn modelId="{B896BEF2-8F51-4341-A31F-583BBC0C897B}" type="presParOf" srcId="{6CBA7638-A091-4354-BC45-B187952D7493}" destId="{D8CF91A9-3B32-4255-9036-0ED8FDBF3DCD}" srcOrd="1" destOrd="0" presId="urn:microsoft.com/office/officeart/2008/layout/NameandTitleOrganizationalChart"/>
    <dgm:cxn modelId="{0A0EF176-B84A-4FC6-AAA6-EC269DF3F2EF}" type="presParOf" srcId="{6CBA7638-A091-4354-BC45-B187952D7493}" destId="{624A07B9-87D3-43CF-8A40-BDCC28EA0060}" srcOrd="2" destOrd="0" presId="urn:microsoft.com/office/officeart/2008/layout/NameandTitleOrganizationalChart"/>
    <dgm:cxn modelId="{55A75814-5415-4ED0-9226-96A8C60C000B}" type="presParOf" srcId="{40E50089-0B42-4C32-8352-7E7D58F65870}" destId="{83728C69-C54A-486A-A692-AD89192DE123}" srcOrd="1" destOrd="0" presId="urn:microsoft.com/office/officeart/2008/layout/NameandTitleOrganizationalChart"/>
    <dgm:cxn modelId="{96F959CD-D1BA-4726-8460-A54CFA9E711B}" type="presParOf" srcId="{83728C69-C54A-486A-A692-AD89192DE123}" destId="{7D9DA773-F10D-4D36-964C-10F87792745B}" srcOrd="0" destOrd="0" presId="urn:microsoft.com/office/officeart/2008/layout/NameandTitleOrganizationalChart"/>
    <dgm:cxn modelId="{6EE84024-4939-4275-9BE8-A8F3076220BE}" type="presParOf" srcId="{83728C69-C54A-486A-A692-AD89192DE123}" destId="{A01A86E0-9A59-4937-B344-BEDC5DBB61B4}" srcOrd="1" destOrd="0" presId="urn:microsoft.com/office/officeart/2008/layout/NameandTitleOrganizationalChart"/>
    <dgm:cxn modelId="{B1EC7DA7-EEDF-4733-9BC8-0C354D4A23D5}" type="presParOf" srcId="{A01A86E0-9A59-4937-B344-BEDC5DBB61B4}" destId="{DFBCB7F8-5763-4FE2-8C06-6F82DE95671E}" srcOrd="0" destOrd="0" presId="urn:microsoft.com/office/officeart/2008/layout/NameandTitleOrganizationalChart"/>
    <dgm:cxn modelId="{1B37319C-6B0A-45A9-BD06-2D4DB80C8387}" type="presParOf" srcId="{DFBCB7F8-5763-4FE2-8C06-6F82DE95671E}" destId="{70F32C11-EACF-442E-A18B-06D620763B93}" srcOrd="0" destOrd="0" presId="urn:microsoft.com/office/officeart/2008/layout/NameandTitleOrganizationalChart"/>
    <dgm:cxn modelId="{B01DA65B-2A57-4BAE-9314-C3D93F578938}" type="presParOf" srcId="{DFBCB7F8-5763-4FE2-8C06-6F82DE95671E}" destId="{69742800-8A62-41D9-8F9E-038F2747245A}" srcOrd="1" destOrd="0" presId="urn:microsoft.com/office/officeart/2008/layout/NameandTitleOrganizationalChart"/>
    <dgm:cxn modelId="{1F0BA207-8C8F-4BD3-B6C1-4E50CA85152B}" type="presParOf" srcId="{DFBCB7F8-5763-4FE2-8C06-6F82DE95671E}" destId="{BFD7C2B5-8DDD-4EE7-9EDD-221A5BCDE12A}" srcOrd="2" destOrd="0" presId="urn:microsoft.com/office/officeart/2008/layout/NameandTitleOrganizationalChart"/>
    <dgm:cxn modelId="{41A48E3A-3EBE-436D-A54D-B8DF70D6700E}" type="presParOf" srcId="{A01A86E0-9A59-4937-B344-BEDC5DBB61B4}" destId="{9BBA7EF8-2EFB-412F-83C6-EDC5AA9583B1}" srcOrd="1" destOrd="0" presId="urn:microsoft.com/office/officeart/2008/layout/NameandTitleOrganizationalChart"/>
    <dgm:cxn modelId="{CEE68B1E-3B1F-49D2-873F-81FF4959373C}" type="presParOf" srcId="{9BBA7EF8-2EFB-412F-83C6-EDC5AA9583B1}" destId="{9846A158-FD05-4F2B-A0E2-925902904E82}" srcOrd="0" destOrd="0" presId="urn:microsoft.com/office/officeart/2008/layout/NameandTitleOrganizationalChart"/>
    <dgm:cxn modelId="{073363BF-D870-4217-B5E0-C4D8307B5590}" type="presParOf" srcId="{9BBA7EF8-2EFB-412F-83C6-EDC5AA9583B1}" destId="{E11EE85B-435A-4C37-AB41-36A30C1D9242}" srcOrd="1" destOrd="0" presId="urn:microsoft.com/office/officeart/2008/layout/NameandTitleOrganizationalChart"/>
    <dgm:cxn modelId="{A2A98FAA-B9CC-49BC-AAEB-9E2E0D2F1397}" type="presParOf" srcId="{E11EE85B-435A-4C37-AB41-36A30C1D9242}" destId="{5072AFBB-A245-42A1-9CEF-FF8E14F265BD}" srcOrd="0" destOrd="0" presId="urn:microsoft.com/office/officeart/2008/layout/NameandTitleOrganizationalChart"/>
    <dgm:cxn modelId="{A7CC9D34-4580-43FC-BE27-88E41EEFC6B0}" type="presParOf" srcId="{5072AFBB-A245-42A1-9CEF-FF8E14F265BD}" destId="{8077F0DB-EE6B-4876-B598-6CE82A5D2706}" srcOrd="0" destOrd="0" presId="urn:microsoft.com/office/officeart/2008/layout/NameandTitleOrganizationalChart"/>
    <dgm:cxn modelId="{DA0D44C2-303B-4BF6-A6E9-21A5CC9F9FD4}" type="presParOf" srcId="{5072AFBB-A245-42A1-9CEF-FF8E14F265BD}" destId="{3498DD38-D268-46EE-ABBF-3F4322ED3069}" srcOrd="1" destOrd="0" presId="urn:microsoft.com/office/officeart/2008/layout/NameandTitleOrganizationalChart"/>
    <dgm:cxn modelId="{A664E155-4CB4-4165-9785-1BF2FF8D3086}" type="presParOf" srcId="{5072AFBB-A245-42A1-9CEF-FF8E14F265BD}" destId="{7EFB6E7A-FDE3-4488-AE5A-7CDA491FCF7A}" srcOrd="2" destOrd="0" presId="urn:microsoft.com/office/officeart/2008/layout/NameandTitleOrganizationalChart"/>
    <dgm:cxn modelId="{14381070-7708-4EDB-A5FB-C0A99E84AEBA}" type="presParOf" srcId="{E11EE85B-435A-4C37-AB41-36A30C1D9242}" destId="{ACB889F3-5939-4328-9A48-56B5037F0794}" srcOrd="1" destOrd="0" presId="urn:microsoft.com/office/officeart/2008/layout/NameandTitleOrganizationalChart"/>
    <dgm:cxn modelId="{17ED08C0-8764-46E4-9F60-FAE382FE906A}" type="presParOf" srcId="{E11EE85B-435A-4C37-AB41-36A30C1D9242}" destId="{5DC8E865-64F5-4A3E-8E71-FB58D0A04BD0}" srcOrd="2" destOrd="0" presId="urn:microsoft.com/office/officeart/2008/layout/NameandTitleOrganizationalChart"/>
    <dgm:cxn modelId="{A88CB46D-F830-4434-BA80-EA1DABF4AB59}" type="presParOf" srcId="{9BBA7EF8-2EFB-412F-83C6-EDC5AA9583B1}" destId="{FC60A307-A304-4762-9E1C-74B3970A28FA}" srcOrd="2" destOrd="0" presId="urn:microsoft.com/office/officeart/2008/layout/NameandTitleOrganizationalChart"/>
    <dgm:cxn modelId="{395D6CA2-12D1-4927-AB81-B4C4EEE30E5C}" type="presParOf" srcId="{9BBA7EF8-2EFB-412F-83C6-EDC5AA9583B1}" destId="{3A11B69A-9B47-4902-ABBB-700FBF21425D}" srcOrd="3" destOrd="0" presId="urn:microsoft.com/office/officeart/2008/layout/NameandTitleOrganizationalChart"/>
    <dgm:cxn modelId="{35E4CEE9-110C-4A65-8EF7-D92DA9E6911A}" type="presParOf" srcId="{3A11B69A-9B47-4902-ABBB-700FBF21425D}" destId="{8E90EFDC-9433-46CB-A710-0E32F007833E}" srcOrd="0" destOrd="0" presId="urn:microsoft.com/office/officeart/2008/layout/NameandTitleOrganizationalChart"/>
    <dgm:cxn modelId="{20CA878C-9D6C-46BD-AFB2-DB2062DA66FE}" type="presParOf" srcId="{8E90EFDC-9433-46CB-A710-0E32F007833E}" destId="{3148A068-0636-4090-9E65-787AE1307119}" srcOrd="0" destOrd="0" presId="urn:microsoft.com/office/officeart/2008/layout/NameandTitleOrganizationalChart"/>
    <dgm:cxn modelId="{23B136CE-D659-4FEC-814B-8D8D387C7435}" type="presParOf" srcId="{8E90EFDC-9433-46CB-A710-0E32F007833E}" destId="{5A79C68A-28AD-43E2-A9F1-E453086CCDFE}" srcOrd="1" destOrd="0" presId="urn:microsoft.com/office/officeart/2008/layout/NameandTitleOrganizationalChart"/>
    <dgm:cxn modelId="{62ECD291-815D-4CA2-A66B-207AB1F6184C}" type="presParOf" srcId="{8E90EFDC-9433-46CB-A710-0E32F007833E}" destId="{C0385B30-8620-4648-ABE4-C196EC53F05D}" srcOrd="2" destOrd="0" presId="urn:microsoft.com/office/officeart/2008/layout/NameandTitleOrganizationalChart"/>
    <dgm:cxn modelId="{2A373330-2219-45C6-B890-56916898E6C7}" type="presParOf" srcId="{3A11B69A-9B47-4902-ABBB-700FBF21425D}" destId="{C1536481-081B-4F6F-917E-4A3E8C203E87}" srcOrd="1" destOrd="0" presId="urn:microsoft.com/office/officeart/2008/layout/NameandTitleOrganizationalChart"/>
    <dgm:cxn modelId="{E9159B50-2E2A-4FF6-B719-1C41B97BFCD5}" type="presParOf" srcId="{3A11B69A-9B47-4902-ABBB-700FBF21425D}" destId="{3BEBB1C9-D99D-4509-A01B-B8BE4DCBC990}" srcOrd="2" destOrd="0" presId="urn:microsoft.com/office/officeart/2008/layout/NameandTitleOrganizationalChart"/>
    <dgm:cxn modelId="{CAC84FFA-84C0-4836-BD40-E1F3C8E7CEA3}" type="presParOf" srcId="{9BBA7EF8-2EFB-412F-83C6-EDC5AA9583B1}" destId="{0DF8A27C-93BF-4D7C-BE81-F1E225E9BFDC}" srcOrd="4" destOrd="0" presId="urn:microsoft.com/office/officeart/2008/layout/NameandTitleOrganizationalChart"/>
    <dgm:cxn modelId="{C3263468-647E-44B8-9EA0-20AFF85B6C62}" type="presParOf" srcId="{9BBA7EF8-2EFB-412F-83C6-EDC5AA9583B1}" destId="{1CEF16DC-366E-40D4-BE09-28F7442AAC0F}" srcOrd="5" destOrd="0" presId="urn:microsoft.com/office/officeart/2008/layout/NameandTitleOrganizationalChart"/>
    <dgm:cxn modelId="{093BB389-333E-4A27-80F8-407A9CE89808}" type="presParOf" srcId="{1CEF16DC-366E-40D4-BE09-28F7442AAC0F}" destId="{AB957578-C9FE-4E43-BBEC-828B2C431C02}" srcOrd="0" destOrd="0" presId="urn:microsoft.com/office/officeart/2008/layout/NameandTitleOrganizationalChart"/>
    <dgm:cxn modelId="{924EE096-E429-4573-BA0F-08327FEB6999}" type="presParOf" srcId="{AB957578-C9FE-4E43-BBEC-828B2C431C02}" destId="{82EA39D8-29C8-4E20-B446-6DC890A5305E}" srcOrd="0" destOrd="0" presId="urn:microsoft.com/office/officeart/2008/layout/NameandTitleOrganizationalChart"/>
    <dgm:cxn modelId="{965709C7-ABC0-4016-B8CE-AA630019659C}" type="presParOf" srcId="{AB957578-C9FE-4E43-BBEC-828B2C431C02}" destId="{C7F5EC9C-1A4E-4245-BA6B-F6D12442C7D0}" srcOrd="1" destOrd="0" presId="urn:microsoft.com/office/officeart/2008/layout/NameandTitleOrganizationalChart"/>
    <dgm:cxn modelId="{98DEC0FD-14A7-40DE-B47F-061B6908CD3A}" type="presParOf" srcId="{AB957578-C9FE-4E43-BBEC-828B2C431C02}" destId="{D5889C6D-FC20-479B-BF76-3D5A30DD8A9E}" srcOrd="2" destOrd="0" presId="urn:microsoft.com/office/officeart/2008/layout/NameandTitleOrganizationalChart"/>
    <dgm:cxn modelId="{0A8636C6-87ED-4D0E-9749-04EB64DE9109}" type="presParOf" srcId="{1CEF16DC-366E-40D4-BE09-28F7442AAC0F}" destId="{3E67F30E-99B2-4829-B94C-152593BBA906}" srcOrd="1" destOrd="0" presId="urn:microsoft.com/office/officeart/2008/layout/NameandTitleOrganizationalChart"/>
    <dgm:cxn modelId="{6F4F4578-B422-4E5B-A0FD-D66A101A48C9}" type="presParOf" srcId="{1CEF16DC-366E-40D4-BE09-28F7442AAC0F}" destId="{217C1DC0-67B2-4FF4-B63D-7A4502D88E02}" srcOrd="2" destOrd="0" presId="urn:microsoft.com/office/officeart/2008/layout/NameandTitleOrganizationalChart"/>
    <dgm:cxn modelId="{ABD3000A-5CD1-49A3-B220-BD46B074A269}" type="presParOf" srcId="{A01A86E0-9A59-4937-B344-BEDC5DBB61B4}" destId="{2D3AF2A0-5D32-4C1B-9B82-7DBE2EDCCE8D}" srcOrd="2" destOrd="0" presId="urn:microsoft.com/office/officeart/2008/layout/NameandTitleOrganizationalChart"/>
    <dgm:cxn modelId="{5A910FF0-1F90-48D9-A7B0-9FDD0AEAD697}" type="presParOf" srcId="{83728C69-C54A-486A-A692-AD89192DE123}" destId="{F7AD1774-121F-4AEF-B286-898F36107B65}" srcOrd="2" destOrd="0" presId="urn:microsoft.com/office/officeart/2008/layout/NameandTitleOrganizationalChart"/>
    <dgm:cxn modelId="{02065EE2-E0FA-49BA-8658-329541C65A00}" type="presParOf" srcId="{83728C69-C54A-486A-A692-AD89192DE123}" destId="{C1F95E8F-6A8B-490F-960F-AEBB8B91F510}" srcOrd="3" destOrd="0" presId="urn:microsoft.com/office/officeart/2008/layout/NameandTitleOrganizationalChart"/>
    <dgm:cxn modelId="{386591A0-6F8B-4E7D-AF99-F082E2F29BBB}" type="presParOf" srcId="{C1F95E8F-6A8B-490F-960F-AEBB8B91F510}" destId="{C954A045-1BB2-44D2-AB70-FB9F9463565D}" srcOrd="0" destOrd="0" presId="urn:microsoft.com/office/officeart/2008/layout/NameandTitleOrganizationalChart"/>
    <dgm:cxn modelId="{8E559D9A-C90E-42FA-8775-1DAF8701B110}" type="presParOf" srcId="{C954A045-1BB2-44D2-AB70-FB9F9463565D}" destId="{D236794E-3FB3-451E-95C9-FA3EF18DBB81}" srcOrd="0" destOrd="0" presId="urn:microsoft.com/office/officeart/2008/layout/NameandTitleOrganizationalChart"/>
    <dgm:cxn modelId="{5A2617A8-7600-4C51-B2C5-2692B1E4F871}" type="presParOf" srcId="{C954A045-1BB2-44D2-AB70-FB9F9463565D}" destId="{754FF9CA-1BA7-4C85-8DBD-43139ECCDA2C}" srcOrd="1" destOrd="0" presId="urn:microsoft.com/office/officeart/2008/layout/NameandTitleOrganizationalChart"/>
    <dgm:cxn modelId="{99C59C80-3681-4EC5-A615-742B59CAB364}" type="presParOf" srcId="{C954A045-1BB2-44D2-AB70-FB9F9463565D}" destId="{83FCC505-774A-48C3-98AF-E601B3600E20}" srcOrd="2" destOrd="0" presId="urn:microsoft.com/office/officeart/2008/layout/NameandTitleOrganizationalChart"/>
    <dgm:cxn modelId="{8AD0CD95-B4A8-4368-BCBE-16A71E366D9D}" type="presParOf" srcId="{C1F95E8F-6A8B-490F-960F-AEBB8B91F510}" destId="{B8B8FF32-8B67-4051-82E9-6C003661F389}" srcOrd="1" destOrd="0" presId="urn:microsoft.com/office/officeart/2008/layout/NameandTitleOrganizationalChart"/>
    <dgm:cxn modelId="{F825AFDA-93F3-4F45-8B89-B16E0E11EE55}" type="presParOf" srcId="{B8B8FF32-8B67-4051-82E9-6C003661F389}" destId="{EF56E8BD-6628-4FD3-A919-8504AAF08195}" srcOrd="0" destOrd="0" presId="urn:microsoft.com/office/officeart/2008/layout/NameandTitleOrganizationalChart"/>
    <dgm:cxn modelId="{EE98A2AE-FE82-4E74-B790-30ACF655E910}" type="presParOf" srcId="{B8B8FF32-8B67-4051-82E9-6C003661F389}" destId="{A85146D4-F9FF-4AC0-8587-96F04FBD6412}" srcOrd="1" destOrd="0" presId="urn:microsoft.com/office/officeart/2008/layout/NameandTitleOrganizationalChart"/>
    <dgm:cxn modelId="{0289AC26-9D80-4A1E-AA6A-41B10EE8982F}" type="presParOf" srcId="{A85146D4-F9FF-4AC0-8587-96F04FBD6412}" destId="{6C6A384E-4819-4E69-8C1A-E48809C01C86}" srcOrd="0" destOrd="0" presId="urn:microsoft.com/office/officeart/2008/layout/NameandTitleOrganizationalChart"/>
    <dgm:cxn modelId="{5490DC8A-B30D-499B-BA14-3A1387D0E640}" type="presParOf" srcId="{6C6A384E-4819-4E69-8C1A-E48809C01C86}" destId="{1E5C880C-E472-4311-9153-D5CBD6296497}" srcOrd="0" destOrd="0" presId="urn:microsoft.com/office/officeart/2008/layout/NameandTitleOrganizationalChart"/>
    <dgm:cxn modelId="{C03FB88C-1D2F-4BEA-B3A3-3D8D38055DC8}" type="presParOf" srcId="{6C6A384E-4819-4E69-8C1A-E48809C01C86}" destId="{554AD420-9F97-4D54-BF80-B5976B90BD91}" srcOrd="1" destOrd="0" presId="urn:microsoft.com/office/officeart/2008/layout/NameandTitleOrganizationalChart"/>
    <dgm:cxn modelId="{FA326B0B-6469-400A-A585-F4173BB0CEE6}" type="presParOf" srcId="{6C6A384E-4819-4E69-8C1A-E48809C01C86}" destId="{4496D0EA-5ADF-486C-BD08-DCC0BD604310}" srcOrd="2" destOrd="0" presId="urn:microsoft.com/office/officeart/2008/layout/NameandTitleOrganizationalChart"/>
    <dgm:cxn modelId="{83E74269-E20D-4562-8B0B-6C3A2CD23B5D}" type="presParOf" srcId="{A85146D4-F9FF-4AC0-8587-96F04FBD6412}" destId="{1AE98766-A784-45E9-BA5C-5E65801D07BF}" srcOrd="1" destOrd="0" presId="urn:microsoft.com/office/officeart/2008/layout/NameandTitleOrganizationalChart"/>
    <dgm:cxn modelId="{98712981-32DF-4510-ACEA-3F922413AD8D}" type="presParOf" srcId="{A85146D4-F9FF-4AC0-8587-96F04FBD6412}" destId="{92E4AA8F-8D94-4BDB-823A-3EC47773C714}" srcOrd="2" destOrd="0" presId="urn:microsoft.com/office/officeart/2008/layout/NameandTitleOrganizationalChart"/>
    <dgm:cxn modelId="{1A0208FA-9398-4629-8573-2FEB3A5DBAC5}" type="presParOf" srcId="{B8B8FF32-8B67-4051-82E9-6C003661F389}" destId="{BA0AB280-0002-4F85-A485-6E4CA4E0C1A4}" srcOrd="2" destOrd="0" presId="urn:microsoft.com/office/officeart/2008/layout/NameandTitleOrganizationalChart"/>
    <dgm:cxn modelId="{9820268A-A988-47A3-B350-F18CDB9D51F2}" type="presParOf" srcId="{B8B8FF32-8B67-4051-82E9-6C003661F389}" destId="{28559D47-894D-4973-834F-DD38751BB763}" srcOrd="3" destOrd="0" presId="urn:microsoft.com/office/officeart/2008/layout/NameandTitleOrganizationalChart"/>
    <dgm:cxn modelId="{02349CAD-DC10-48E5-8BCD-7E5661C581C8}" type="presParOf" srcId="{28559D47-894D-4973-834F-DD38751BB763}" destId="{FF2F2EC4-F027-4FD4-A567-B28294F2B7F8}" srcOrd="0" destOrd="0" presId="urn:microsoft.com/office/officeart/2008/layout/NameandTitleOrganizationalChart"/>
    <dgm:cxn modelId="{557B1ED3-F974-450D-B570-E69F23544C2A}" type="presParOf" srcId="{FF2F2EC4-F027-4FD4-A567-B28294F2B7F8}" destId="{9D31BD13-552D-4D24-991B-C47C9A036A92}" srcOrd="0" destOrd="0" presId="urn:microsoft.com/office/officeart/2008/layout/NameandTitleOrganizationalChart"/>
    <dgm:cxn modelId="{3DEA3758-35E7-40CF-BAB9-2A681CA7459A}" type="presParOf" srcId="{FF2F2EC4-F027-4FD4-A567-B28294F2B7F8}" destId="{8D2A2862-3C73-484F-979C-EF1100CA2C68}" srcOrd="1" destOrd="0" presId="urn:microsoft.com/office/officeart/2008/layout/NameandTitleOrganizationalChart"/>
    <dgm:cxn modelId="{DD6433F1-D2C1-4BCF-B1A0-D3407ED8E39D}" type="presParOf" srcId="{FF2F2EC4-F027-4FD4-A567-B28294F2B7F8}" destId="{A574E019-FA26-42FA-A83C-4A0F8856C8D7}" srcOrd="2" destOrd="0" presId="urn:microsoft.com/office/officeart/2008/layout/NameandTitleOrganizationalChart"/>
    <dgm:cxn modelId="{A4FF4F05-7994-475A-99E3-7E8C9D838CA2}" type="presParOf" srcId="{28559D47-894D-4973-834F-DD38751BB763}" destId="{58543548-9E94-474A-9982-219030E32BBD}" srcOrd="1" destOrd="0" presId="urn:microsoft.com/office/officeart/2008/layout/NameandTitleOrganizationalChart"/>
    <dgm:cxn modelId="{C2FD787D-F804-4B97-8C59-7DD5FBD42783}" type="presParOf" srcId="{28559D47-894D-4973-834F-DD38751BB763}" destId="{0DA431AF-E25E-4AE3-9DB3-EAA29D96D578}" srcOrd="2" destOrd="0" presId="urn:microsoft.com/office/officeart/2008/layout/NameandTitleOrganizationalChart"/>
    <dgm:cxn modelId="{979F33B5-B064-4208-8132-97638B164220}" type="presParOf" srcId="{C1F95E8F-6A8B-490F-960F-AEBB8B91F510}" destId="{82438046-1EC4-4498-BE8A-8AA751C7F8A9}" srcOrd="2" destOrd="0" presId="urn:microsoft.com/office/officeart/2008/layout/NameandTitleOrganizationalChart"/>
    <dgm:cxn modelId="{C90D0533-D534-4297-9099-E5CFF2FC05FC}" type="presParOf" srcId="{82438046-1EC4-4498-BE8A-8AA751C7F8A9}" destId="{DFAD30B1-CA80-4596-87FD-35A88DD8234B}" srcOrd="0" destOrd="0" presId="urn:microsoft.com/office/officeart/2008/layout/NameandTitleOrganizationalChart"/>
    <dgm:cxn modelId="{7C5819D7-A301-44CD-91AA-E9296EC839E0}" type="presParOf" srcId="{82438046-1EC4-4498-BE8A-8AA751C7F8A9}" destId="{5F958ED2-CC6A-4766-B213-565543D0E5B6}" srcOrd="1" destOrd="0" presId="urn:microsoft.com/office/officeart/2008/layout/NameandTitleOrganizationalChart"/>
    <dgm:cxn modelId="{6823FA1A-5B2F-448C-A8AE-DCDB34C2D68B}" type="presParOf" srcId="{5F958ED2-CC6A-4766-B213-565543D0E5B6}" destId="{68194468-C20F-42CF-B634-20969B33EEEE}" srcOrd="0" destOrd="0" presId="urn:microsoft.com/office/officeart/2008/layout/NameandTitleOrganizationalChart"/>
    <dgm:cxn modelId="{81D3336C-0751-48EB-9958-88B2CEB5C1C1}" type="presParOf" srcId="{68194468-C20F-42CF-B634-20969B33EEEE}" destId="{5C8B55C3-A393-4442-9C6F-E3B369B5A372}" srcOrd="0" destOrd="0" presId="urn:microsoft.com/office/officeart/2008/layout/NameandTitleOrganizationalChart"/>
    <dgm:cxn modelId="{FC2DE4BA-8A66-4F11-B23D-66A94FE205DD}" type="presParOf" srcId="{68194468-C20F-42CF-B634-20969B33EEEE}" destId="{D2E69D16-FFC5-4E11-8EFB-FC235428D786}" srcOrd="1" destOrd="0" presId="urn:microsoft.com/office/officeart/2008/layout/NameandTitleOrganizationalChart"/>
    <dgm:cxn modelId="{9B8CF3C0-C235-4291-8DFC-DCEB0FDCCB80}" type="presParOf" srcId="{68194468-C20F-42CF-B634-20969B33EEEE}" destId="{0953621E-1D98-4B82-84AA-5EA398EFE3FB}" srcOrd="2" destOrd="0" presId="urn:microsoft.com/office/officeart/2008/layout/NameandTitleOrganizationalChart"/>
    <dgm:cxn modelId="{858A828D-751C-408A-9F0F-9B28370A1B06}" type="presParOf" srcId="{5F958ED2-CC6A-4766-B213-565543D0E5B6}" destId="{F148BF01-5CC5-4559-9F3D-ECC59E34F328}" srcOrd="1" destOrd="0" presId="urn:microsoft.com/office/officeart/2008/layout/NameandTitleOrganizationalChart"/>
    <dgm:cxn modelId="{69DFE510-7EF3-42F3-AF01-053D6D3A6191}" type="presParOf" srcId="{5F958ED2-CC6A-4766-B213-565543D0E5B6}" destId="{D042814A-401B-4D18-8251-05E3D14C6B4D}" srcOrd="2" destOrd="0" presId="urn:microsoft.com/office/officeart/2008/layout/NameandTitleOrganizationalChart"/>
    <dgm:cxn modelId="{DB97A7F2-BB65-4027-AE35-7BA28B5DFEED}" type="presParOf" srcId="{40E50089-0B42-4C32-8352-7E7D58F65870}" destId="{51694827-6508-4AD7-855C-73761BD0F471}" srcOrd="2" destOrd="0" presId="urn:microsoft.com/office/officeart/2008/layout/NameandTitleOrganizationalChart"/>
    <dgm:cxn modelId="{9F07E068-ED7D-4809-9938-4A70215CBBCC}" type="presParOf" srcId="{FCF6AB38-1F7B-4BDB-A702-23A07D2135DC}" destId="{7A4A8E62-3F90-44E7-9D58-61E09DB0912A}" srcOrd="2" destOrd="0" presId="urn:microsoft.com/office/officeart/2008/layout/NameandTitleOrganizationalChart"/>
    <dgm:cxn modelId="{C2703394-F979-4335-B5E1-7CCFE7E9C5AA}" type="presParOf" srcId="{FCF6AB38-1F7B-4BDB-A702-23A07D2135DC}" destId="{7FA64B75-58E5-458D-8C9C-2FDD68527FA5}" srcOrd="3" destOrd="0" presId="urn:microsoft.com/office/officeart/2008/layout/NameandTitleOrganizationalChart"/>
    <dgm:cxn modelId="{4E06E037-B5FD-4682-AECF-304364FFCFEE}" type="presParOf" srcId="{7FA64B75-58E5-458D-8C9C-2FDD68527FA5}" destId="{0D1962A6-5E99-4BF5-9981-AA0AC2227478}" srcOrd="0" destOrd="0" presId="urn:microsoft.com/office/officeart/2008/layout/NameandTitleOrganizationalChart"/>
    <dgm:cxn modelId="{9777C8D3-ACE7-4EE4-9828-AF65963DBF3C}" type="presParOf" srcId="{0D1962A6-5E99-4BF5-9981-AA0AC2227478}" destId="{DAF257D2-7060-4AF3-9C34-4D23B8053722}" srcOrd="0" destOrd="0" presId="urn:microsoft.com/office/officeart/2008/layout/NameandTitleOrganizationalChart"/>
    <dgm:cxn modelId="{21C40BDF-5D0C-430A-90BD-94C37D5D415B}" type="presParOf" srcId="{0D1962A6-5E99-4BF5-9981-AA0AC2227478}" destId="{F3DF8121-15ED-4379-950E-D8AB19B7C738}" srcOrd="1" destOrd="0" presId="urn:microsoft.com/office/officeart/2008/layout/NameandTitleOrganizationalChart"/>
    <dgm:cxn modelId="{05B2F7E0-C104-4D12-A1F3-5B3057D1FA44}" type="presParOf" srcId="{0D1962A6-5E99-4BF5-9981-AA0AC2227478}" destId="{5BF1C2AC-B3D1-4663-8196-D163293803E5}" srcOrd="2" destOrd="0" presId="urn:microsoft.com/office/officeart/2008/layout/NameandTitleOrganizationalChart"/>
    <dgm:cxn modelId="{A311E36E-939F-47D8-9BF9-E2B51FF75F84}" type="presParOf" srcId="{7FA64B75-58E5-458D-8C9C-2FDD68527FA5}" destId="{CED1A6F0-DCB8-4056-9AC0-2DAAC62AAC05}" srcOrd="1" destOrd="0" presId="urn:microsoft.com/office/officeart/2008/layout/NameandTitleOrganizationalChart"/>
    <dgm:cxn modelId="{93C437D9-C98E-44DD-A29E-92A9FEABE6A4}" type="presParOf" srcId="{CED1A6F0-DCB8-4056-9AC0-2DAAC62AAC05}" destId="{5C673CD2-F985-469E-BAE8-D8FB157397E7}" srcOrd="0" destOrd="0" presId="urn:microsoft.com/office/officeart/2008/layout/NameandTitleOrganizationalChart"/>
    <dgm:cxn modelId="{DBC254A3-C784-473D-9AA4-8FB4C7E0A360}" type="presParOf" srcId="{CED1A6F0-DCB8-4056-9AC0-2DAAC62AAC05}" destId="{0E8E42E1-130F-4C86-B231-0E12C2119175}" srcOrd="1" destOrd="0" presId="urn:microsoft.com/office/officeart/2008/layout/NameandTitleOrganizationalChart"/>
    <dgm:cxn modelId="{3C6171CC-2A02-49CD-90AD-02ECFB8D4A68}" type="presParOf" srcId="{0E8E42E1-130F-4C86-B231-0E12C2119175}" destId="{9DEBA4D1-8E9D-4C05-85F6-7D36F070826F}" srcOrd="0" destOrd="0" presId="urn:microsoft.com/office/officeart/2008/layout/NameandTitleOrganizationalChart"/>
    <dgm:cxn modelId="{7CF6AA2D-228A-40A3-A0C7-FF8D024FEC1C}" type="presParOf" srcId="{9DEBA4D1-8E9D-4C05-85F6-7D36F070826F}" destId="{06F26286-4C92-441D-8F31-C2911D2E8C60}" srcOrd="0" destOrd="0" presId="urn:microsoft.com/office/officeart/2008/layout/NameandTitleOrganizationalChart"/>
    <dgm:cxn modelId="{B8C08114-7314-4CAC-B56D-478163225DA2}" type="presParOf" srcId="{9DEBA4D1-8E9D-4C05-85F6-7D36F070826F}" destId="{A677295A-5E3E-436F-9258-6EC4C5EC3E5E}" srcOrd="1" destOrd="0" presId="urn:microsoft.com/office/officeart/2008/layout/NameandTitleOrganizationalChart"/>
    <dgm:cxn modelId="{8F959DC4-D060-45D2-87AF-01E13A869D89}" type="presParOf" srcId="{9DEBA4D1-8E9D-4C05-85F6-7D36F070826F}" destId="{6F58F8D5-6CA2-4070-A013-1D70C12118AD}" srcOrd="2" destOrd="0" presId="urn:microsoft.com/office/officeart/2008/layout/NameandTitleOrganizationalChart"/>
    <dgm:cxn modelId="{0B721454-AB41-442B-B356-4C1E022B96B8}" type="presParOf" srcId="{0E8E42E1-130F-4C86-B231-0E12C2119175}" destId="{59203746-302A-41A9-9412-D4CF77B094A7}" srcOrd="1" destOrd="0" presId="urn:microsoft.com/office/officeart/2008/layout/NameandTitleOrganizationalChart"/>
    <dgm:cxn modelId="{10CDEEB7-70F7-4B25-BDB1-8AF8F8AEEEA9}" type="presParOf" srcId="{59203746-302A-41A9-9412-D4CF77B094A7}" destId="{C0B2A1DD-EC8C-4776-AD8F-D9391DBDA0D6}" srcOrd="0" destOrd="0" presId="urn:microsoft.com/office/officeart/2008/layout/NameandTitleOrganizationalChart"/>
    <dgm:cxn modelId="{D54284E6-6812-4665-BB8D-D5CE8141C5FC}" type="presParOf" srcId="{59203746-302A-41A9-9412-D4CF77B094A7}" destId="{18788E21-88BF-49E1-8AAD-F43B5D7DCC49}" srcOrd="1" destOrd="0" presId="urn:microsoft.com/office/officeart/2008/layout/NameandTitleOrganizationalChart"/>
    <dgm:cxn modelId="{32FD3543-EBFF-4325-85DF-5295F8D67129}" type="presParOf" srcId="{18788E21-88BF-49E1-8AAD-F43B5D7DCC49}" destId="{C256440C-4C7F-4935-941F-1098B2BD8DBE}" srcOrd="0" destOrd="0" presId="urn:microsoft.com/office/officeart/2008/layout/NameandTitleOrganizationalChart"/>
    <dgm:cxn modelId="{EE86806F-366A-4F21-876A-D12E094654BE}" type="presParOf" srcId="{C256440C-4C7F-4935-941F-1098B2BD8DBE}" destId="{F39358BA-3699-45CC-A904-71D1DBB9F9B7}" srcOrd="0" destOrd="0" presId="urn:microsoft.com/office/officeart/2008/layout/NameandTitleOrganizationalChart"/>
    <dgm:cxn modelId="{F6AAF5C3-4FB8-4F7A-9486-DDB9B64473BF}" type="presParOf" srcId="{C256440C-4C7F-4935-941F-1098B2BD8DBE}" destId="{F3D45DDC-7F3E-411C-BDB0-A4D7E62E5447}" srcOrd="1" destOrd="0" presId="urn:microsoft.com/office/officeart/2008/layout/NameandTitleOrganizationalChart"/>
    <dgm:cxn modelId="{66961C5A-637C-422E-B33A-C6E43C8E4EF7}" type="presParOf" srcId="{C256440C-4C7F-4935-941F-1098B2BD8DBE}" destId="{B3C583E5-B836-4FD5-B38D-B3DBB092864B}" srcOrd="2" destOrd="0" presId="urn:microsoft.com/office/officeart/2008/layout/NameandTitleOrganizationalChart"/>
    <dgm:cxn modelId="{A9EA63BB-FBCB-489C-B562-44718D9540F7}" type="presParOf" srcId="{18788E21-88BF-49E1-8AAD-F43B5D7DCC49}" destId="{3093029F-8220-44A7-9C16-3322091BE2A1}" srcOrd="1" destOrd="0" presId="urn:microsoft.com/office/officeart/2008/layout/NameandTitleOrganizationalChart"/>
    <dgm:cxn modelId="{0F4423D3-3346-4161-88A0-80B5256862BB}" type="presParOf" srcId="{18788E21-88BF-49E1-8AAD-F43B5D7DCC49}" destId="{074873DD-F390-47BF-99D2-20C71F134643}" srcOrd="2" destOrd="0" presId="urn:microsoft.com/office/officeart/2008/layout/NameandTitleOrganizationalChart"/>
    <dgm:cxn modelId="{10E0B01E-319C-43E3-961F-2EB763EF1920}" type="presParOf" srcId="{59203746-302A-41A9-9412-D4CF77B094A7}" destId="{FA855629-FEF9-4C93-AADF-3E9F637BEBA7}" srcOrd="2" destOrd="0" presId="urn:microsoft.com/office/officeart/2008/layout/NameandTitleOrganizationalChart"/>
    <dgm:cxn modelId="{FAB52B73-E25D-4965-85E1-46D4BCCEBC0A}" type="presParOf" srcId="{59203746-302A-41A9-9412-D4CF77B094A7}" destId="{4CE22416-E9AF-4869-BCBB-A4EAD659A536}" srcOrd="3" destOrd="0" presId="urn:microsoft.com/office/officeart/2008/layout/NameandTitleOrganizationalChart"/>
    <dgm:cxn modelId="{6918BA1D-C890-44BA-9E6E-2122D5523C95}" type="presParOf" srcId="{4CE22416-E9AF-4869-BCBB-A4EAD659A536}" destId="{861B6256-1AC2-4482-9BC5-1CA1A600FE8D}" srcOrd="0" destOrd="0" presId="urn:microsoft.com/office/officeart/2008/layout/NameandTitleOrganizationalChart"/>
    <dgm:cxn modelId="{0F50AE6A-4D3D-46FF-85A0-02DB42D874FA}" type="presParOf" srcId="{861B6256-1AC2-4482-9BC5-1CA1A600FE8D}" destId="{4A422C5D-35E7-449E-A272-C3152C767E78}" srcOrd="0" destOrd="0" presId="urn:microsoft.com/office/officeart/2008/layout/NameandTitleOrganizationalChart"/>
    <dgm:cxn modelId="{125E8D07-495F-4076-AE58-B571D50C8113}" type="presParOf" srcId="{861B6256-1AC2-4482-9BC5-1CA1A600FE8D}" destId="{47DD2B1F-28F0-443F-B053-6EAFD972A470}" srcOrd="1" destOrd="0" presId="urn:microsoft.com/office/officeart/2008/layout/NameandTitleOrganizationalChart"/>
    <dgm:cxn modelId="{B838A6B2-ACD1-4D65-BFA4-FF5CCB219C83}" type="presParOf" srcId="{861B6256-1AC2-4482-9BC5-1CA1A600FE8D}" destId="{2B3554C3-7978-439E-B825-AFFB6DD25BF4}" srcOrd="2" destOrd="0" presId="urn:microsoft.com/office/officeart/2008/layout/NameandTitleOrganizationalChart"/>
    <dgm:cxn modelId="{BF45E188-DC4B-4F81-B1DE-38A60A4D220B}" type="presParOf" srcId="{4CE22416-E9AF-4869-BCBB-A4EAD659A536}" destId="{75D1791C-F2E4-46CF-99A7-439D52AFB08C}" srcOrd="1" destOrd="0" presId="urn:microsoft.com/office/officeart/2008/layout/NameandTitleOrganizationalChart"/>
    <dgm:cxn modelId="{ADDD258A-DB2D-4725-9AD2-69E3D9F7BB4F}" type="presParOf" srcId="{4CE22416-E9AF-4869-BCBB-A4EAD659A536}" destId="{229208A7-F449-4BE1-BB4C-76FDF41F7E31}" srcOrd="2" destOrd="0" presId="urn:microsoft.com/office/officeart/2008/layout/NameandTitleOrganizationalChart"/>
    <dgm:cxn modelId="{B643A322-A259-4EA6-9B5A-7889469FFC1E}" type="presParOf" srcId="{0E8E42E1-130F-4C86-B231-0E12C2119175}" destId="{C4DB8B39-927C-461C-8C7E-695B547CAFE8}" srcOrd="2" destOrd="0" presId="urn:microsoft.com/office/officeart/2008/layout/NameandTitleOrganizationalChart"/>
    <dgm:cxn modelId="{6FBE5305-D66D-47E8-BDC9-73673A00AEE6}" type="presParOf" srcId="{CED1A6F0-DCB8-4056-9AC0-2DAAC62AAC05}" destId="{3E55E246-4AF1-4722-BA7E-8F9A2FA6FDFA}" srcOrd="2" destOrd="0" presId="urn:microsoft.com/office/officeart/2008/layout/NameandTitleOrganizationalChart"/>
    <dgm:cxn modelId="{CEF60E29-73EF-4788-9A26-69407C40E0CB}" type="presParOf" srcId="{CED1A6F0-DCB8-4056-9AC0-2DAAC62AAC05}" destId="{65B31A90-E779-4922-B368-F81C40B2C852}" srcOrd="3" destOrd="0" presId="urn:microsoft.com/office/officeart/2008/layout/NameandTitleOrganizationalChart"/>
    <dgm:cxn modelId="{BDFD0B4B-7ED0-431D-9612-62F1BA5048CD}" type="presParOf" srcId="{65B31A90-E779-4922-B368-F81C40B2C852}" destId="{5464CDC9-9F50-40CB-8C8E-5B9B50999A1D}" srcOrd="0" destOrd="0" presId="urn:microsoft.com/office/officeart/2008/layout/NameandTitleOrganizationalChart"/>
    <dgm:cxn modelId="{96BE8732-517E-4C60-99A7-B89B189CC4CA}" type="presParOf" srcId="{5464CDC9-9F50-40CB-8C8E-5B9B50999A1D}" destId="{A2846059-1716-4FC0-965E-7B01FA8A9CB5}" srcOrd="0" destOrd="0" presId="urn:microsoft.com/office/officeart/2008/layout/NameandTitleOrganizationalChart"/>
    <dgm:cxn modelId="{463251DC-7C89-484C-B861-15B8A88F5422}" type="presParOf" srcId="{5464CDC9-9F50-40CB-8C8E-5B9B50999A1D}" destId="{C0865C7A-4CF9-412C-A20B-3301907A8EBC}" srcOrd="1" destOrd="0" presId="urn:microsoft.com/office/officeart/2008/layout/NameandTitleOrganizationalChart"/>
    <dgm:cxn modelId="{6BC29265-2DEB-413B-8A5B-53A7429008B9}" type="presParOf" srcId="{5464CDC9-9F50-40CB-8C8E-5B9B50999A1D}" destId="{B294ACAE-7F2D-46D9-B1E0-FFFA330B1B7A}" srcOrd="2" destOrd="0" presId="urn:microsoft.com/office/officeart/2008/layout/NameandTitleOrganizationalChart"/>
    <dgm:cxn modelId="{3E2234A1-0C7D-4FED-940B-D0E71796CC57}" type="presParOf" srcId="{65B31A90-E779-4922-B368-F81C40B2C852}" destId="{8646D4F7-6E76-4B90-97DC-625AFCBBAF96}" srcOrd="1" destOrd="0" presId="urn:microsoft.com/office/officeart/2008/layout/NameandTitleOrganizationalChart"/>
    <dgm:cxn modelId="{92F8FF39-BBA5-4FE7-A8A0-A1A8E9F76727}" type="presParOf" srcId="{8646D4F7-6E76-4B90-97DC-625AFCBBAF96}" destId="{64E42D98-728F-4FB6-B9E1-211D210B7117}" srcOrd="0" destOrd="0" presId="urn:microsoft.com/office/officeart/2008/layout/NameandTitleOrganizationalChart"/>
    <dgm:cxn modelId="{714397CA-F4CB-48D0-B29A-8FC49894094C}" type="presParOf" srcId="{8646D4F7-6E76-4B90-97DC-625AFCBBAF96}" destId="{209084CD-A461-48D3-827B-BD345070EFC4}" srcOrd="1" destOrd="0" presId="urn:microsoft.com/office/officeart/2008/layout/NameandTitleOrganizationalChart"/>
    <dgm:cxn modelId="{32024F65-7594-4D4F-A192-D3E1B8834AAB}" type="presParOf" srcId="{209084CD-A461-48D3-827B-BD345070EFC4}" destId="{65621280-FB61-4EE8-B166-E97CB93DA669}" srcOrd="0" destOrd="0" presId="urn:microsoft.com/office/officeart/2008/layout/NameandTitleOrganizationalChart"/>
    <dgm:cxn modelId="{02E343D4-37E0-4E96-9456-6229EBA8B1E5}" type="presParOf" srcId="{65621280-FB61-4EE8-B166-E97CB93DA669}" destId="{10BC4846-62C6-432A-9561-1D1A535D561F}" srcOrd="0" destOrd="0" presId="urn:microsoft.com/office/officeart/2008/layout/NameandTitleOrganizationalChart"/>
    <dgm:cxn modelId="{334BF4CB-9C36-4234-A3D0-482845A359F2}" type="presParOf" srcId="{65621280-FB61-4EE8-B166-E97CB93DA669}" destId="{4A579450-DB4B-4B40-B5AE-58D71F3D6ED6}" srcOrd="1" destOrd="0" presId="urn:microsoft.com/office/officeart/2008/layout/NameandTitleOrganizationalChart"/>
    <dgm:cxn modelId="{D137BCA2-462C-4A80-9A64-42DD2759886E}" type="presParOf" srcId="{65621280-FB61-4EE8-B166-E97CB93DA669}" destId="{8C18927E-D63F-4AAD-BFFB-5282F50B6E65}" srcOrd="2" destOrd="0" presId="urn:microsoft.com/office/officeart/2008/layout/NameandTitleOrganizationalChart"/>
    <dgm:cxn modelId="{9ED5DEED-FDC7-4ABC-A6F1-96259930D3C4}" type="presParOf" srcId="{209084CD-A461-48D3-827B-BD345070EFC4}" destId="{60D275D9-3480-4ADD-BDBE-61B0ABF00BDF}" srcOrd="1" destOrd="0" presId="urn:microsoft.com/office/officeart/2008/layout/NameandTitleOrganizationalChart"/>
    <dgm:cxn modelId="{8DC303BC-4E4C-494F-87B4-4075C4752DFA}" type="presParOf" srcId="{209084CD-A461-48D3-827B-BD345070EFC4}" destId="{8E872FF2-F8D3-432E-A2BE-09D54596726A}" srcOrd="2" destOrd="0" presId="urn:microsoft.com/office/officeart/2008/layout/NameandTitleOrganizationalChart"/>
    <dgm:cxn modelId="{D40D8E02-35E1-4953-9ADF-4FF3B65C18C9}" type="presParOf" srcId="{8646D4F7-6E76-4B90-97DC-625AFCBBAF96}" destId="{4FDF6FC1-17D1-43FE-8B09-2C3860D6199A}" srcOrd="2" destOrd="0" presId="urn:microsoft.com/office/officeart/2008/layout/NameandTitleOrganizationalChart"/>
    <dgm:cxn modelId="{33CA2D49-5478-4691-9963-9030C095E47E}" type="presParOf" srcId="{8646D4F7-6E76-4B90-97DC-625AFCBBAF96}" destId="{BEC8E55D-526F-4419-89B9-4AE45B497986}" srcOrd="3" destOrd="0" presId="urn:microsoft.com/office/officeart/2008/layout/NameandTitleOrganizationalChart"/>
    <dgm:cxn modelId="{4B1965F2-FF86-4A9B-9124-1FD133683B9D}" type="presParOf" srcId="{BEC8E55D-526F-4419-89B9-4AE45B497986}" destId="{33F788C0-9B82-41B2-8D33-990A7F93717F}" srcOrd="0" destOrd="0" presId="urn:microsoft.com/office/officeart/2008/layout/NameandTitleOrganizationalChart"/>
    <dgm:cxn modelId="{CE681899-9BF8-441D-83D6-5EB95FD1FC43}" type="presParOf" srcId="{33F788C0-9B82-41B2-8D33-990A7F93717F}" destId="{F0811FD6-7DD4-4E01-959B-CBC7D61BFC0A}" srcOrd="0" destOrd="0" presId="urn:microsoft.com/office/officeart/2008/layout/NameandTitleOrganizationalChart"/>
    <dgm:cxn modelId="{9D937EE2-3D66-4D0E-BF54-CF5B662ED4E8}" type="presParOf" srcId="{33F788C0-9B82-41B2-8D33-990A7F93717F}" destId="{4EDCE90F-4010-4838-8AF5-CABF047AB4C3}" srcOrd="1" destOrd="0" presId="urn:microsoft.com/office/officeart/2008/layout/NameandTitleOrganizationalChart"/>
    <dgm:cxn modelId="{4BFF258E-C2B2-4534-85AC-E0F6393247CE}" type="presParOf" srcId="{33F788C0-9B82-41B2-8D33-990A7F93717F}" destId="{E6AC6B13-4A2E-4382-88C2-BA7A97595BEF}" srcOrd="2" destOrd="0" presId="urn:microsoft.com/office/officeart/2008/layout/NameandTitleOrganizationalChart"/>
    <dgm:cxn modelId="{DD912DDF-D700-4398-8B98-E9FECE900666}" type="presParOf" srcId="{BEC8E55D-526F-4419-89B9-4AE45B497986}" destId="{2BF3AE32-559D-47C4-8A39-501C8CC5F6B6}" srcOrd="1" destOrd="0" presId="urn:microsoft.com/office/officeart/2008/layout/NameandTitleOrganizationalChart"/>
    <dgm:cxn modelId="{8C097709-58C0-423B-9FD1-5ACE86BC73B5}" type="presParOf" srcId="{BEC8E55D-526F-4419-89B9-4AE45B497986}" destId="{771EAA77-EA39-47CF-8B9F-1FD93E74945F}" srcOrd="2" destOrd="0" presId="urn:microsoft.com/office/officeart/2008/layout/NameandTitleOrganizationalChart"/>
    <dgm:cxn modelId="{06BBBF8D-EAC1-479E-820F-3F87CD477DD1}" type="presParOf" srcId="{65B31A90-E779-4922-B368-F81C40B2C852}" destId="{B232D042-C4C3-48E3-A550-0FB1ADF629EC}" srcOrd="2" destOrd="0" presId="urn:microsoft.com/office/officeart/2008/layout/NameandTitleOrganizationalChart"/>
    <dgm:cxn modelId="{DD41FBC0-F133-4858-A31D-FE92C3D6BBAC}" type="presParOf" srcId="{CED1A6F0-DCB8-4056-9AC0-2DAAC62AAC05}" destId="{BF2D61EC-B02C-41EF-9B0C-434CE6D34D7C}" srcOrd="4" destOrd="0" presId="urn:microsoft.com/office/officeart/2008/layout/NameandTitleOrganizationalChart"/>
    <dgm:cxn modelId="{C8E7D9C3-16E4-4179-B09C-FBD2E9D5AF51}" type="presParOf" srcId="{CED1A6F0-DCB8-4056-9AC0-2DAAC62AAC05}" destId="{851CA4EB-7240-45E0-8D11-D2720699757B}" srcOrd="5" destOrd="0" presId="urn:microsoft.com/office/officeart/2008/layout/NameandTitleOrganizationalChart"/>
    <dgm:cxn modelId="{365996D3-E667-4953-ABD0-423838356E91}" type="presParOf" srcId="{851CA4EB-7240-45E0-8D11-D2720699757B}" destId="{0F8B605B-3E18-4280-BC58-319EA95E41FB}" srcOrd="0" destOrd="0" presId="urn:microsoft.com/office/officeart/2008/layout/NameandTitleOrganizationalChart"/>
    <dgm:cxn modelId="{33F24AE8-5E1D-492F-89CB-B9BB2F8F0F7A}" type="presParOf" srcId="{0F8B605B-3E18-4280-BC58-319EA95E41FB}" destId="{C4E6F3F2-D781-4D11-B287-8D0E36944A78}" srcOrd="0" destOrd="0" presId="urn:microsoft.com/office/officeart/2008/layout/NameandTitleOrganizationalChart"/>
    <dgm:cxn modelId="{AAFC648E-9B39-4946-AB52-8A1C7BE1E136}" type="presParOf" srcId="{0F8B605B-3E18-4280-BC58-319EA95E41FB}" destId="{408FACAA-3267-4A36-ADFD-BE179EA50224}" srcOrd="1" destOrd="0" presId="urn:microsoft.com/office/officeart/2008/layout/NameandTitleOrganizationalChart"/>
    <dgm:cxn modelId="{16AA970E-C2A0-44AE-9CF7-F0123D2E35F2}" type="presParOf" srcId="{0F8B605B-3E18-4280-BC58-319EA95E41FB}" destId="{291C9A06-F5B3-4B83-94A1-85DA1A7C00D4}" srcOrd="2" destOrd="0" presId="urn:microsoft.com/office/officeart/2008/layout/NameandTitleOrganizationalChart"/>
    <dgm:cxn modelId="{5819DF50-0723-4897-A447-3BF57B33BA92}" type="presParOf" srcId="{851CA4EB-7240-45E0-8D11-D2720699757B}" destId="{4D1AD090-F20E-4508-99B3-593AE3ACEC8E}" srcOrd="1" destOrd="0" presId="urn:microsoft.com/office/officeart/2008/layout/NameandTitleOrganizationalChart"/>
    <dgm:cxn modelId="{69BF1847-EC37-4061-B1FA-B5CBBFCE9057}" type="presParOf" srcId="{4D1AD090-F20E-4508-99B3-593AE3ACEC8E}" destId="{C4E17831-0616-42CD-859F-94DFDD50C978}" srcOrd="0" destOrd="0" presId="urn:microsoft.com/office/officeart/2008/layout/NameandTitleOrganizationalChart"/>
    <dgm:cxn modelId="{26F45679-836D-441E-8C95-D7B374BFA148}" type="presParOf" srcId="{4D1AD090-F20E-4508-99B3-593AE3ACEC8E}" destId="{34B41EE0-B035-450F-956C-8E726FDDA596}" srcOrd="1" destOrd="0" presId="urn:microsoft.com/office/officeart/2008/layout/NameandTitleOrganizationalChart"/>
    <dgm:cxn modelId="{FFB09AD8-7B16-4E36-BE0B-EED69A3D2DB0}" type="presParOf" srcId="{34B41EE0-B035-450F-956C-8E726FDDA596}" destId="{CE4B2894-DE2F-4565-9B0F-2F59E84F84BC}" srcOrd="0" destOrd="0" presId="urn:microsoft.com/office/officeart/2008/layout/NameandTitleOrganizationalChart"/>
    <dgm:cxn modelId="{189B3A2D-A5A1-4692-950E-4E292DB62A82}" type="presParOf" srcId="{CE4B2894-DE2F-4565-9B0F-2F59E84F84BC}" destId="{B4C7AB6A-38D8-4EA3-8143-CE68E6345E5D}" srcOrd="0" destOrd="0" presId="urn:microsoft.com/office/officeart/2008/layout/NameandTitleOrganizationalChart"/>
    <dgm:cxn modelId="{86965F98-20F3-4B99-AD40-CEEEB4093307}" type="presParOf" srcId="{CE4B2894-DE2F-4565-9B0F-2F59E84F84BC}" destId="{537B5D26-DACF-48B2-8252-5F8B6617273C}" srcOrd="1" destOrd="0" presId="urn:microsoft.com/office/officeart/2008/layout/NameandTitleOrganizationalChart"/>
    <dgm:cxn modelId="{A0490356-2BE7-444E-9FED-4BDB3D04E98F}" type="presParOf" srcId="{CE4B2894-DE2F-4565-9B0F-2F59E84F84BC}" destId="{E8F14982-AD5A-4420-98A6-83E33B00460E}" srcOrd="2" destOrd="0" presId="urn:microsoft.com/office/officeart/2008/layout/NameandTitleOrganizationalChart"/>
    <dgm:cxn modelId="{12375ABC-61AE-494C-B2D4-1C9201B6EFD9}" type="presParOf" srcId="{34B41EE0-B035-450F-956C-8E726FDDA596}" destId="{2982028C-A4AE-4738-B19F-2AE9678CB13B}" srcOrd="1" destOrd="0" presId="urn:microsoft.com/office/officeart/2008/layout/NameandTitleOrganizationalChart"/>
    <dgm:cxn modelId="{1623F7D8-4F2B-4C6D-BD44-873E33EFBC7C}" type="presParOf" srcId="{34B41EE0-B035-450F-956C-8E726FDDA596}" destId="{CC448109-6B8F-448A-BECA-8ED6151A2362}" srcOrd="2" destOrd="0" presId="urn:microsoft.com/office/officeart/2008/layout/NameandTitleOrganizationalChart"/>
    <dgm:cxn modelId="{48AC2552-00D5-4181-9151-A5F06821356E}" type="presParOf" srcId="{4D1AD090-F20E-4508-99B3-593AE3ACEC8E}" destId="{B2B21650-D109-4627-8165-3D0FAF9FD2F8}" srcOrd="2" destOrd="0" presId="urn:microsoft.com/office/officeart/2008/layout/NameandTitleOrganizationalChart"/>
    <dgm:cxn modelId="{8776E3BB-A202-4F67-939F-1C5AD125470F}" type="presParOf" srcId="{4D1AD090-F20E-4508-99B3-593AE3ACEC8E}" destId="{605D376D-89F8-42D7-BDDC-39ECAD08B9B4}" srcOrd="3" destOrd="0" presId="urn:microsoft.com/office/officeart/2008/layout/NameandTitleOrganizationalChart"/>
    <dgm:cxn modelId="{A463FF93-BEA7-4DA6-B4A2-5F27D0272172}" type="presParOf" srcId="{605D376D-89F8-42D7-BDDC-39ECAD08B9B4}" destId="{2A4B7630-2AEE-4B66-A996-A435B49887CA}" srcOrd="0" destOrd="0" presId="urn:microsoft.com/office/officeart/2008/layout/NameandTitleOrganizationalChart"/>
    <dgm:cxn modelId="{3F08C7DD-3849-460A-96E9-21C8A5168711}" type="presParOf" srcId="{2A4B7630-2AEE-4B66-A996-A435B49887CA}" destId="{BD61C973-D977-41D7-8477-8EA78D5AB621}" srcOrd="0" destOrd="0" presId="urn:microsoft.com/office/officeart/2008/layout/NameandTitleOrganizationalChart"/>
    <dgm:cxn modelId="{63F01FCE-0F4C-4048-9FDE-AAB796E2BC13}" type="presParOf" srcId="{2A4B7630-2AEE-4B66-A996-A435B49887CA}" destId="{24F9629C-796A-449D-9ADF-095F51C0A67B}" srcOrd="1" destOrd="0" presId="urn:microsoft.com/office/officeart/2008/layout/NameandTitleOrganizationalChart"/>
    <dgm:cxn modelId="{DD8B7327-DF76-494C-8B14-824F947B6AEE}" type="presParOf" srcId="{2A4B7630-2AEE-4B66-A996-A435B49887CA}" destId="{A19E1740-331D-4BD4-A188-C44893B513C5}" srcOrd="2" destOrd="0" presId="urn:microsoft.com/office/officeart/2008/layout/NameandTitleOrganizationalChart"/>
    <dgm:cxn modelId="{388776DD-99C0-4F29-9E31-CA1D86A82216}" type="presParOf" srcId="{605D376D-89F8-42D7-BDDC-39ECAD08B9B4}" destId="{EEDF87E4-6A5B-4B76-96ED-D286F9A9956E}" srcOrd="1" destOrd="0" presId="urn:microsoft.com/office/officeart/2008/layout/NameandTitleOrganizationalChart"/>
    <dgm:cxn modelId="{4FA64D5F-385A-4459-B29C-D6669DCE1F72}" type="presParOf" srcId="{605D376D-89F8-42D7-BDDC-39ECAD08B9B4}" destId="{FC579C7E-9071-4D02-810B-C600EEDBB15B}" srcOrd="2" destOrd="0" presId="urn:microsoft.com/office/officeart/2008/layout/NameandTitleOrganizationalChart"/>
    <dgm:cxn modelId="{E5FA2C37-8EA9-4914-AEE9-BA29841F3945}" type="presParOf" srcId="{851CA4EB-7240-45E0-8D11-D2720699757B}" destId="{5F885C07-ACB3-4FB0-805C-B3D3205E3129}" srcOrd="2" destOrd="0" presId="urn:microsoft.com/office/officeart/2008/layout/NameandTitleOrganizationalChart"/>
    <dgm:cxn modelId="{7F284781-6D9E-4D67-A658-D9311FEC41BE}" type="presParOf" srcId="{7FA64B75-58E5-458D-8C9C-2FDD68527FA5}" destId="{855FF536-C3FD-48E2-B093-7276751C4050}" srcOrd="2" destOrd="0" presId="urn:microsoft.com/office/officeart/2008/layout/NameandTitleOrganizationalChart"/>
    <dgm:cxn modelId="{64CADE0D-31B6-4CF3-B235-061137F22A00}" type="presParOf" srcId="{FCF6AB38-1F7B-4BDB-A702-23A07D2135DC}" destId="{61238213-89E8-478D-8EE7-DDC4093E6F2D}" srcOrd="4" destOrd="0" presId="urn:microsoft.com/office/officeart/2008/layout/NameandTitleOrganizationalChart"/>
    <dgm:cxn modelId="{69552B8B-2BC6-4C0D-A159-7CDD44CB2683}" type="presParOf" srcId="{FCF6AB38-1F7B-4BDB-A702-23A07D2135DC}" destId="{207C73C9-6572-4838-883A-4B268FE823F3}" srcOrd="5" destOrd="0" presId="urn:microsoft.com/office/officeart/2008/layout/NameandTitleOrganizationalChart"/>
    <dgm:cxn modelId="{8ACCE33C-335C-4693-AB8F-0F02F59A4730}" type="presParOf" srcId="{207C73C9-6572-4838-883A-4B268FE823F3}" destId="{6D1F7914-39F0-44F1-AB97-92887FA5F18F}" srcOrd="0" destOrd="0" presId="urn:microsoft.com/office/officeart/2008/layout/NameandTitleOrganizationalChart"/>
    <dgm:cxn modelId="{C28B3809-17CA-4ECD-A2EE-0E0CB800DAD1}" type="presParOf" srcId="{6D1F7914-39F0-44F1-AB97-92887FA5F18F}" destId="{9015B52F-AF84-4C4D-9F40-2B90305A8A6B}" srcOrd="0" destOrd="0" presId="urn:microsoft.com/office/officeart/2008/layout/NameandTitleOrganizationalChart"/>
    <dgm:cxn modelId="{A3179210-F517-4997-B967-D2B60A92858F}" type="presParOf" srcId="{6D1F7914-39F0-44F1-AB97-92887FA5F18F}" destId="{1CE1945E-61E1-4667-BDC0-1AFE60015A26}" srcOrd="1" destOrd="0" presId="urn:microsoft.com/office/officeart/2008/layout/NameandTitleOrganizationalChart"/>
    <dgm:cxn modelId="{3788B87C-A4D3-4D4B-BBBA-81FD393104AD}" type="presParOf" srcId="{6D1F7914-39F0-44F1-AB97-92887FA5F18F}" destId="{8CAFF437-A0A5-4D53-B612-4FD6261A5B08}" srcOrd="2" destOrd="0" presId="urn:microsoft.com/office/officeart/2008/layout/NameandTitleOrganizationalChart"/>
    <dgm:cxn modelId="{0E66FAF7-465B-435B-A184-491DCF455A1B}" type="presParOf" srcId="{207C73C9-6572-4838-883A-4B268FE823F3}" destId="{1F9DBA73-0979-47B3-9F13-6A2A9BB25723}" srcOrd="1" destOrd="0" presId="urn:microsoft.com/office/officeart/2008/layout/NameandTitleOrganizationalChart"/>
    <dgm:cxn modelId="{722EF3F4-1FF0-4A48-A0E2-774AC6B63254}" type="presParOf" srcId="{1F9DBA73-0979-47B3-9F13-6A2A9BB25723}" destId="{1E7ACBCB-6D51-4378-B349-9DD2CB24F1D6}" srcOrd="0" destOrd="0" presId="urn:microsoft.com/office/officeart/2008/layout/NameandTitleOrganizationalChart"/>
    <dgm:cxn modelId="{791C5ECC-2B06-4A1C-A6A4-DCEA3A3CA0F2}" type="presParOf" srcId="{1F9DBA73-0979-47B3-9F13-6A2A9BB25723}" destId="{20AA305C-70F4-4972-94A8-5745732E7822}" srcOrd="1" destOrd="0" presId="urn:microsoft.com/office/officeart/2008/layout/NameandTitleOrganizationalChart"/>
    <dgm:cxn modelId="{1EC3DF5F-EDAC-41B3-B39C-AE85BDE1AF02}" type="presParOf" srcId="{20AA305C-70F4-4972-94A8-5745732E7822}" destId="{4E809CBA-C8F7-4638-B28E-133B823E643C}" srcOrd="0" destOrd="0" presId="urn:microsoft.com/office/officeart/2008/layout/NameandTitleOrganizationalChart"/>
    <dgm:cxn modelId="{FE71E5FF-8457-4373-8E6A-BD2B40D28C07}" type="presParOf" srcId="{4E809CBA-C8F7-4638-B28E-133B823E643C}" destId="{C66043BC-FC35-4284-B30B-071F280AE080}" srcOrd="0" destOrd="0" presId="urn:microsoft.com/office/officeart/2008/layout/NameandTitleOrganizationalChart"/>
    <dgm:cxn modelId="{FCC8E000-C73A-4F7F-8D8A-CD5974D5937C}" type="presParOf" srcId="{4E809CBA-C8F7-4638-B28E-133B823E643C}" destId="{855FC007-D94B-4A04-BB97-623662B059F7}" srcOrd="1" destOrd="0" presId="urn:microsoft.com/office/officeart/2008/layout/NameandTitleOrganizationalChart"/>
    <dgm:cxn modelId="{AAC2B936-A4D2-4C45-96DD-50A9D983FC59}" type="presParOf" srcId="{4E809CBA-C8F7-4638-B28E-133B823E643C}" destId="{4190F917-8F1A-40AB-B0ED-3CE7FF1D48EF}" srcOrd="2" destOrd="0" presId="urn:microsoft.com/office/officeart/2008/layout/NameandTitleOrganizationalChart"/>
    <dgm:cxn modelId="{E2EAB072-03AB-404D-8E29-63FBB80D309B}" type="presParOf" srcId="{20AA305C-70F4-4972-94A8-5745732E7822}" destId="{A9C3EB0A-2CA4-4FDC-9045-855D35118EBB}" srcOrd="1" destOrd="0" presId="urn:microsoft.com/office/officeart/2008/layout/NameandTitleOrganizationalChart"/>
    <dgm:cxn modelId="{75C00DF1-8BA7-4CB5-BBF9-42728CB59615}" type="presParOf" srcId="{A9C3EB0A-2CA4-4FDC-9045-855D35118EBB}" destId="{14B8D48E-00AA-4CB6-8C09-14B90F444007}" srcOrd="0" destOrd="0" presId="urn:microsoft.com/office/officeart/2008/layout/NameandTitleOrganizationalChart"/>
    <dgm:cxn modelId="{AD1A95B4-6D1E-46C8-9EDE-300BC2B79FD0}" type="presParOf" srcId="{A9C3EB0A-2CA4-4FDC-9045-855D35118EBB}" destId="{8B48326D-F5A2-4E2C-B6B5-9DAAFA0D54CD}" srcOrd="1" destOrd="0" presId="urn:microsoft.com/office/officeart/2008/layout/NameandTitleOrganizationalChart"/>
    <dgm:cxn modelId="{D1A32B63-34EB-4FCD-BDA9-0E64B6AB519A}" type="presParOf" srcId="{8B48326D-F5A2-4E2C-B6B5-9DAAFA0D54CD}" destId="{96A6509D-7329-4D20-B995-D8F9DF876C44}" srcOrd="0" destOrd="0" presId="urn:microsoft.com/office/officeart/2008/layout/NameandTitleOrganizationalChart"/>
    <dgm:cxn modelId="{7C406932-B934-4945-B988-2A6A1FFF12CA}" type="presParOf" srcId="{96A6509D-7329-4D20-B995-D8F9DF876C44}" destId="{60058B02-602E-4835-B269-4FCB654D6A33}" srcOrd="0" destOrd="0" presId="urn:microsoft.com/office/officeart/2008/layout/NameandTitleOrganizationalChart"/>
    <dgm:cxn modelId="{A230654A-7F9C-49FA-B2B9-72524CECA889}" type="presParOf" srcId="{96A6509D-7329-4D20-B995-D8F9DF876C44}" destId="{DAEA56B8-6EF5-4354-9CC4-7A171ACA49BD}" srcOrd="1" destOrd="0" presId="urn:microsoft.com/office/officeart/2008/layout/NameandTitleOrganizationalChart"/>
    <dgm:cxn modelId="{24779B86-8DDF-4F6B-935A-2DC1A53A2B98}" type="presParOf" srcId="{96A6509D-7329-4D20-B995-D8F9DF876C44}" destId="{94E61E26-01AE-43E3-B264-CDA0B1FFFB84}" srcOrd="2" destOrd="0" presId="urn:microsoft.com/office/officeart/2008/layout/NameandTitleOrganizationalChart"/>
    <dgm:cxn modelId="{CA496697-A3C3-4718-956C-91DAE56E1C2A}" type="presParOf" srcId="{8B48326D-F5A2-4E2C-B6B5-9DAAFA0D54CD}" destId="{AD25785B-8D8B-4A0F-BFE7-AC66FFFAF84D}" srcOrd="1" destOrd="0" presId="urn:microsoft.com/office/officeart/2008/layout/NameandTitleOrganizationalChart"/>
    <dgm:cxn modelId="{2B0115EE-7BF6-4CB0-ABC3-DBE97B1740AE}" type="presParOf" srcId="{8B48326D-F5A2-4E2C-B6B5-9DAAFA0D54CD}" destId="{E0E36A5C-1B27-417C-BF63-E1908AD84936}" srcOrd="2" destOrd="0" presId="urn:microsoft.com/office/officeart/2008/layout/NameandTitleOrganizationalChart"/>
    <dgm:cxn modelId="{0FF60030-248C-485B-8BBA-2E4AA5E75C1B}" type="presParOf" srcId="{A9C3EB0A-2CA4-4FDC-9045-855D35118EBB}" destId="{4D085A51-42DE-4006-B6E8-46DF63ED4A1B}" srcOrd="2" destOrd="0" presId="urn:microsoft.com/office/officeart/2008/layout/NameandTitleOrganizationalChart"/>
    <dgm:cxn modelId="{F5FB477C-B011-4F50-9CC6-6F8933357F60}" type="presParOf" srcId="{A9C3EB0A-2CA4-4FDC-9045-855D35118EBB}" destId="{E8D213E6-7227-4619-A396-6F474CAE03D4}" srcOrd="3" destOrd="0" presId="urn:microsoft.com/office/officeart/2008/layout/NameandTitleOrganizationalChart"/>
    <dgm:cxn modelId="{68ADEB66-2278-4605-995F-D5357945EC8D}" type="presParOf" srcId="{E8D213E6-7227-4619-A396-6F474CAE03D4}" destId="{EABB4C73-8883-48CC-AE8C-1F80F93F6747}" srcOrd="0" destOrd="0" presId="urn:microsoft.com/office/officeart/2008/layout/NameandTitleOrganizationalChart"/>
    <dgm:cxn modelId="{82794F71-BF4E-4D23-81A4-26BF818612BB}" type="presParOf" srcId="{EABB4C73-8883-48CC-AE8C-1F80F93F6747}" destId="{4BA0C7CA-9D10-4D50-B12F-760983209407}" srcOrd="0" destOrd="0" presId="urn:microsoft.com/office/officeart/2008/layout/NameandTitleOrganizationalChart"/>
    <dgm:cxn modelId="{4A62FC25-0856-4B90-818E-BD5D642FAB62}" type="presParOf" srcId="{EABB4C73-8883-48CC-AE8C-1F80F93F6747}" destId="{909629FD-127A-4ABF-8592-4A18A480DA8F}" srcOrd="1" destOrd="0" presId="urn:microsoft.com/office/officeart/2008/layout/NameandTitleOrganizationalChart"/>
    <dgm:cxn modelId="{3AED56E4-6403-43C5-874D-41AC0E73062D}" type="presParOf" srcId="{EABB4C73-8883-48CC-AE8C-1F80F93F6747}" destId="{41CB8E61-1268-41B2-A748-1C7BAFA4B674}" srcOrd="2" destOrd="0" presId="urn:microsoft.com/office/officeart/2008/layout/NameandTitleOrganizationalChart"/>
    <dgm:cxn modelId="{46B3611B-85D5-48BC-B80F-D997C95C4AC4}" type="presParOf" srcId="{E8D213E6-7227-4619-A396-6F474CAE03D4}" destId="{6A5AE6EC-0B82-41DE-8B04-03245F7A0C09}" srcOrd="1" destOrd="0" presId="urn:microsoft.com/office/officeart/2008/layout/NameandTitleOrganizationalChart"/>
    <dgm:cxn modelId="{DDB1D335-7D71-4E40-9839-80B2E5CDAE3F}" type="presParOf" srcId="{E8D213E6-7227-4619-A396-6F474CAE03D4}" destId="{88CA1225-189B-47E9-AC5A-64D23D63C907}" srcOrd="2" destOrd="0" presId="urn:microsoft.com/office/officeart/2008/layout/NameandTitleOrganizationalChart"/>
    <dgm:cxn modelId="{DCD8809D-EAEA-496D-9EB4-5490E2688DBE}" type="presParOf" srcId="{20AA305C-70F4-4972-94A8-5745732E7822}" destId="{D91ED4DB-3F71-4539-A5CA-4386EE04C15A}" srcOrd="2" destOrd="0" presId="urn:microsoft.com/office/officeart/2008/layout/NameandTitleOrganizationalChart"/>
    <dgm:cxn modelId="{87870F38-BF6F-4E6A-9FA6-4EB6472746F4}" type="presParOf" srcId="{1F9DBA73-0979-47B3-9F13-6A2A9BB25723}" destId="{9B540E33-C0CD-4515-B2A2-6C4E345E993F}" srcOrd="2" destOrd="0" presId="urn:microsoft.com/office/officeart/2008/layout/NameandTitleOrganizationalChart"/>
    <dgm:cxn modelId="{C6EC39C5-B4B2-444B-848D-B2B8C7E11945}" type="presParOf" srcId="{1F9DBA73-0979-47B3-9F13-6A2A9BB25723}" destId="{B976BD33-0FA1-4B4D-8934-7D18066F9111}" srcOrd="3" destOrd="0" presId="urn:microsoft.com/office/officeart/2008/layout/NameandTitleOrganizationalChart"/>
    <dgm:cxn modelId="{94EC87B0-A792-4252-9AF6-104B497CB3CC}" type="presParOf" srcId="{B976BD33-0FA1-4B4D-8934-7D18066F9111}" destId="{2E1FD2D5-B5E3-43B3-9024-F04DCD1E6E31}" srcOrd="0" destOrd="0" presId="urn:microsoft.com/office/officeart/2008/layout/NameandTitleOrganizationalChart"/>
    <dgm:cxn modelId="{471A4E6A-BD75-4D62-A76C-7CCBF2EF36A2}" type="presParOf" srcId="{2E1FD2D5-B5E3-43B3-9024-F04DCD1E6E31}" destId="{653F2851-2183-4AB2-905D-D097716E5468}" srcOrd="0" destOrd="0" presId="urn:microsoft.com/office/officeart/2008/layout/NameandTitleOrganizationalChart"/>
    <dgm:cxn modelId="{50CAEC18-C988-4676-84B4-A28B786C1DD0}" type="presParOf" srcId="{2E1FD2D5-B5E3-43B3-9024-F04DCD1E6E31}" destId="{73203B83-C7B3-4A8F-AE0B-22785EFA7C95}" srcOrd="1" destOrd="0" presId="urn:microsoft.com/office/officeart/2008/layout/NameandTitleOrganizationalChart"/>
    <dgm:cxn modelId="{D461565F-67A4-4DF4-8D0D-D5228F2CE7A7}" type="presParOf" srcId="{2E1FD2D5-B5E3-43B3-9024-F04DCD1E6E31}" destId="{F9370240-709C-40CF-AD73-DECD28497F80}" srcOrd="2" destOrd="0" presId="urn:microsoft.com/office/officeart/2008/layout/NameandTitleOrganizationalChart"/>
    <dgm:cxn modelId="{29E6C12C-E30C-404A-89DD-E936C2F42CE9}" type="presParOf" srcId="{B976BD33-0FA1-4B4D-8934-7D18066F9111}" destId="{521059F7-48AA-4092-800C-7E8F13C908DE}" srcOrd="1" destOrd="0" presId="urn:microsoft.com/office/officeart/2008/layout/NameandTitleOrganizationalChart"/>
    <dgm:cxn modelId="{86DBF1B8-1D06-43AA-AA27-8E1EC491F006}" type="presParOf" srcId="{521059F7-48AA-4092-800C-7E8F13C908DE}" destId="{48EEB4C9-260E-446D-BAC5-03E06D34883D}" srcOrd="0" destOrd="0" presId="urn:microsoft.com/office/officeart/2008/layout/NameandTitleOrganizationalChart"/>
    <dgm:cxn modelId="{078B3FE6-083F-4489-B946-B5D221B59C5E}" type="presParOf" srcId="{521059F7-48AA-4092-800C-7E8F13C908DE}" destId="{88ADEE45-3522-47AA-9B5B-801F8237D920}" srcOrd="1" destOrd="0" presId="urn:microsoft.com/office/officeart/2008/layout/NameandTitleOrganizationalChart"/>
    <dgm:cxn modelId="{F2A82F80-DBF5-4F0F-BD2B-CD61EF31821C}" type="presParOf" srcId="{88ADEE45-3522-47AA-9B5B-801F8237D920}" destId="{813BB811-0A16-4E63-B1FF-0B30ADAA3277}" srcOrd="0" destOrd="0" presId="urn:microsoft.com/office/officeart/2008/layout/NameandTitleOrganizationalChart"/>
    <dgm:cxn modelId="{E3127730-B1C6-4313-98F6-BB5AFF1C161C}" type="presParOf" srcId="{813BB811-0A16-4E63-B1FF-0B30ADAA3277}" destId="{CF5C5347-4926-4BBB-B863-3C7BD7FD58F3}" srcOrd="0" destOrd="0" presId="urn:microsoft.com/office/officeart/2008/layout/NameandTitleOrganizationalChart"/>
    <dgm:cxn modelId="{5956935C-4537-428D-9C3C-200C4BF966C7}" type="presParOf" srcId="{813BB811-0A16-4E63-B1FF-0B30ADAA3277}" destId="{E1421F31-6966-4502-B0FE-775507D68BDC}" srcOrd="1" destOrd="0" presId="urn:microsoft.com/office/officeart/2008/layout/NameandTitleOrganizationalChart"/>
    <dgm:cxn modelId="{61C4B012-E84D-40DA-814A-DF29CB14A0CC}" type="presParOf" srcId="{813BB811-0A16-4E63-B1FF-0B30ADAA3277}" destId="{C8A9F3F3-2EFA-4019-B785-89CB05B8CC24}" srcOrd="2" destOrd="0" presId="urn:microsoft.com/office/officeart/2008/layout/NameandTitleOrganizationalChart"/>
    <dgm:cxn modelId="{F2993880-2393-48A1-ADA9-795BCA3EF1DC}" type="presParOf" srcId="{88ADEE45-3522-47AA-9B5B-801F8237D920}" destId="{D5D1A1B6-3943-4ED2-9D17-7A31849FB175}" srcOrd="1" destOrd="0" presId="urn:microsoft.com/office/officeart/2008/layout/NameandTitleOrganizationalChart"/>
    <dgm:cxn modelId="{F551BED9-E715-4983-B071-802893CE9202}" type="presParOf" srcId="{88ADEE45-3522-47AA-9B5B-801F8237D920}" destId="{86283F50-69A1-4C5F-9B58-0FD11A8943F9}" srcOrd="2" destOrd="0" presId="urn:microsoft.com/office/officeart/2008/layout/NameandTitleOrganizationalChart"/>
    <dgm:cxn modelId="{FBC27DB7-6A4E-48D2-8861-C8F34A675CBB}" type="presParOf" srcId="{B976BD33-0FA1-4B4D-8934-7D18066F9111}" destId="{7FE483FC-D339-430B-806C-8FAB2D37109B}" srcOrd="2" destOrd="0" presId="urn:microsoft.com/office/officeart/2008/layout/NameandTitleOrganizationalChart"/>
    <dgm:cxn modelId="{545D7A49-4751-49D2-AA11-990A1789737F}" type="presParOf" srcId="{1F9DBA73-0979-47B3-9F13-6A2A9BB25723}" destId="{83FB79E9-FB2D-475E-9DF8-668E06DD8329}" srcOrd="4" destOrd="0" presId="urn:microsoft.com/office/officeart/2008/layout/NameandTitleOrganizationalChart"/>
    <dgm:cxn modelId="{1644901D-AC97-46D4-833C-E16E01211B02}" type="presParOf" srcId="{1F9DBA73-0979-47B3-9F13-6A2A9BB25723}" destId="{9D5E777A-FA95-491C-9384-68F873D33F42}" srcOrd="5" destOrd="0" presId="urn:microsoft.com/office/officeart/2008/layout/NameandTitleOrganizationalChart"/>
    <dgm:cxn modelId="{D4F3231D-A2C6-4F50-A828-53BC0BD6FC09}" type="presParOf" srcId="{9D5E777A-FA95-491C-9384-68F873D33F42}" destId="{054E6D65-1F9A-40EF-BA90-E70C04A4E8FA}" srcOrd="0" destOrd="0" presId="urn:microsoft.com/office/officeart/2008/layout/NameandTitleOrganizationalChart"/>
    <dgm:cxn modelId="{5D3C76F4-331C-411A-B207-FFC99DDA4960}" type="presParOf" srcId="{054E6D65-1F9A-40EF-BA90-E70C04A4E8FA}" destId="{26732988-FCD1-4662-AA01-6E43AD448261}" srcOrd="0" destOrd="0" presId="urn:microsoft.com/office/officeart/2008/layout/NameandTitleOrganizationalChart"/>
    <dgm:cxn modelId="{5DBD653F-4726-477E-8DB8-A6B37D57A92C}" type="presParOf" srcId="{054E6D65-1F9A-40EF-BA90-E70C04A4E8FA}" destId="{983B6692-0358-4390-A8A5-4A9B06D94AA2}" srcOrd="1" destOrd="0" presId="urn:microsoft.com/office/officeart/2008/layout/NameandTitleOrganizationalChart"/>
    <dgm:cxn modelId="{E88906AD-7164-4224-AA88-E33F3A41A43E}" type="presParOf" srcId="{054E6D65-1F9A-40EF-BA90-E70C04A4E8FA}" destId="{5B2F9471-86BB-4B94-8A7B-A153D6F78AD0}" srcOrd="2" destOrd="0" presId="urn:microsoft.com/office/officeart/2008/layout/NameandTitleOrganizationalChart"/>
    <dgm:cxn modelId="{3D4B671A-C9FB-4C35-9FA9-355061650AA3}" type="presParOf" srcId="{9D5E777A-FA95-491C-9384-68F873D33F42}" destId="{DE8D74BD-4BFD-49D2-B0FB-326B5ADB4C6F}" srcOrd="1" destOrd="0" presId="urn:microsoft.com/office/officeart/2008/layout/NameandTitleOrganizationalChart"/>
    <dgm:cxn modelId="{6F353B46-A9C3-4212-9B57-E18D05509BEE}" type="presParOf" srcId="{DE8D74BD-4BFD-49D2-B0FB-326B5ADB4C6F}" destId="{6684A0C6-DBD0-4EC4-BDB2-AD77845527B9}" srcOrd="0" destOrd="0" presId="urn:microsoft.com/office/officeart/2008/layout/NameandTitleOrganizationalChart"/>
    <dgm:cxn modelId="{C15B3B0A-8A7F-49E9-B9C0-2D46321FF14E}" type="presParOf" srcId="{DE8D74BD-4BFD-49D2-B0FB-326B5ADB4C6F}" destId="{DE901BDC-580B-49F0-B2EA-20B85FB6F36E}" srcOrd="1" destOrd="0" presId="urn:microsoft.com/office/officeart/2008/layout/NameandTitleOrganizationalChart"/>
    <dgm:cxn modelId="{C237C5D8-8AE8-4627-966A-5334AA74CD03}" type="presParOf" srcId="{DE901BDC-580B-49F0-B2EA-20B85FB6F36E}" destId="{55531335-95FB-416D-A081-59F4A4956675}" srcOrd="0" destOrd="0" presId="urn:microsoft.com/office/officeart/2008/layout/NameandTitleOrganizationalChart"/>
    <dgm:cxn modelId="{7A2C4F55-71D2-4279-AF58-AFF0B2639763}" type="presParOf" srcId="{55531335-95FB-416D-A081-59F4A4956675}" destId="{4207B7F3-0170-4D3A-8C30-D4A99D39A8D1}" srcOrd="0" destOrd="0" presId="urn:microsoft.com/office/officeart/2008/layout/NameandTitleOrganizationalChart"/>
    <dgm:cxn modelId="{8D6E0A1C-72FE-4B1E-ABBE-83EB35DDF0AA}" type="presParOf" srcId="{55531335-95FB-416D-A081-59F4A4956675}" destId="{13BE0D48-4DFE-4E4E-9F5C-ACD4992535E1}" srcOrd="1" destOrd="0" presId="urn:microsoft.com/office/officeart/2008/layout/NameandTitleOrganizationalChart"/>
    <dgm:cxn modelId="{A21550D6-A3CB-48CE-A6DF-B333E2568611}" type="presParOf" srcId="{55531335-95FB-416D-A081-59F4A4956675}" destId="{0F6DC5A8-7B12-4653-A19E-3778CEA80E23}" srcOrd="2" destOrd="0" presId="urn:microsoft.com/office/officeart/2008/layout/NameandTitleOrganizationalChart"/>
    <dgm:cxn modelId="{1CAC9E76-7BA9-4F8F-AD9A-B856E409F787}" type="presParOf" srcId="{DE901BDC-580B-49F0-B2EA-20B85FB6F36E}" destId="{0314EB22-3CAD-4F7F-809B-9F59D2973451}" srcOrd="1" destOrd="0" presId="urn:microsoft.com/office/officeart/2008/layout/NameandTitleOrganizationalChart"/>
    <dgm:cxn modelId="{591D5F28-488A-42FB-B7C1-52E6CA39345B}" type="presParOf" srcId="{DE901BDC-580B-49F0-B2EA-20B85FB6F36E}" destId="{AC23D19C-AA98-4725-AB70-B7D5A87625C2}" srcOrd="2" destOrd="0" presId="urn:microsoft.com/office/officeart/2008/layout/NameandTitleOrganizationalChart"/>
    <dgm:cxn modelId="{4A76BD9A-B372-42F5-B994-9B7429EAE897}" type="presParOf" srcId="{DE8D74BD-4BFD-49D2-B0FB-326B5ADB4C6F}" destId="{E8365936-025C-4C54-B9F2-690F94E820BD}" srcOrd="2" destOrd="0" presId="urn:microsoft.com/office/officeart/2008/layout/NameandTitleOrganizationalChart"/>
    <dgm:cxn modelId="{5BFFEEB1-774F-4E3C-801D-DC5835746BFF}" type="presParOf" srcId="{DE8D74BD-4BFD-49D2-B0FB-326B5ADB4C6F}" destId="{F6676D7B-1172-4149-AFDE-5D4EEC741A6C}" srcOrd="3" destOrd="0" presId="urn:microsoft.com/office/officeart/2008/layout/NameandTitleOrganizationalChart"/>
    <dgm:cxn modelId="{75EEDA75-7959-4415-8C74-DFB75F742402}" type="presParOf" srcId="{F6676D7B-1172-4149-AFDE-5D4EEC741A6C}" destId="{E8E3A9F1-89FF-4CDC-AD64-221BB2C95AC7}" srcOrd="0" destOrd="0" presId="urn:microsoft.com/office/officeart/2008/layout/NameandTitleOrganizationalChart"/>
    <dgm:cxn modelId="{5E05236B-65D7-4690-A6EF-D8C16517CADD}" type="presParOf" srcId="{E8E3A9F1-89FF-4CDC-AD64-221BB2C95AC7}" destId="{2ECEE62E-B2BC-4C1A-9E5A-8BF4852B9E32}" srcOrd="0" destOrd="0" presId="urn:microsoft.com/office/officeart/2008/layout/NameandTitleOrganizationalChart"/>
    <dgm:cxn modelId="{5A733BDF-E040-4710-BB19-DDF1A23530CB}" type="presParOf" srcId="{E8E3A9F1-89FF-4CDC-AD64-221BB2C95AC7}" destId="{5B3FC2E0-4540-4000-ADBB-FDDBFCAC5856}" srcOrd="1" destOrd="0" presId="urn:microsoft.com/office/officeart/2008/layout/NameandTitleOrganizationalChart"/>
    <dgm:cxn modelId="{251E8B53-49E4-4CA5-A488-CF741C4AB4BE}" type="presParOf" srcId="{E8E3A9F1-89FF-4CDC-AD64-221BB2C95AC7}" destId="{3D840151-1966-47A0-A816-023FDC7AFB84}" srcOrd="2" destOrd="0" presId="urn:microsoft.com/office/officeart/2008/layout/NameandTitleOrganizationalChart"/>
    <dgm:cxn modelId="{499BAB29-8C36-4738-AEF2-B486A6145509}" type="presParOf" srcId="{F6676D7B-1172-4149-AFDE-5D4EEC741A6C}" destId="{5E0A5662-8CB8-44BE-A88D-2495A2A2B1D9}" srcOrd="1" destOrd="0" presId="urn:microsoft.com/office/officeart/2008/layout/NameandTitleOrganizationalChart"/>
    <dgm:cxn modelId="{A95D6542-254A-4BA5-9C7B-71DE864BBF82}" type="presParOf" srcId="{F6676D7B-1172-4149-AFDE-5D4EEC741A6C}" destId="{8091D651-EA2E-4AC0-AB93-20C2FA49C49E}" srcOrd="2" destOrd="0" presId="urn:microsoft.com/office/officeart/2008/layout/NameandTitleOrganizationalChart"/>
    <dgm:cxn modelId="{134F3E0B-CD48-49C8-A0AC-F8EA8D836B17}" type="presParOf" srcId="{DE8D74BD-4BFD-49D2-B0FB-326B5ADB4C6F}" destId="{230B6CDF-45D4-4E9B-9A72-BA494588DFF3}" srcOrd="4" destOrd="0" presId="urn:microsoft.com/office/officeart/2008/layout/NameandTitleOrganizationalChart"/>
    <dgm:cxn modelId="{4B20FF5E-9210-484D-9C75-CFA7D6A47B35}" type="presParOf" srcId="{DE8D74BD-4BFD-49D2-B0FB-326B5ADB4C6F}" destId="{7E1A30BC-6F20-4F4A-880B-CF1323E1D687}" srcOrd="5" destOrd="0" presId="urn:microsoft.com/office/officeart/2008/layout/NameandTitleOrganizationalChart"/>
    <dgm:cxn modelId="{9A4A72DD-75F7-4F6D-96B6-95C7186CAB41}" type="presParOf" srcId="{7E1A30BC-6F20-4F4A-880B-CF1323E1D687}" destId="{A59766FE-584D-4C4E-95E7-B27E05437DFA}" srcOrd="0" destOrd="0" presId="urn:microsoft.com/office/officeart/2008/layout/NameandTitleOrganizationalChart"/>
    <dgm:cxn modelId="{FF7C9791-3FE9-4147-A4D5-A89FC05DD932}" type="presParOf" srcId="{A59766FE-584D-4C4E-95E7-B27E05437DFA}" destId="{46E7A78F-7C9A-432E-A560-1E033B0BE3B5}" srcOrd="0" destOrd="0" presId="urn:microsoft.com/office/officeart/2008/layout/NameandTitleOrganizationalChart"/>
    <dgm:cxn modelId="{F6CA9C79-91FD-4B95-B653-9CB5B96E7E2E}" type="presParOf" srcId="{A59766FE-584D-4C4E-95E7-B27E05437DFA}" destId="{B9097830-5F3A-4C65-9709-32F40431F6C6}" srcOrd="1" destOrd="0" presId="urn:microsoft.com/office/officeart/2008/layout/NameandTitleOrganizationalChart"/>
    <dgm:cxn modelId="{45D10D45-A751-4AF9-B13E-45439FB18559}" type="presParOf" srcId="{A59766FE-584D-4C4E-95E7-B27E05437DFA}" destId="{C0F66BC2-E3A4-4249-A90B-BB12319A0D62}" srcOrd="2" destOrd="0" presId="urn:microsoft.com/office/officeart/2008/layout/NameandTitleOrganizationalChart"/>
    <dgm:cxn modelId="{11198D6F-CD3A-4D8B-A07A-A21459944D7D}" type="presParOf" srcId="{7E1A30BC-6F20-4F4A-880B-CF1323E1D687}" destId="{75D1A4EE-67ED-4218-9286-59E747DBFFDF}" srcOrd="1" destOrd="0" presId="urn:microsoft.com/office/officeart/2008/layout/NameandTitleOrganizationalChart"/>
    <dgm:cxn modelId="{45E07F15-8D9E-41EB-AA2E-9A6CA2B2C966}" type="presParOf" srcId="{7E1A30BC-6F20-4F4A-880B-CF1323E1D687}" destId="{653809AD-CF2F-423A-B88F-B6D0EB982554}" srcOrd="2" destOrd="0" presId="urn:microsoft.com/office/officeart/2008/layout/NameandTitleOrganizationalChart"/>
    <dgm:cxn modelId="{A63F8FA4-A3B9-4EEF-9FF0-F0F865DFB867}" type="presParOf" srcId="{DE8D74BD-4BFD-49D2-B0FB-326B5ADB4C6F}" destId="{307AE838-D572-4F57-96C3-1AB42DAAA61B}" srcOrd="6" destOrd="0" presId="urn:microsoft.com/office/officeart/2008/layout/NameandTitleOrganizationalChart"/>
    <dgm:cxn modelId="{70B87419-4D27-4627-83CE-02BE82E36905}" type="presParOf" srcId="{DE8D74BD-4BFD-49D2-B0FB-326B5ADB4C6F}" destId="{0C3FFB5C-9953-4C1E-8243-35B5A404F014}" srcOrd="7" destOrd="0" presId="urn:microsoft.com/office/officeart/2008/layout/NameandTitleOrganizationalChart"/>
    <dgm:cxn modelId="{55D0DD14-0AE8-48EF-AE7A-47829C118A96}" type="presParOf" srcId="{0C3FFB5C-9953-4C1E-8243-35B5A404F014}" destId="{E0A1BAA5-7307-4D12-9ACC-5562A7B48CB3}" srcOrd="0" destOrd="0" presId="urn:microsoft.com/office/officeart/2008/layout/NameandTitleOrganizationalChart"/>
    <dgm:cxn modelId="{65A41495-73A4-4B85-81E3-BFC066052C41}" type="presParOf" srcId="{E0A1BAA5-7307-4D12-9ACC-5562A7B48CB3}" destId="{4CC2DFCA-F5C1-4032-9E61-03F38F3D10E8}" srcOrd="0" destOrd="0" presId="urn:microsoft.com/office/officeart/2008/layout/NameandTitleOrganizationalChart"/>
    <dgm:cxn modelId="{8F794E25-022A-4992-810D-DB9706E5BE69}" type="presParOf" srcId="{E0A1BAA5-7307-4D12-9ACC-5562A7B48CB3}" destId="{6929F6FA-37D6-4A73-BCAB-231BFFBADD1F}" srcOrd="1" destOrd="0" presId="urn:microsoft.com/office/officeart/2008/layout/NameandTitleOrganizationalChart"/>
    <dgm:cxn modelId="{6C67EB9B-AF72-4371-85F9-DE3B0E32ED0C}" type="presParOf" srcId="{E0A1BAA5-7307-4D12-9ACC-5562A7B48CB3}" destId="{1FA56F06-6F13-4E61-88F5-8749654F8385}" srcOrd="2" destOrd="0" presId="urn:microsoft.com/office/officeart/2008/layout/NameandTitleOrganizationalChart"/>
    <dgm:cxn modelId="{26E1F0B1-1469-46F1-97D2-9A366F950C0C}" type="presParOf" srcId="{0C3FFB5C-9953-4C1E-8243-35B5A404F014}" destId="{EC9BA67F-5427-40AD-BE8F-77956999C737}" srcOrd="1" destOrd="0" presId="urn:microsoft.com/office/officeart/2008/layout/NameandTitleOrganizationalChart"/>
    <dgm:cxn modelId="{EA0A153A-1D4A-46F7-88D6-B9125D1F5D71}" type="presParOf" srcId="{0C3FFB5C-9953-4C1E-8243-35B5A404F014}" destId="{DC177F01-5BED-4E91-BAA8-D01B4365C351}" srcOrd="2" destOrd="0" presId="urn:microsoft.com/office/officeart/2008/layout/NameandTitleOrganizationalChart"/>
    <dgm:cxn modelId="{19FBDCC2-6090-4205-B2C3-583A4FD09FE5}" type="presParOf" srcId="{DE8D74BD-4BFD-49D2-B0FB-326B5ADB4C6F}" destId="{BF3843F8-4F58-463D-A90A-B376EEF6516C}" srcOrd="8" destOrd="0" presId="urn:microsoft.com/office/officeart/2008/layout/NameandTitleOrganizationalChart"/>
    <dgm:cxn modelId="{65698196-F63B-4C61-A6BE-DAA61763D48B}" type="presParOf" srcId="{DE8D74BD-4BFD-49D2-B0FB-326B5ADB4C6F}" destId="{69DCA15B-2476-431D-A820-79A96238BB05}" srcOrd="9" destOrd="0" presId="urn:microsoft.com/office/officeart/2008/layout/NameandTitleOrganizationalChart"/>
    <dgm:cxn modelId="{78DB0330-85C2-44F5-B9D6-89E88B2B3B7E}" type="presParOf" srcId="{69DCA15B-2476-431D-A820-79A96238BB05}" destId="{8A01D34F-DAD8-4CCE-B7F5-1314B2AEF1F3}" srcOrd="0" destOrd="0" presId="urn:microsoft.com/office/officeart/2008/layout/NameandTitleOrganizationalChart"/>
    <dgm:cxn modelId="{CD7E19AF-4E13-4648-AAC8-6F41F1988C9F}" type="presParOf" srcId="{8A01D34F-DAD8-4CCE-B7F5-1314B2AEF1F3}" destId="{CF178D58-2CDF-497B-B440-7D9E32316348}" srcOrd="0" destOrd="0" presId="urn:microsoft.com/office/officeart/2008/layout/NameandTitleOrganizationalChart"/>
    <dgm:cxn modelId="{14EBA19C-7995-4460-91C7-670BFC2EC8D2}" type="presParOf" srcId="{8A01D34F-DAD8-4CCE-B7F5-1314B2AEF1F3}" destId="{24D15426-A572-43E9-B245-300432889C80}" srcOrd="1" destOrd="0" presId="urn:microsoft.com/office/officeart/2008/layout/NameandTitleOrganizationalChart"/>
    <dgm:cxn modelId="{D3488F1D-1309-44FA-96B7-0C0C89952F0D}" type="presParOf" srcId="{8A01D34F-DAD8-4CCE-B7F5-1314B2AEF1F3}" destId="{302E401B-79C8-4714-8898-E262871E59B3}" srcOrd="2" destOrd="0" presId="urn:microsoft.com/office/officeart/2008/layout/NameandTitleOrganizationalChart"/>
    <dgm:cxn modelId="{408C03B1-5367-47F1-AE83-8A7A6732815C}" type="presParOf" srcId="{69DCA15B-2476-431D-A820-79A96238BB05}" destId="{C6058C46-D0B7-4957-9AC2-E533BDBFC025}" srcOrd="1" destOrd="0" presId="urn:microsoft.com/office/officeart/2008/layout/NameandTitleOrganizationalChart"/>
    <dgm:cxn modelId="{A976F125-9461-4698-8AEC-F7C9472E89BB}" type="presParOf" srcId="{69DCA15B-2476-431D-A820-79A96238BB05}" destId="{4128752A-933C-4C98-9677-0F7AFFD12D23}" srcOrd="2" destOrd="0" presId="urn:microsoft.com/office/officeart/2008/layout/NameandTitleOrganizationalChart"/>
    <dgm:cxn modelId="{E0A96349-A6D8-4759-AAA2-13CE42F28D41}" type="presParOf" srcId="{9D5E777A-FA95-491C-9384-68F873D33F42}" destId="{5C9A64E1-15D2-47DB-8D36-ABAB394AD145}" srcOrd="2" destOrd="0" presId="urn:microsoft.com/office/officeart/2008/layout/NameandTitleOrganizationalChart"/>
    <dgm:cxn modelId="{19096756-1454-4490-BAA3-65AA943A7B56}" type="presParOf" srcId="{1F9DBA73-0979-47B3-9F13-6A2A9BB25723}" destId="{6B915FD6-5A3F-47ED-B539-D34D164048B9}" srcOrd="6" destOrd="0" presId="urn:microsoft.com/office/officeart/2008/layout/NameandTitleOrganizationalChart"/>
    <dgm:cxn modelId="{6833DCD4-A4DA-4A07-BEDD-86D6D42A0BD3}" type="presParOf" srcId="{1F9DBA73-0979-47B3-9F13-6A2A9BB25723}" destId="{984F97D3-E64C-4BCB-9F55-8AE55019D37D}" srcOrd="7" destOrd="0" presId="urn:microsoft.com/office/officeart/2008/layout/NameandTitleOrganizationalChart"/>
    <dgm:cxn modelId="{F039046C-FF4F-4521-A59E-EBDAC0033698}" type="presParOf" srcId="{984F97D3-E64C-4BCB-9F55-8AE55019D37D}" destId="{A1C4AB28-0728-45F7-A742-928616EB5244}" srcOrd="0" destOrd="0" presId="urn:microsoft.com/office/officeart/2008/layout/NameandTitleOrganizationalChart"/>
    <dgm:cxn modelId="{4F4C000E-C011-4B42-AF4D-B6D4E448B4DB}" type="presParOf" srcId="{A1C4AB28-0728-45F7-A742-928616EB5244}" destId="{D8820EBA-DDBF-4998-B8B3-A3B3A43AF73D}" srcOrd="0" destOrd="0" presId="urn:microsoft.com/office/officeart/2008/layout/NameandTitleOrganizationalChart"/>
    <dgm:cxn modelId="{4EDCBA2E-6089-49EC-88BF-55C00DEC57B4}" type="presParOf" srcId="{A1C4AB28-0728-45F7-A742-928616EB5244}" destId="{B87E5DB8-2A18-4645-A3E8-302F0A72750B}" srcOrd="1" destOrd="0" presId="urn:microsoft.com/office/officeart/2008/layout/NameandTitleOrganizationalChart"/>
    <dgm:cxn modelId="{818C785D-3A68-438F-BF90-B69D4501A120}" type="presParOf" srcId="{A1C4AB28-0728-45F7-A742-928616EB5244}" destId="{3948C421-218D-4D9F-AA28-DE94D60ABECF}" srcOrd="2" destOrd="0" presId="urn:microsoft.com/office/officeart/2008/layout/NameandTitleOrganizationalChart"/>
    <dgm:cxn modelId="{75CA12F4-C7F8-4356-AEBA-8D31BD63D8B3}" type="presParOf" srcId="{984F97D3-E64C-4BCB-9F55-8AE55019D37D}" destId="{84A2CD21-10BC-42F9-8893-5239BA14AB6B}" srcOrd="1" destOrd="0" presId="urn:microsoft.com/office/officeart/2008/layout/NameandTitleOrganizationalChart"/>
    <dgm:cxn modelId="{E8B81D62-7E56-4514-946E-A73DA79B60BE}" type="presParOf" srcId="{84A2CD21-10BC-42F9-8893-5239BA14AB6B}" destId="{1C4DB2D0-2C0C-41A4-B3D9-4F9B512234F3}" srcOrd="0" destOrd="0" presId="urn:microsoft.com/office/officeart/2008/layout/NameandTitleOrganizationalChart"/>
    <dgm:cxn modelId="{EBC724BB-03AD-41BE-B4CC-933BE122434E}" type="presParOf" srcId="{84A2CD21-10BC-42F9-8893-5239BA14AB6B}" destId="{C9BB75B9-F81D-4288-BAEC-7698D3A41792}" srcOrd="1" destOrd="0" presId="urn:microsoft.com/office/officeart/2008/layout/NameandTitleOrganizationalChart"/>
    <dgm:cxn modelId="{7E5A26E1-56C5-4A31-9C3E-E33C389A10D3}" type="presParOf" srcId="{C9BB75B9-F81D-4288-BAEC-7698D3A41792}" destId="{FC3E445A-F809-4397-806E-366F485B214B}" srcOrd="0" destOrd="0" presId="urn:microsoft.com/office/officeart/2008/layout/NameandTitleOrganizationalChart"/>
    <dgm:cxn modelId="{8690E2AE-8839-4C34-ABB0-898856C576F0}" type="presParOf" srcId="{FC3E445A-F809-4397-806E-366F485B214B}" destId="{9C1BF693-FEA3-44D5-BF99-C04AED0B9542}" srcOrd="0" destOrd="0" presId="urn:microsoft.com/office/officeart/2008/layout/NameandTitleOrganizationalChart"/>
    <dgm:cxn modelId="{34ED5D70-D8F2-449C-AEC1-B700944A7932}" type="presParOf" srcId="{FC3E445A-F809-4397-806E-366F485B214B}" destId="{B6BA27CB-D118-4FD1-AA0F-173ED59AAFA5}" srcOrd="1" destOrd="0" presId="urn:microsoft.com/office/officeart/2008/layout/NameandTitleOrganizationalChart"/>
    <dgm:cxn modelId="{9925D628-3098-4C02-A487-740DBADF17D5}" type="presParOf" srcId="{FC3E445A-F809-4397-806E-366F485B214B}" destId="{581D7E29-D875-49A3-A036-FBE166399039}" srcOrd="2" destOrd="0" presId="urn:microsoft.com/office/officeart/2008/layout/NameandTitleOrganizationalChart"/>
    <dgm:cxn modelId="{567B5108-CB73-4483-B3C7-E1E9FBFE0AAA}" type="presParOf" srcId="{C9BB75B9-F81D-4288-BAEC-7698D3A41792}" destId="{E343B2B2-F13C-43F2-8E40-B868376B00C7}" srcOrd="1" destOrd="0" presId="urn:microsoft.com/office/officeart/2008/layout/NameandTitleOrganizationalChart"/>
    <dgm:cxn modelId="{36AE5354-0995-40EE-B953-B7AFF750F04B}" type="presParOf" srcId="{C9BB75B9-F81D-4288-BAEC-7698D3A41792}" destId="{38B4CC4E-6CC0-4EF0-BDE3-B5CB841342E4}" srcOrd="2" destOrd="0" presId="urn:microsoft.com/office/officeart/2008/layout/NameandTitleOrganizationalChart"/>
    <dgm:cxn modelId="{1A412A40-6CB8-48BC-9815-0AF3FFB3AEC5}" type="presParOf" srcId="{984F97D3-E64C-4BCB-9F55-8AE55019D37D}" destId="{475A9453-8FDA-4BD4-A85F-0575C42AAE04}" srcOrd="2" destOrd="0" presId="urn:microsoft.com/office/officeart/2008/layout/NameandTitleOrganizationalChart"/>
    <dgm:cxn modelId="{27F601CD-B493-4BD6-8212-BC6E9673860C}" type="presParOf" srcId="{207C73C9-6572-4838-883A-4B268FE823F3}" destId="{26453D61-64E5-472E-BE2A-393A0DF325C6}" srcOrd="2" destOrd="0" presId="urn:microsoft.com/office/officeart/2008/layout/NameandTitleOrganizationalChart"/>
    <dgm:cxn modelId="{89B4BA60-9788-40C2-9572-EFEA6CA53205}" type="presParOf" srcId="{FCF6AB38-1F7B-4BDB-A702-23A07D2135DC}" destId="{00275698-6D0B-4F46-93DC-AC303E590A26}" srcOrd="6" destOrd="0" presId="urn:microsoft.com/office/officeart/2008/layout/NameandTitleOrganizationalChart"/>
    <dgm:cxn modelId="{A3F0D747-13E4-4C29-8AEE-9972D4CBAA6F}" type="presParOf" srcId="{FCF6AB38-1F7B-4BDB-A702-23A07D2135DC}" destId="{05E8A2FA-158A-40AB-96E6-2690EC334A51}" srcOrd="7" destOrd="0" presId="urn:microsoft.com/office/officeart/2008/layout/NameandTitleOrganizationalChart"/>
    <dgm:cxn modelId="{583FBAAF-6EAD-438C-B833-31B9566EACA0}" type="presParOf" srcId="{05E8A2FA-158A-40AB-96E6-2690EC334A51}" destId="{9679FD31-853F-425D-9D4E-B4A31B2EA572}" srcOrd="0" destOrd="0" presId="urn:microsoft.com/office/officeart/2008/layout/NameandTitleOrganizationalChart"/>
    <dgm:cxn modelId="{72C96788-1B52-424B-9760-5B647B5121D0}" type="presParOf" srcId="{9679FD31-853F-425D-9D4E-B4A31B2EA572}" destId="{DDF1EB78-DFDB-4EA5-BB60-F9A5CD0ADCA4}" srcOrd="0" destOrd="0" presId="urn:microsoft.com/office/officeart/2008/layout/NameandTitleOrganizationalChart"/>
    <dgm:cxn modelId="{A9A4284F-80F1-49C9-8BF6-3875F05FC28F}" type="presParOf" srcId="{9679FD31-853F-425D-9D4E-B4A31B2EA572}" destId="{E6E17DE5-212B-4559-8762-5DD8F9F0F1F8}" srcOrd="1" destOrd="0" presId="urn:microsoft.com/office/officeart/2008/layout/NameandTitleOrganizationalChart"/>
    <dgm:cxn modelId="{619B4F4E-8FA4-466C-8329-4674DFB2218E}" type="presParOf" srcId="{9679FD31-853F-425D-9D4E-B4A31B2EA572}" destId="{804FB458-E11E-49F5-88AB-25FE5188FCA8}" srcOrd="2" destOrd="0" presId="urn:microsoft.com/office/officeart/2008/layout/NameandTitleOrganizationalChart"/>
    <dgm:cxn modelId="{526AF142-06C8-4293-9121-ADC5A9595D41}" type="presParOf" srcId="{05E8A2FA-158A-40AB-96E6-2690EC334A51}" destId="{AF8CE27A-888E-4EB5-B434-688771D934D3}" srcOrd="1" destOrd="0" presId="urn:microsoft.com/office/officeart/2008/layout/NameandTitleOrganizationalChart"/>
    <dgm:cxn modelId="{3C3AF1BF-39E8-45CD-849E-2A79C9FB74F6}" type="presParOf" srcId="{05E8A2FA-158A-40AB-96E6-2690EC334A51}" destId="{4EAB0909-8862-4B22-A351-4B7143A6D010}" srcOrd="2" destOrd="0" presId="urn:microsoft.com/office/officeart/2008/layout/NameandTitleOrganizationalChart"/>
    <dgm:cxn modelId="{6E4B9822-E8E5-4255-BD9D-C56086F26043}" type="presParOf" srcId="{BF5BEF03-CD09-4D10-9219-50F8F3DDAEF9}" destId="{F93013A5-A316-49E0-A839-DDE11F48A5C1}" srcOrd="2" destOrd="0" presId="urn:microsoft.com/office/officeart/2008/layout/NameandTitleOrganizationalChart"/>
    <dgm:cxn modelId="{108DFD92-DCEC-4378-8654-5ECF8553A523}" type="presParOf" srcId="{F93013A5-A316-49E0-A839-DDE11F48A5C1}" destId="{00F60C26-A746-4BB0-99DE-ECCD974FCA9C}" srcOrd="0" destOrd="0" presId="urn:microsoft.com/office/officeart/2008/layout/NameandTitleOrganizationalChart"/>
    <dgm:cxn modelId="{BA70B857-77A2-4887-9B77-AA4A1C331F54}" type="presParOf" srcId="{F93013A5-A316-49E0-A839-DDE11F48A5C1}" destId="{E5ECC5CE-D7B8-46A1-9CDD-A7572902CD0F}" srcOrd="1" destOrd="0" presId="urn:microsoft.com/office/officeart/2008/layout/NameandTitleOrganizationalChart"/>
    <dgm:cxn modelId="{C1168A99-C5B6-45AB-9E80-A866ECA0BA9B}" type="presParOf" srcId="{E5ECC5CE-D7B8-46A1-9CDD-A7572902CD0F}" destId="{3BFB88DC-0A2A-465E-B632-3C52495E7C2D}" srcOrd="0" destOrd="0" presId="urn:microsoft.com/office/officeart/2008/layout/NameandTitleOrganizationalChart"/>
    <dgm:cxn modelId="{24D4FC58-4FB6-4B32-8123-AD827EAF0417}" type="presParOf" srcId="{3BFB88DC-0A2A-465E-B632-3C52495E7C2D}" destId="{D41EB415-63FC-4295-9F1F-DD98CD9C6866}" srcOrd="0" destOrd="0" presId="urn:microsoft.com/office/officeart/2008/layout/NameandTitleOrganizationalChart"/>
    <dgm:cxn modelId="{A6748FFC-6A07-46C1-9D48-56ABF7538138}" type="presParOf" srcId="{3BFB88DC-0A2A-465E-B632-3C52495E7C2D}" destId="{D9DCCA32-A69B-4886-8212-CE9B9C1D6EE3}" srcOrd="1" destOrd="0" presId="urn:microsoft.com/office/officeart/2008/layout/NameandTitleOrganizationalChart"/>
    <dgm:cxn modelId="{3BDE6346-3CC1-4CF5-91DE-CAD3C7958290}" type="presParOf" srcId="{3BFB88DC-0A2A-465E-B632-3C52495E7C2D}" destId="{E91337B1-BD4D-4DBE-B492-F5C9F8F54E0D}" srcOrd="2" destOrd="0" presId="urn:microsoft.com/office/officeart/2008/layout/NameandTitleOrganizationalChart"/>
    <dgm:cxn modelId="{E94F1C9D-6D3C-4EC2-8927-E45929DA877B}" type="presParOf" srcId="{E5ECC5CE-D7B8-46A1-9CDD-A7572902CD0F}" destId="{3FAA9437-DAC2-4752-8650-ABE0D892417D}" srcOrd="1" destOrd="0" presId="urn:microsoft.com/office/officeart/2008/layout/NameandTitleOrganizationalChart"/>
    <dgm:cxn modelId="{55ABF34F-61AB-4125-AF95-2173BB2E8E21}" type="presParOf" srcId="{E5ECC5CE-D7B8-46A1-9CDD-A7572902CD0F}" destId="{600C16CA-C00D-4501-ACE4-9268EE147FE2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FE51F7B-497D-47E9-93BC-55CF354053BF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98B58556-C34E-49DC-8836-14EB07B8BD2E}">
      <dgm:prSet phldrT="[Texte]"/>
      <dgm:spPr/>
      <dgm:t>
        <a:bodyPr/>
        <a:lstStyle/>
        <a:p>
          <a:r>
            <a:rPr lang="fr-FR" dirty="0"/>
            <a:t>Responsable Soins</a:t>
          </a:r>
        </a:p>
      </dgm:t>
    </dgm:pt>
    <dgm:pt modelId="{FE53D204-2697-4200-B633-E69AEF58D8E5}" type="parTrans" cxnId="{7D542F25-E703-4D76-8167-B27FCAB2522D}">
      <dgm:prSet/>
      <dgm:spPr/>
      <dgm:t>
        <a:bodyPr/>
        <a:lstStyle/>
        <a:p>
          <a:endParaRPr lang="fr-FR"/>
        </a:p>
      </dgm:t>
    </dgm:pt>
    <dgm:pt modelId="{6F7D17F7-40B7-45C9-873F-2A71D96D3286}" type="sibTrans" cxnId="{7D542F25-E703-4D76-8167-B27FCAB2522D}">
      <dgm:prSet custT="1"/>
      <dgm:spPr/>
      <dgm:t>
        <a:bodyPr/>
        <a:lstStyle/>
        <a:p>
          <a:r>
            <a:rPr lang="fr-FR" sz="1100" dirty="0"/>
            <a:t>Docteur Jean DERMAT</a:t>
          </a:r>
        </a:p>
      </dgm:t>
    </dgm:pt>
    <dgm:pt modelId="{A1FF447F-8181-4B19-B0F9-D8A674BF468E}">
      <dgm:prSet/>
      <dgm:spPr/>
      <dgm:t>
        <a:bodyPr/>
        <a:lstStyle/>
        <a:p>
          <a:r>
            <a:rPr lang="fr-FR" dirty="0"/>
            <a:t>Chef du département Médecine</a:t>
          </a:r>
        </a:p>
      </dgm:t>
    </dgm:pt>
    <dgm:pt modelId="{D3A78ADA-C0EE-4DB0-87F2-6FA2E0F3EB2F}" type="parTrans" cxnId="{82A3BA82-B474-4F3E-9A96-1283BD14A5F0}">
      <dgm:prSet/>
      <dgm:spPr/>
      <dgm:t>
        <a:bodyPr/>
        <a:lstStyle/>
        <a:p>
          <a:endParaRPr lang="fr-FR"/>
        </a:p>
      </dgm:t>
    </dgm:pt>
    <dgm:pt modelId="{72A9CB0D-0088-4A4A-91DC-339202972045}" type="sibTrans" cxnId="{82A3BA82-B474-4F3E-9A96-1283BD14A5F0}">
      <dgm:prSet/>
      <dgm:spPr/>
      <dgm:t>
        <a:bodyPr/>
        <a:lstStyle/>
        <a:p>
          <a:r>
            <a:rPr lang="fr-FR" dirty="0"/>
            <a:t>Dr Jean DORLANE</a:t>
          </a:r>
        </a:p>
      </dgm:t>
    </dgm:pt>
    <dgm:pt modelId="{6D7F4810-364C-4502-A9C9-4026C1A7D931}">
      <dgm:prSet/>
      <dgm:spPr/>
      <dgm:t>
        <a:bodyPr/>
        <a:lstStyle/>
        <a:p>
          <a:r>
            <a:rPr lang="fr-FR" dirty="0"/>
            <a:t>Chef du département obstétrique</a:t>
          </a:r>
        </a:p>
      </dgm:t>
    </dgm:pt>
    <dgm:pt modelId="{DEC8C6FF-0B91-4327-8A21-852428467256}" type="parTrans" cxnId="{7D770DD6-4519-4C23-8D80-298A42B3069A}">
      <dgm:prSet/>
      <dgm:spPr/>
      <dgm:t>
        <a:bodyPr/>
        <a:lstStyle/>
        <a:p>
          <a:endParaRPr lang="fr-FR"/>
        </a:p>
      </dgm:t>
    </dgm:pt>
    <dgm:pt modelId="{A54AC34B-9A07-48B0-896B-167119F96C61}" type="sibTrans" cxnId="{7D770DD6-4519-4C23-8D80-298A42B3069A}">
      <dgm:prSet/>
      <dgm:spPr/>
      <dgm:t>
        <a:bodyPr/>
        <a:lstStyle/>
        <a:p>
          <a:r>
            <a:rPr lang="fr-FR" dirty="0"/>
            <a:t>Dr Helen ASSEMAT</a:t>
          </a:r>
        </a:p>
      </dgm:t>
    </dgm:pt>
    <dgm:pt modelId="{684FA6F4-778D-4F94-99CE-3D414F2F859E}" type="asst">
      <dgm:prSet/>
      <dgm:spPr/>
      <dgm:t>
        <a:bodyPr/>
        <a:lstStyle/>
        <a:p>
          <a:r>
            <a:rPr lang="fr-FR" dirty="0"/>
            <a:t>IDE- Infirmière Chef Coordonnatrice des soins</a:t>
          </a:r>
        </a:p>
      </dgm:t>
    </dgm:pt>
    <dgm:pt modelId="{FC31E5DD-402D-4DA5-A794-356E5C9189EB}" type="parTrans" cxnId="{391E6AF5-3381-4332-BFAA-D3E1C2D8E2FA}">
      <dgm:prSet/>
      <dgm:spPr/>
      <dgm:t>
        <a:bodyPr/>
        <a:lstStyle/>
        <a:p>
          <a:endParaRPr lang="fr-FR"/>
        </a:p>
      </dgm:t>
    </dgm:pt>
    <dgm:pt modelId="{637F35AB-F188-42C7-A559-928E7B2AFC1C}" type="sibTrans" cxnId="{391E6AF5-3381-4332-BFAA-D3E1C2D8E2FA}">
      <dgm:prSet/>
      <dgm:spPr/>
      <dgm:t>
        <a:bodyPr/>
        <a:lstStyle/>
        <a:p>
          <a:r>
            <a:rPr lang="fr-FR" dirty="0"/>
            <a:t>Audrey FLORIAN</a:t>
          </a:r>
        </a:p>
      </dgm:t>
    </dgm:pt>
    <dgm:pt modelId="{98C1C053-E651-4D3B-A67F-D75A3CA910BE}">
      <dgm:prSet/>
      <dgm:spPr/>
      <dgm:t>
        <a:bodyPr/>
        <a:lstStyle/>
        <a:p>
          <a:r>
            <a:rPr lang="fr-FR" dirty="0"/>
            <a:t>Chef du département Chirurgie</a:t>
          </a:r>
        </a:p>
      </dgm:t>
    </dgm:pt>
    <dgm:pt modelId="{CD9AF3F7-3912-40B1-B42B-2BA72EFF10EA}" type="parTrans" cxnId="{7A28FE01-80C4-4664-ABAE-A62FDEB97FCE}">
      <dgm:prSet/>
      <dgm:spPr/>
      <dgm:t>
        <a:bodyPr/>
        <a:lstStyle/>
        <a:p>
          <a:endParaRPr lang="fr-FR"/>
        </a:p>
      </dgm:t>
    </dgm:pt>
    <dgm:pt modelId="{578E1576-5195-4F52-8EC1-4B1E8BAF4803}" type="sibTrans" cxnId="{7A28FE01-80C4-4664-ABAE-A62FDEB97FCE}">
      <dgm:prSet/>
      <dgm:spPr/>
      <dgm:t>
        <a:bodyPr/>
        <a:lstStyle/>
        <a:p>
          <a:r>
            <a:rPr lang="fr-FR" dirty="0"/>
            <a:t>Dr Jean-François GALAUD</a:t>
          </a:r>
        </a:p>
      </dgm:t>
    </dgm:pt>
    <dgm:pt modelId="{3C60D884-5C15-426A-B5FC-D0E38234E94B}">
      <dgm:prSet/>
      <dgm:spPr/>
      <dgm:t>
        <a:bodyPr/>
        <a:lstStyle/>
        <a:p>
          <a:r>
            <a:rPr lang="fr-FR" dirty="0"/>
            <a:t>Chef du service Médecine générale</a:t>
          </a:r>
        </a:p>
      </dgm:t>
    </dgm:pt>
    <dgm:pt modelId="{07A7E068-409B-4557-81CC-3EC5ECE01D13}" type="parTrans" cxnId="{E2E23B55-8CCB-48AC-95B9-F7C31FC0755A}">
      <dgm:prSet/>
      <dgm:spPr/>
      <dgm:t>
        <a:bodyPr/>
        <a:lstStyle/>
        <a:p>
          <a:endParaRPr lang="fr-FR"/>
        </a:p>
      </dgm:t>
    </dgm:pt>
    <dgm:pt modelId="{79C6F0AB-F62B-4935-B64B-310FFF3C539E}" type="sibTrans" cxnId="{E2E23B55-8CCB-48AC-95B9-F7C31FC0755A}">
      <dgm:prSet/>
      <dgm:spPr/>
      <dgm:t>
        <a:bodyPr/>
        <a:lstStyle/>
        <a:p>
          <a:r>
            <a:rPr lang="fr-FR" dirty="0"/>
            <a:t>Dr  </a:t>
          </a:r>
          <a:r>
            <a:rPr lang="fr-FR" dirty="0" err="1"/>
            <a:t>Mirela</a:t>
          </a:r>
          <a:r>
            <a:rPr lang="fr-FR" dirty="0"/>
            <a:t> CONSTANTINESCU </a:t>
          </a:r>
        </a:p>
      </dgm:t>
    </dgm:pt>
    <dgm:pt modelId="{CAD3E468-EBEC-45D0-81A1-73E14D8F5D07}">
      <dgm:prSet/>
      <dgm:spPr/>
      <dgm:t>
        <a:bodyPr/>
        <a:lstStyle/>
        <a:p>
          <a:r>
            <a:rPr lang="fr-FR" dirty="0"/>
            <a:t>Chef du service des consultations externes</a:t>
          </a:r>
        </a:p>
      </dgm:t>
    </dgm:pt>
    <dgm:pt modelId="{561977CD-0D10-463A-BCAC-CF26A9012A9D}" type="parTrans" cxnId="{198BB028-5DD7-4952-99B5-36620AFB8276}">
      <dgm:prSet/>
      <dgm:spPr/>
      <dgm:t>
        <a:bodyPr/>
        <a:lstStyle/>
        <a:p>
          <a:endParaRPr lang="fr-FR"/>
        </a:p>
      </dgm:t>
    </dgm:pt>
    <dgm:pt modelId="{7D8223F9-0496-4B68-817F-EAD065BC4180}" type="sibTrans" cxnId="{198BB028-5DD7-4952-99B5-36620AFB8276}">
      <dgm:prSet/>
      <dgm:spPr/>
      <dgm:t>
        <a:bodyPr/>
        <a:lstStyle/>
        <a:p>
          <a:r>
            <a:rPr lang="fr-FR" dirty="0"/>
            <a:t>Dr Amaury MÖLLER</a:t>
          </a:r>
        </a:p>
      </dgm:t>
    </dgm:pt>
    <dgm:pt modelId="{947E3F89-A347-4E44-B8FF-1389AB74133E}">
      <dgm:prSet/>
      <dgm:spPr/>
      <dgm:t>
        <a:bodyPr/>
        <a:lstStyle/>
        <a:p>
          <a:r>
            <a:rPr lang="fr-FR" dirty="0"/>
            <a:t>8 médecins </a:t>
          </a:r>
        </a:p>
      </dgm:t>
    </dgm:pt>
    <dgm:pt modelId="{99D4BCD8-9095-4B92-8D21-CE551A065570}" type="parTrans" cxnId="{96E0367D-F1EA-4951-9DA7-5B64A6217899}">
      <dgm:prSet/>
      <dgm:spPr/>
      <dgm:t>
        <a:bodyPr/>
        <a:lstStyle/>
        <a:p>
          <a:endParaRPr lang="fr-FR"/>
        </a:p>
      </dgm:t>
    </dgm:pt>
    <dgm:pt modelId="{3636C773-E69B-419E-9ECC-FB2FFF34CD16}" type="sibTrans" cxnId="{96E0367D-F1EA-4951-9DA7-5B64A6217899}">
      <dgm:prSet/>
      <dgm:spPr/>
      <dgm:t>
        <a:bodyPr/>
        <a:lstStyle/>
        <a:p>
          <a:endParaRPr lang="fr-FR"/>
        </a:p>
      </dgm:t>
    </dgm:pt>
    <dgm:pt modelId="{1A7333A2-645C-4A83-A07E-3BA26E9D1AD0}">
      <dgm:prSet/>
      <dgm:spPr/>
      <dgm:t>
        <a:bodyPr/>
        <a:lstStyle/>
        <a:p>
          <a:r>
            <a:rPr lang="fr-FR" dirty="0"/>
            <a:t>3 infirmier(e)s</a:t>
          </a:r>
        </a:p>
      </dgm:t>
    </dgm:pt>
    <dgm:pt modelId="{F91DDE08-7A74-426D-84E6-1B27D0C7AC2C}" type="parTrans" cxnId="{374692E4-F0DE-43CF-8C7E-112B209C0B18}">
      <dgm:prSet/>
      <dgm:spPr/>
      <dgm:t>
        <a:bodyPr/>
        <a:lstStyle/>
        <a:p>
          <a:endParaRPr lang="fr-FR"/>
        </a:p>
      </dgm:t>
    </dgm:pt>
    <dgm:pt modelId="{4A5CCF8D-C208-4620-8C31-A1F8DDC40BC3}" type="sibTrans" cxnId="{374692E4-F0DE-43CF-8C7E-112B209C0B18}">
      <dgm:prSet/>
      <dgm:spPr/>
      <dgm:t>
        <a:bodyPr/>
        <a:lstStyle/>
        <a:p>
          <a:endParaRPr lang="fr-FR"/>
        </a:p>
      </dgm:t>
    </dgm:pt>
    <dgm:pt modelId="{F58C98CB-B379-4A87-B8EB-8A0ECD42B73E}">
      <dgm:prSet/>
      <dgm:spPr/>
      <dgm:t>
        <a:bodyPr/>
        <a:lstStyle/>
        <a:p>
          <a:r>
            <a:rPr lang="fr-FR" dirty="0"/>
            <a:t>2 brancardiers</a:t>
          </a:r>
        </a:p>
      </dgm:t>
    </dgm:pt>
    <dgm:pt modelId="{D3621034-AD63-4A8B-BDEA-881F6169AAB5}" type="parTrans" cxnId="{799CA655-775E-49FC-AE44-A8D7B64769E8}">
      <dgm:prSet/>
      <dgm:spPr/>
      <dgm:t>
        <a:bodyPr/>
        <a:lstStyle/>
        <a:p>
          <a:endParaRPr lang="fr-FR"/>
        </a:p>
      </dgm:t>
    </dgm:pt>
    <dgm:pt modelId="{B69A3B62-00CE-4C8E-8D5C-E11ABD9D5EBE}" type="sibTrans" cxnId="{799CA655-775E-49FC-AE44-A8D7B64769E8}">
      <dgm:prSet/>
      <dgm:spPr/>
      <dgm:t>
        <a:bodyPr/>
        <a:lstStyle/>
        <a:p>
          <a:endParaRPr lang="fr-FR"/>
        </a:p>
      </dgm:t>
    </dgm:pt>
    <dgm:pt modelId="{8FC6D917-C0D9-4EA5-9924-DFBF1B292EE3}">
      <dgm:prSet/>
      <dgm:spPr/>
      <dgm:t>
        <a:bodyPr/>
        <a:lstStyle/>
        <a:p>
          <a:r>
            <a:rPr lang="fr-FR" dirty="0"/>
            <a:t>12 médecins</a:t>
          </a:r>
        </a:p>
      </dgm:t>
    </dgm:pt>
    <dgm:pt modelId="{4BD74F60-6665-4234-87A5-38458F584EE7}" type="parTrans" cxnId="{DD5B5BAB-4538-4FAA-B1D3-07DF0B6A66AB}">
      <dgm:prSet/>
      <dgm:spPr/>
      <dgm:t>
        <a:bodyPr/>
        <a:lstStyle/>
        <a:p>
          <a:endParaRPr lang="fr-FR"/>
        </a:p>
      </dgm:t>
    </dgm:pt>
    <dgm:pt modelId="{65558084-8614-4EFB-A720-81D4F26B74B8}" type="sibTrans" cxnId="{DD5B5BAB-4538-4FAA-B1D3-07DF0B6A66AB}">
      <dgm:prSet/>
      <dgm:spPr/>
      <dgm:t>
        <a:bodyPr/>
        <a:lstStyle/>
        <a:p>
          <a:endParaRPr lang="fr-FR"/>
        </a:p>
      </dgm:t>
    </dgm:pt>
    <dgm:pt modelId="{99C34751-79BC-4BDE-88E9-F9D8F29B0E5F}" type="asst">
      <dgm:prSet/>
      <dgm:spPr/>
      <dgm:t>
        <a:bodyPr/>
        <a:lstStyle/>
        <a:p>
          <a:r>
            <a:rPr lang="fr-FR" dirty="0"/>
            <a:t>Secrétaire consultation externe</a:t>
          </a:r>
        </a:p>
      </dgm:t>
    </dgm:pt>
    <dgm:pt modelId="{59FAD5F2-6435-4C84-ACEE-745412C546F0}" type="parTrans" cxnId="{5F04EC30-0CB7-4E3E-9E16-A032392C4B47}">
      <dgm:prSet/>
      <dgm:spPr/>
      <dgm:t>
        <a:bodyPr/>
        <a:lstStyle/>
        <a:p>
          <a:endParaRPr lang="fr-FR"/>
        </a:p>
      </dgm:t>
    </dgm:pt>
    <dgm:pt modelId="{B405370A-926B-4A89-9E4E-802A5F93FDA3}" type="sibTrans" cxnId="{5F04EC30-0CB7-4E3E-9E16-A032392C4B47}">
      <dgm:prSet/>
      <dgm:spPr/>
      <dgm:t>
        <a:bodyPr/>
        <a:lstStyle/>
        <a:p>
          <a:r>
            <a:rPr lang="fr-FR" dirty="0"/>
            <a:t>Laurence KROLLER</a:t>
          </a:r>
        </a:p>
      </dgm:t>
    </dgm:pt>
    <dgm:pt modelId="{4CD6760D-AC01-4C42-823F-4E6728983EE1}">
      <dgm:prSet/>
      <dgm:spPr/>
      <dgm:t>
        <a:bodyPr/>
        <a:lstStyle/>
        <a:p>
          <a:r>
            <a:rPr lang="fr-FR" dirty="0"/>
            <a:t>5 infirmiers</a:t>
          </a:r>
        </a:p>
      </dgm:t>
    </dgm:pt>
    <dgm:pt modelId="{C00532D5-3368-4D9A-8D9A-CC7EFFDFE6A5}" type="parTrans" cxnId="{E9B043BE-100A-4F67-9B46-AC1D705A54DA}">
      <dgm:prSet/>
      <dgm:spPr/>
      <dgm:t>
        <a:bodyPr/>
        <a:lstStyle/>
        <a:p>
          <a:endParaRPr lang="fr-FR"/>
        </a:p>
      </dgm:t>
    </dgm:pt>
    <dgm:pt modelId="{FBF49251-8040-4316-95A8-90EB45288565}" type="sibTrans" cxnId="{E9B043BE-100A-4F67-9B46-AC1D705A54DA}">
      <dgm:prSet/>
      <dgm:spPr/>
      <dgm:t>
        <a:bodyPr/>
        <a:lstStyle/>
        <a:p>
          <a:endParaRPr lang="fr-FR"/>
        </a:p>
      </dgm:t>
    </dgm:pt>
    <dgm:pt modelId="{A2192806-1C07-4D01-9FB7-9AF41DF62C05}">
      <dgm:prSet/>
      <dgm:spPr/>
      <dgm:t>
        <a:bodyPr/>
        <a:lstStyle/>
        <a:p>
          <a:r>
            <a:rPr lang="fr-FR" dirty="0"/>
            <a:t>5 aides soignants</a:t>
          </a:r>
        </a:p>
      </dgm:t>
    </dgm:pt>
    <dgm:pt modelId="{DB4995B1-1B4D-4BE6-A5E2-4D323B325D25}" type="parTrans" cxnId="{BB7A0861-2E72-438B-B689-204A6A4D55A6}">
      <dgm:prSet/>
      <dgm:spPr/>
      <dgm:t>
        <a:bodyPr/>
        <a:lstStyle/>
        <a:p>
          <a:endParaRPr lang="fr-FR"/>
        </a:p>
      </dgm:t>
    </dgm:pt>
    <dgm:pt modelId="{47F34127-C6D4-43AC-BE08-BCB6A52311B9}" type="sibTrans" cxnId="{BB7A0861-2E72-438B-B689-204A6A4D55A6}">
      <dgm:prSet/>
      <dgm:spPr/>
      <dgm:t>
        <a:bodyPr/>
        <a:lstStyle/>
        <a:p>
          <a:endParaRPr lang="fr-FR"/>
        </a:p>
      </dgm:t>
    </dgm:pt>
    <dgm:pt modelId="{C41F3BE0-CCAC-4709-ABC8-CBD5246F24B2}">
      <dgm:prSet/>
      <dgm:spPr/>
      <dgm:t>
        <a:bodyPr/>
        <a:lstStyle/>
        <a:p>
          <a:r>
            <a:rPr lang="fr-FR" dirty="0"/>
            <a:t>4 aides soignants</a:t>
          </a:r>
        </a:p>
      </dgm:t>
    </dgm:pt>
    <dgm:pt modelId="{9CF61463-F0CB-430F-9543-BEA200CB58FB}" type="parTrans" cxnId="{30AD2226-4CA1-4C08-894F-4625D0BB3A34}">
      <dgm:prSet/>
      <dgm:spPr/>
      <dgm:t>
        <a:bodyPr/>
        <a:lstStyle/>
        <a:p>
          <a:endParaRPr lang="fr-FR"/>
        </a:p>
      </dgm:t>
    </dgm:pt>
    <dgm:pt modelId="{6449DD2F-169C-46E6-BBE1-D2829058EC2F}" type="sibTrans" cxnId="{30AD2226-4CA1-4C08-894F-4625D0BB3A34}">
      <dgm:prSet/>
      <dgm:spPr/>
      <dgm:t>
        <a:bodyPr/>
        <a:lstStyle/>
        <a:p>
          <a:endParaRPr lang="fr-FR"/>
        </a:p>
      </dgm:t>
    </dgm:pt>
    <dgm:pt modelId="{FCB5A5CF-04A0-4D93-9A5F-FE7E22E87A82}" type="asst">
      <dgm:prSet/>
      <dgm:spPr/>
      <dgm:t>
        <a:bodyPr/>
        <a:lstStyle/>
        <a:p>
          <a:r>
            <a:rPr lang="fr-FR" dirty="0"/>
            <a:t>Office Manager</a:t>
          </a:r>
        </a:p>
      </dgm:t>
    </dgm:pt>
    <dgm:pt modelId="{E462ED29-826B-4133-B53C-C8DF861A2B9E}" type="parTrans" cxnId="{825195C4-30BF-4DC6-8C6B-2894A76308FB}">
      <dgm:prSet/>
      <dgm:spPr/>
      <dgm:t>
        <a:bodyPr/>
        <a:lstStyle/>
        <a:p>
          <a:endParaRPr lang="fr-FR"/>
        </a:p>
      </dgm:t>
    </dgm:pt>
    <dgm:pt modelId="{6AA69BF4-EBF8-442B-8E92-798E74986509}" type="sibTrans" cxnId="{825195C4-30BF-4DC6-8C6B-2894A76308FB}">
      <dgm:prSet/>
      <dgm:spPr/>
      <dgm:t>
        <a:bodyPr/>
        <a:lstStyle/>
        <a:p>
          <a:r>
            <a:rPr lang="fr-FR" dirty="0"/>
            <a:t>Sacha CHISTE</a:t>
          </a:r>
        </a:p>
      </dgm:t>
    </dgm:pt>
    <dgm:pt modelId="{59BC866D-D7AC-4F5E-8B7D-9B1A8140A0C0}">
      <dgm:prSet/>
      <dgm:spPr/>
      <dgm:t>
        <a:bodyPr/>
        <a:lstStyle/>
        <a:p>
          <a:r>
            <a:rPr lang="fr-FR" dirty="0"/>
            <a:t>8 brancardiers</a:t>
          </a:r>
        </a:p>
      </dgm:t>
    </dgm:pt>
    <dgm:pt modelId="{43A48475-FB75-4DB7-ADD4-13A0E38EE737}" type="parTrans" cxnId="{65573376-652E-4BFB-A9F4-F8BBCEFC53AF}">
      <dgm:prSet/>
      <dgm:spPr/>
      <dgm:t>
        <a:bodyPr/>
        <a:lstStyle/>
        <a:p>
          <a:endParaRPr lang="fr-FR"/>
        </a:p>
      </dgm:t>
    </dgm:pt>
    <dgm:pt modelId="{DA0EB605-4FCF-4A02-AAFF-064710524A76}" type="sibTrans" cxnId="{65573376-652E-4BFB-A9F4-F8BBCEFC53AF}">
      <dgm:prSet/>
      <dgm:spPr/>
      <dgm:t>
        <a:bodyPr/>
        <a:lstStyle/>
        <a:p>
          <a:endParaRPr lang="fr-FR"/>
        </a:p>
      </dgm:t>
    </dgm:pt>
    <dgm:pt modelId="{04C825C6-60B4-48C3-B96F-0D8B9F5B3BD5}" type="pres">
      <dgm:prSet presAssocID="{0FE51F7B-497D-47E9-93BC-55CF354053B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F5BEF03-CD09-4D10-9219-50F8F3DDAEF9}" type="pres">
      <dgm:prSet presAssocID="{98B58556-C34E-49DC-8836-14EB07B8BD2E}" presName="hierRoot1" presStyleCnt="0">
        <dgm:presLayoutVars>
          <dgm:hierBranch val="init"/>
        </dgm:presLayoutVars>
      </dgm:prSet>
      <dgm:spPr/>
    </dgm:pt>
    <dgm:pt modelId="{36ED768E-B6A2-4193-9FB1-22A10D5FF58E}" type="pres">
      <dgm:prSet presAssocID="{98B58556-C34E-49DC-8836-14EB07B8BD2E}" presName="rootComposite1" presStyleCnt="0"/>
      <dgm:spPr/>
    </dgm:pt>
    <dgm:pt modelId="{5F2ADF64-F15F-4BFF-B69F-D9E964420A48}" type="pres">
      <dgm:prSet presAssocID="{98B58556-C34E-49DC-8836-14EB07B8BD2E}" presName="rootText1" presStyleLbl="node0" presStyleIdx="0" presStyleCnt="1" custScaleY="46882">
        <dgm:presLayoutVars>
          <dgm:chMax/>
          <dgm:chPref val="3"/>
        </dgm:presLayoutVars>
      </dgm:prSet>
      <dgm:spPr/>
    </dgm:pt>
    <dgm:pt modelId="{B3771EF1-F0A5-453D-92C5-B14EF8B72903}" type="pres">
      <dgm:prSet presAssocID="{98B58556-C34E-49DC-8836-14EB07B8BD2E}" presName="titleText1" presStyleLbl="fgAcc0" presStyleIdx="0" presStyleCnt="1" custAng="0" custScaleX="143932" custScaleY="126983" custLinFactNeighborX="5166" custLinFactNeighborY="-44795">
        <dgm:presLayoutVars>
          <dgm:chMax val="0"/>
          <dgm:chPref val="0"/>
        </dgm:presLayoutVars>
      </dgm:prSet>
      <dgm:spPr/>
    </dgm:pt>
    <dgm:pt modelId="{0D9727B9-93B9-412A-89C3-3F93136592BE}" type="pres">
      <dgm:prSet presAssocID="{98B58556-C34E-49DC-8836-14EB07B8BD2E}" presName="rootConnector1" presStyleLbl="node1" presStyleIdx="0" presStyleCnt="13"/>
      <dgm:spPr/>
    </dgm:pt>
    <dgm:pt modelId="{FCF6AB38-1F7B-4BDB-A702-23A07D2135DC}" type="pres">
      <dgm:prSet presAssocID="{98B58556-C34E-49DC-8836-14EB07B8BD2E}" presName="hierChild2" presStyleCnt="0"/>
      <dgm:spPr/>
    </dgm:pt>
    <dgm:pt modelId="{28545DE4-8FBC-4103-A25A-5EC5B2899BC0}" type="pres">
      <dgm:prSet presAssocID="{D3A78ADA-C0EE-4DB0-87F2-6FA2E0F3EB2F}" presName="Name37" presStyleLbl="parChTrans1D2" presStyleIdx="0" presStyleCnt="5"/>
      <dgm:spPr/>
    </dgm:pt>
    <dgm:pt modelId="{40E50089-0B42-4C32-8352-7E7D58F65870}" type="pres">
      <dgm:prSet presAssocID="{A1FF447F-8181-4B19-B0F9-D8A674BF468E}" presName="hierRoot2" presStyleCnt="0">
        <dgm:presLayoutVars>
          <dgm:hierBranch val="init"/>
        </dgm:presLayoutVars>
      </dgm:prSet>
      <dgm:spPr/>
    </dgm:pt>
    <dgm:pt modelId="{6CBA7638-A091-4354-BC45-B187952D7493}" type="pres">
      <dgm:prSet presAssocID="{A1FF447F-8181-4B19-B0F9-D8A674BF468E}" presName="rootComposite" presStyleCnt="0"/>
      <dgm:spPr/>
    </dgm:pt>
    <dgm:pt modelId="{2734C53D-2F98-40B7-9D97-0B156C4CADA0}" type="pres">
      <dgm:prSet presAssocID="{A1FF447F-8181-4B19-B0F9-D8A674BF468E}" presName="rootText" presStyleLbl="node1" presStyleIdx="0" presStyleCnt="13">
        <dgm:presLayoutVars>
          <dgm:chMax/>
          <dgm:chPref val="3"/>
        </dgm:presLayoutVars>
      </dgm:prSet>
      <dgm:spPr/>
    </dgm:pt>
    <dgm:pt modelId="{D8CF91A9-3B32-4255-9036-0ED8FDBF3DCD}" type="pres">
      <dgm:prSet presAssocID="{A1FF447F-8181-4B19-B0F9-D8A674BF468E}" presName="titleText2" presStyleLbl="fgAcc1" presStyleIdx="0" presStyleCnt="13">
        <dgm:presLayoutVars>
          <dgm:chMax val="0"/>
          <dgm:chPref val="0"/>
        </dgm:presLayoutVars>
      </dgm:prSet>
      <dgm:spPr/>
    </dgm:pt>
    <dgm:pt modelId="{624A07B9-87D3-43CF-8A40-BDCC28EA0060}" type="pres">
      <dgm:prSet presAssocID="{A1FF447F-8181-4B19-B0F9-D8A674BF468E}" presName="rootConnector" presStyleLbl="node2" presStyleIdx="0" presStyleCnt="0"/>
      <dgm:spPr/>
    </dgm:pt>
    <dgm:pt modelId="{83728C69-C54A-486A-A692-AD89192DE123}" type="pres">
      <dgm:prSet presAssocID="{A1FF447F-8181-4B19-B0F9-D8A674BF468E}" presName="hierChild4" presStyleCnt="0"/>
      <dgm:spPr/>
    </dgm:pt>
    <dgm:pt modelId="{7D9DA773-F10D-4D36-964C-10F87792745B}" type="pres">
      <dgm:prSet presAssocID="{07A7E068-409B-4557-81CC-3EC5ECE01D13}" presName="Name37" presStyleLbl="parChTrans1D3" presStyleIdx="0" presStyleCnt="2"/>
      <dgm:spPr/>
    </dgm:pt>
    <dgm:pt modelId="{A01A86E0-9A59-4937-B344-BEDC5DBB61B4}" type="pres">
      <dgm:prSet presAssocID="{3C60D884-5C15-426A-B5FC-D0E38234E94B}" presName="hierRoot2" presStyleCnt="0">
        <dgm:presLayoutVars>
          <dgm:hierBranch val="init"/>
        </dgm:presLayoutVars>
      </dgm:prSet>
      <dgm:spPr/>
    </dgm:pt>
    <dgm:pt modelId="{DFBCB7F8-5763-4FE2-8C06-6F82DE95671E}" type="pres">
      <dgm:prSet presAssocID="{3C60D884-5C15-426A-B5FC-D0E38234E94B}" presName="rootComposite" presStyleCnt="0"/>
      <dgm:spPr/>
    </dgm:pt>
    <dgm:pt modelId="{70F32C11-EACF-442E-A18B-06D620763B93}" type="pres">
      <dgm:prSet presAssocID="{3C60D884-5C15-426A-B5FC-D0E38234E94B}" presName="rootText" presStyleLbl="node1" presStyleIdx="1" presStyleCnt="13">
        <dgm:presLayoutVars>
          <dgm:chMax/>
          <dgm:chPref val="3"/>
        </dgm:presLayoutVars>
      </dgm:prSet>
      <dgm:spPr/>
    </dgm:pt>
    <dgm:pt modelId="{69742800-8A62-41D9-8F9E-038F2747245A}" type="pres">
      <dgm:prSet presAssocID="{3C60D884-5C15-426A-B5FC-D0E38234E94B}" presName="titleText2" presStyleLbl="fgAcc1" presStyleIdx="1" presStyleCnt="13">
        <dgm:presLayoutVars>
          <dgm:chMax val="0"/>
          <dgm:chPref val="0"/>
        </dgm:presLayoutVars>
      </dgm:prSet>
      <dgm:spPr/>
    </dgm:pt>
    <dgm:pt modelId="{BFD7C2B5-8DDD-4EE7-9EDD-221A5BCDE12A}" type="pres">
      <dgm:prSet presAssocID="{3C60D884-5C15-426A-B5FC-D0E38234E94B}" presName="rootConnector" presStyleLbl="node3" presStyleIdx="0" presStyleCnt="0"/>
      <dgm:spPr/>
    </dgm:pt>
    <dgm:pt modelId="{9BBA7EF8-2EFB-412F-83C6-EDC5AA9583B1}" type="pres">
      <dgm:prSet presAssocID="{3C60D884-5C15-426A-B5FC-D0E38234E94B}" presName="hierChild4" presStyleCnt="0"/>
      <dgm:spPr/>
    </dgm:pt>
    <dgm:pt modelId="{9846A158-FD05-4F2B-A0E2-925902904E82}" type="pres">
      <dgm:prSet presAssocID="{99D4BCD8-9095-4B92-8D21-CE551A065570}" presName="Name37" presStyleLbl="parChTrans1D4" presStyleIdx="0" presStyleCnt="9"/>
      <dgm:spPr/>
    </dgm:pt>
    <dgm:pt modelId="{E11EE85B-435A-4C37-AB41-36A30C1D9242}" type="pres">
      <dgm:prSet presAssocID="{947E3F89-A347-4E44-B8FF-1389AB74133E}" presName="hierRoot2" presStyleCnt="0">
        <dgm:presLayoutVars>
          <dgm:hierBranch val="init"/>
        </dgm:presLayoutVars>
      </dgm:prSet>
      <dgm:spPr/>
    </dgm:pt>
    <dgm:pt modelId="{5072AFBB-A245-42A1-9CEF-FF8E14F265BD}" type="pres">
      <dgm:prSet presAssocID="{947E3F89-A347-4E44-B8FF-1389AB74133E}" presName="rootComposite" presStyleCnt="0"/>
      <dgm:spPr/>
    </dgm:pt>
    <dgm:pt modelId="{8077F0DB-EE6B-4876-B598-6CE82A5D2706}" type="pres">
      <dgm:prSet presAssocID="{947E3F89-A347-4E44-B8FF-1389AB74133E}" presName="rootText" presStyleLbl="node1" presStyleIdx="2" presStyleCnt="13">
        <dgm:presLayoutVars>
          <dgm:chMax/>
          <dgm:chPref val="3"/>
        </dgm:presLayoutVars>
      </dgm:prSet>
      <dgm:spPr/>
    </dgm:pt>
    <dgm:pt modelId="{3498DD38-D268-46EE-ABBF-3F4322ED3069}" type="pres">
      <dgm:prSet presAssocID="{947E3F89-A347-4E44-B8FF-1389AB74133E}" presName="titleText2" presStyleLbl="fgAcc1" presStyleIdx="2" presStyleCnt="13">
        <dgm:presLayoutVars>
          <dgm:chMax val="0"/>
          <dgm:chPref val="0"/>
        </dgm:presLayoutVars>
      </dgm:prSet>
      <dgm:spPr/>
    </dgm:pt>
    <dgm:pt modelId="{7EFB6E7A-FDE3-4488-AE5A-7CDA491FCF7A}" type="pres">
      <dgm:prSet presAssocID="{947E3F89-A347-4E44-B8FF-1389AB74133E}" presName="rootConnector" presStyleLbl="node4" presStyleIdx="0" presStyleCnt="0"/>
      <dgm:spPr/>
    </dgm:pt>
    <dgm:pt modelId="{ACB889F3-5939-4328-9A48-56B5037F0794}" type="pres">
      <dgm:prSet presAssocID="{947E3F89-A347-4E44-B8FF-1389AB74133E}" presName="hierChild4" presStyleCnt="0"/>
      <dgm:spPr/>
    </dgm:pt>
    <dgm:pt modelId="{5DC8E865-64F5-4A3E-8E71-FB58D0A04BD0}" type="pres">
      <dgm:prSet presAssocID="{947E3F89-A347-4E44-B8FF-1389AB74133E}" presName="hierChild5" presStyleCnt="0"/>
      <dgm:spPr/>
    </dgm:pt>
    <dgm:pt modelId="{FC60A307-A304-4762-9E1C-74B3970A28FA}" type="pres">
      <dgm:prSet presAssocID="{F91DDE08-7A74-426D-84E6-1B27D0C7AC2C}" presName="Name37" presStyleLbl="parChTrans1D4" presStyleIdx="1" presStyleCnt="9"/>
      <dgm:spPr/>
    </dgm:pt>
    <dgm:pt modelId="{3A11B69A-9B47-4902-ABBB-700FBF21425D}" type="pres">
      <dgm:prSet presAssocID="{1A7333A2-645C-4A83-A07E-3BA26E9D1AD0}" presName="hierRoot2" presStyleCnt="0">
        <dgm:presLayoutVars>
          <dgm:hierBranch val="init"/>
        </dgm:presLayoutVars>
      </dgm:prSet>
      <dgm:spPr/>
    </dgm:pt>
    <dgm:pt modelId="{8E90EFDC-9433-46CB-A710-0E32F007833E}" type="pres">
      <dgm:prSet presAssocID="{1A7333A2-645C-4A83-A07E-3BA26E9D1AD0}" presName="rootComposite" presStyleCnt="0"/>
      <dgm:spPr/>
    </dgm:pt>
    <dgm:pt modelId="{3148A068-0636-4090-9E65-787AE1307119}" type="pres">
      <dgm:prSet presAssocID="{1A7333A2-645C-4A83-A07E-3BA26E9D1AD0}" presName="rootText" presStyleLbl="node1" presStyleIdx="3" presStyleCnt="13" custLinFactX="-29465" custLinFactY="54141" custLinFactNeighborX="-100000" custLinFactNeighborY="100000">
        <dgm:presLayoutVars>
          <dgm:chMax/>
          <dgm:chPref val="3"/>
        </dgm:presLayoutVars>
      </dgm:prSet>
      <dgm:spPr/>
    </dgm:pt>
    <dgm:pt modelId="{5A79C68A-28AD-43E2-A9F1-E453086CCDFE}" type="pres">
      <dgm:prSet presAssocID="{1A7333A2-645C-4A83-A07E-3BA26E9D1AD0}" presName="titleText2" presStyleLbl="fgAcc1" presStyleIdx="3" presStyleCnt="13" custScaleX="98399" custLinFactX="-36585" custLinFactY="200000" custLinFactNeighborX="-100000" custLinFactNeighborY="249122">
        <dgm:presLayoutVars>
          <dgm:chMax val="0"/>
          <dgm:chPref val="0"/>
        </dgm:presLayoutVars>
      </dgm:prSet>
      <dgm:spPr/>
    </dgm:pt>
    <dgm:pt modelId="{C0385B30-8620-4648-ABE4-C196EC53F05D}" type="pres">
      <dgm:prSet presAssocID="{1A7333A2-645C-4A83-A07E-3BA26E9D1AD0}" presName="rootConnector" presStyleLbl="node4" presStyleIdx="0" presStyleCnt="0"/>
      <dgm:spPr/>
    </dgm:pt>
    <dgm:pt modelId="{C1536481-081B-4F6F-917E-4A3E8C203E87}" type="pres">
      <dgm:prSet presAssocID="{1A7333A2-645C-4A83-A07E-3BA26E9D1AD0}" presName="hierChild4" presStyleCnt="0"/>
      <dgm:spPr/>
    </dgm:pt>
    <dgm:pt modelId="{3BEBB1C9-D99D-4509-A01B-B8BE4DCBC990}" type="pres">
      <dgm:prSet presAssocID="{1A7333A2-645C-4A83-A07E-3BA26E9D1AD0}" presName="hierChild5" presStyleCnt="0"/>
      <dgm:spPr/>
    </dgm:pt>
    <dgm:pt modelId="{0DF8A27C-93BF-4D7C-BE81-F1E225E9BFDC}" type="pres">
      <dgm:prSet presAssocID="{D3621034-AD63-4A8B-BDEA-881F6169AAB5}" presName="Name37" presStyleLbl="parChTrans1D4" presStyleIdx="2" presStyleCnt="9"/>
      <dgm:spPr/>
    </dgm:pt>
    <dgm:pt modelId="{1CEF16DC-366E-40D4-BE09-28F7442AAC0F}" type="pres">
      <dgm:prSet presAssocID="{F58C98CB-B379-4A87-B8EB-8A0ECD42B73E}" presName="hierRoot2" presStyleCnt="0">
        <dgm:presLayoutVars>
          <dgm:hierBranch val="init"/>
        </dgm:presLayoutVars>
      </dgm:prSet>
      <dgm:spPr/>
    </dgm:pt>
    <dgm:pt modelId="{AB957578-C9FE-4E43-BBEC-828B2C431C02}" type="pres">
      <dgm:prSet presAssocID="{F58C98CB-B379-4A87-B8EB-8A0ECD42B73E}" presName="rootComposite" presStyleCnt="0"/>
      <dgm:spPr/>
    </dgm:pt>
    <dgm:pt modelId="{82EA39D8-29C8-4E20-B446-6DC890A5305E}" type="pres">
      <dgm:prSet presAssocID="{F58C98CB-B379-4A87-B8EB-8A0ECD42B73E}" presName="rootText" presStyleLbl="node1" presStyleIdx="4" presStyleCnt="13" custLinFactX="-41167" custLinFactY="56906" custLinFactNeighborX="-100000" custLinFactNeighborY="100000">
        <dgm:presLayoutVars>
          <dgm:chMax/>
          <dgm:chPref val="3"/>
        </dgm:presLayoutVars>
      </dgm:prSet>
      <dgm:spPr/>
    </dgm:pt>
    <dgm:pt modelId="{C7F5EC9C-1A4E-4245-BA6B-F6D12442C7D0}" type="pres">
      <dgm:prSet presAssocID="{F58C98CB-B379-4A87-B8EB-8A0ECD42B73E}" presName="titleText2" presStyleLbl="fgAcc1" presStyleIdx="4" presStyleCnt="13" custLinFactX="-56266" custLinFactY="200000" custLinFactNeighborX="-100000" custLinFactNeighborY="265545">
        <dgm:presLayoutVars>
          <dgm:chMax val="0"/>
          <dgm:chPref val="0"/>
        </dgm:presLayoutVars>
      </dgm:prSet>
      <dgm:spPr/>
    </dgm:pt>
    <dgm:pt modelId="{D5889C6D-FC20-479B-BF76-3D5A30DD8A9E}" type="pres">
      <dgm:prSet presAssocID="{F58C98CB-B379-4A87-B8EB-8A0ECD42B73E}" presName="rootConnector" presStyleLbl="node4" presStyleIdx="0" presStyleCnt="0"/>
      <dgm:spPr/>
    </dgm:pt>
    <dgm:pt modelId="{3E67F30E-99B2-4829-B94C-152593BBA906}" type="pres">
      <dgm:prSet presAssocID="{F58C98CB-B379-4A87-B8EB-8A0ECD42B73E}" presName="hierChild4" presStyleCnt="0"/>
      <dgm:spPr/>
    </dgm:pt>
    <dgm:pt modelId="{217C1DC0-67B2-4FF4-B63D-7A4502D88E02}" type="pres">
      <dgm:prSet presAssocID="{F58C98CB-B379-4A87-B8EB-8A0ECD42B73E}" presName="hierChild5" presStyleCnt="0"/>
      <dgm:spPr/>
    </dgm:pt>
    <dgm:pt modelId="{9D37542A-A3A9-47C7-B8EB-87958EEE313F}" type="pres">
      <dgm:prSet presAssocID="{DB4995B1-1B4D-4BE6-A5E2-4D323B325D25}" presName="Name37" presStyleLbl="parChTrans1D4" presStyleIdx="3" presStyleCnt="9"/>
      <dgm:spPr/>
    </dgm:pt>
    <dgm:pt modelId="{F9960BE1-1EF1-4884-9647-685A027D748C}" type="pres">
      <dgm:prSet presAssocID="{A2192806-1C07-4D01-9FB7-9AF41DF62C05}" presName="hierRoot2" presStyleCnt="0">
        <dgm:presLayoutVars>
          <dgm:hierBranch val="init"/>
        </dgm:presLayoutVars>
      </dgm:prSet>
      <dgm:spPr/>
    </dgm:pt>
    <dgm:pt modelId="{26828130-0F68-40F4-AE2E-20A472300250}" type="pres">
      <dgm:prSet presAssocID="{A2192806-1C07-4D01-9FB7-9AF41DF62C05}" presName="rootComposite" presStyleCnt="0"/>
      <dgm:spPr/>
    </dgm:pt>
    <dgm:pt modelId="{1FADF429-D069-4D3F-8389-FBE9F06B925A}" type="pres">
      <dgm:prSet presAssocID="{A2192806-1C07-4D01-9FB7-9AF41DF62C05}" presName="rootText" presStyleLbl="node1" presStyleIdx="5" presStyleCnt="13" custLinFactX="-22316" custLinFactNeighborX="-100000" custLinFactNeighborY="-6258">
        <dgm:presLayoutVars>
          <dgm:chMax/>
          <dgm:chPref val="3"/>
        </dgm:presLayoutVars>
      </dgm:prSet>
      <dgm:spPr/>
    </dgm:pt>
    <dgm:pt modelId="{802BE234-0CA4-451B-BE20-123E0BE42270}" type="pres">
      <dgm:prSet presAssocID="{A2192806-1C07-4D01-9FB7-9AF41DF62C05}" presName="titleText2" presStyleLbl="fgAcc1" presStyleIdx="5" presStyleCnt="13" custScaleX="110532" custLinFactX="-33571" custLinFactNeighborX="-100000" custLinFactNeighborY="-36063">
        <dgm:presLayoutVars>
          <dgm:chMax val="0"/>
          <dgm:chPref val="0"/>
        </dgm:presLayoutVars>
      </dgm:prSet>
      <dgm:spPr/>
    </dgm:pt>
    <dgm:pt modelId="{37BF11FA-7DA3-45FF-B10E-C94169624CE6}" type="pres">
      <dgm:prSet presAssocID="{A2192806-1C07-4D01-9FB7-9AF41DF62C05}" presName="rootConnector" presStyleLbl="node4" presStyleIdx="0" presStyleCnt="0"/>
      <dgm:spPr/>
    </dgm:pt>
    <dgm:pt modelId="{88B79ECC-BBE3-460B-8500-B5F3D71B59D5}" type="pres">
      <dgm:prSet presAssocID="{A2192806-1C07-4D01-9FB7-9AF41DF62C05}" presName="hierChild4" presStyleCnt="0"/>
      <dgm:spPr/>
    </dgm:pt>
    <dgm:pt modelId="{8B7C3A2E-3410-46E7-AD5A-32AC1FD1799F}" type="pres">
      <dgm:prSet presAssocID="{A2192806-1C07-4D01-9FB7-9AF41DF62C05}" presName="hierChild5" presStyleCnt="0"/>
      <dgm:spPr/>
    </dgm:pt>
    <dgm:pt modelId="{2D3AF2A0-5D32-4C1B-9B82-7DBE2EDCCE8D}" type="pres">
      <dgm:prSet presAssocID="{3C60D884-5C15-426A-B5FC-D0E38234E94B}" presName="hierChild5" presStyleCnt="0"/>
      <dgm:spPr/>
    </dgm:pt>
    <dgm:pt modelId="{F7AD1774-121F-4AEF-B286-898F36107B65}" type="pres">
      <dgm:prSet presAssocID="{561977CD-0D10-463A-BCAC-CF26A9012A9D}" presName="Name37" presStyleLbl="parChTrans1D3" presStyleIdx="1" presStyleCnt="2"/>
      <dgm:spPr/>
    </dgm:pt>
    <dgm:pt modelId="{C1F95E8F-6A8B-490F-960F-AEBB8B91F510}" type="pres">
      <dgm:prSet presAssocID="{CAD3E468-EBEC-45D0-81A1-73E14D8F5D07}" presName="hierRoot2" presStyleCnt="0">
        <dgm:presLayoutVars>
          <dgm:hierBranch val="init"/>
        </dgm:presLayoutVars>
      </dgm:prSet>
      <dgm:spPr/>
    </dgm:pt>
    <dgm:pt modelId="{C954A045-1BB2-44D2-AB70-FB9F9463565D}" type="pres">
      <dgm:prSet presAssocID="{CAD3E468-EBEC-45D0-81A1-73E14D8F5D07}" presName="rootComposite" presStyleCnt="0"/>
      <dgm:spPr/>
    </dgm:pt>
    <dgm:pt modelId="{D236794E-3FB3-451E-95C9-FA3EF18DBB81}" type="pres">
      <dgm:prSet presAssocID="{CAD3E468-EBEC-45D0-81A1-73E14D8F5D07}" presName="rootText" presStyleLbl="node1" presStyleIdx="6" presStyleCnt="13" custLinFactNeighborX="-65300" custLinFactNeighborY="-5535">
        <dgm:presLayoutVars>
          <dgm:chMax/>
          <dgm:chPref val="3"/>
        </dgm:presLayoutVars>
      </dgm:prSet>
      <dgm:spPr/>
    </dgm:pt>
    <dgm:pt modelId="{754FF9CA-1BA7-4C85-8DBD-43139ECCDA2C}" type="pres">
      <dgm:prSet presAssocID="{CAD3E468-EBEC-45D0-81A1-73E14D8F5D07}" presName="titleText2" presStyleLbl="fgAcc1" presStyleIdx="6" presStyleCnt="13" custLinFactNeighborX="-44067" custLinFactNeighborY="-10134">
        <dgm:presLayoutVars>
          <dgm:chMax val="0"/>
          <dgm:chPref val="0"/>
        </dgm:presLayoutVars>
      </dgm:prSet>
      <dgm:spPr/>
    </dgm:pt>
    <dgm:pt modelId="{83FCC505-774A-48C3-98AF-E601B3600E20}" type="pres">
      <dgm:prSet presAssocID="{CAD3E468-EBEC-45D0-81A1-73E14D8F5D07}" presName="rootConnector" presStyleLbl="node3" presStyleIdx="0" presStyleCnt="0"/>
      <dgm:spPr/>
    </dgm:pt>
    <dgm:pt modelId="{B8B8FF32-8B67-4051-82E9-6C003661F389}" type="pres">
      <dgm:prSet presAssocID="{CAD3E468-EBEC-45D0-81A1-73E14D8F5D07}" presName="hierChild4" presStyleCnt="0"/>
      <dgm:spPr/>
    </dgm:pt>
    <dgm:pt modelId="{EF56E8BD-6628-4FD3-A919-8504AAF08195}" type="pres">
      <dgm:prSet presAssocID="{4BD74F60-6665-4234-87A5-38458F584EE7}" presName="Name37" presStyleLbl="parChTrans1D4" presStyleIdx="4" presStyleCnt="9"/>
      <dgm:spPr/>
    </dgm:pt>
    <dgm:pt modelId="{A85146D4-F9FF-4AC0-8587-96F04FBD6412}" type="pres">
      <dgm:prSet presAssocID="{8FC6D917-C0D9-4EA5-9924-DFBF1B292EE3}" presName="hierRoot2" presStyleCnt="0">
        <dgm:presLayoutVars>
          <dgm:hierBranch val="init"/>
        </dgm:presLayoutVars>
      </dgm:prSet>
      <dgm:spPr/>
    </dgm:pt>
    <dgm:pt modelId="{6C6A384E-4819-4E69-8C1A-E48809C01C86}" type="pres">
      <dgm:prSet presAssocID="{8FC6D917-C0D9-4EA5-9924-DFBF1B292EE3}" presName="rootComposite" presStyleCnt="0"/>
      <dgm:spPr/>
    </dgm:pt>
    <dgm:pt modelId="{1E5C880C-E472-4311-9153-D5CBD6296497}" type="pres">
      <dgm:prSet presAssocID="{8FC6D917-C0D9-4EA5-9924-DFBF1B292EE3}" presName="rootText" presStyleLbl="node1" presStyleIdx="7" presStyleCnt="13" custLinFactX="-46457" custLinFactNeighborX="-100000" custLinFactNeighborY="692">
        <dgm:presLayoutVars>
          <dgm:chMax/>
          <dgm:chPref val="3"/>
        </dgm:presLayoutVars>
      </dgm:prSet>
      <dgm:spPr/>
    </dgm:pt>
    <dgm:pt modelId="{554AD420-9F97-4D54-BF80-B5976B90BD91}" type="pres">
      <dgm:prSet presAssocID="{8FC6D917-C0D9-4EA5-9924-DFBF1B292EE3}" presName="titleText2" presStyleLbl="fgAcc1" presStyleIdx="7" presStyleCnt="13" custLinFactX="-48682" custLinFactNeighborX="-100000" custLinFactNeighborY="-26579">
        <dgm:presLayoutVars>
          <dgm:chMax val="0"/>
          <dgm:chPref val="0"/>
        </dgm:presLayoutVars>
      </dgm:prSet>
      <dgm:spPr/>
    </dgm:pt>
    <dgm:pt modelId="{4496D0EA-5ADF-486C-BD08-DCC0BD604310}" type="pres">
      <dgm:prSet presAssocID="{8FC6D917-C0D9-4EA5-9924-DFBF1B292EE3}" presName="rootConnector" presStyleLbl="node4" presStyleIdx="0" presStyleCnt="0"/>
      <dgm:spPr/>
    </dgm:pt>
    <dgm:pt modelId="{1AE98766-A784-45E9-BA5C-5E65801D07BF}" type="pres">
      <dgm:prSet presAssocID="{8FC6D917-C0D9-4EA5-9924-DFBF1B292EE3}" presName="hierChild4" presStyleCnt="0"/>
      <dgm:spPr/>
    </dgm:pt>
    <dgm:pt modelId="{92E4AA8F-8D94-4BDB-823A-3EC47773C714}" type="pres">
      <dgm:prSet presAssocID="{8FC6D917-C0D9-4EA5-9924-DFBF1B292EE3}" presName="hierChild5" presStyleCnt="0"/>
      <dgm:spPr/>
    </dgm:pt>
    <dgm:pt modelId="{BA0AB280-0002-4F85-A485-6E4CA4E0C1A4}" type="pres">
      <dgm:prSet presAssocID="{C00532D5-3368-4D9A-8D9A-CC7EFFDFE6A5}" presName="Name37" presStyleLbl="parChTrans1D4" presStyleIdx="5" presStyleCnt="9"/>
      <dgm:spPr/>
    </dgm:pt>
    <dgm:pt modelId="{28559D47-894D-4973-834F-DD38751BB763}" type="pres">
      <dgm:prSet presAssocID="{4CD6760D-AC01-4C42-823F-4E6728983EE1}" presName="hierRoot2" presStyleCnt="0">
        <dgm:presLayoutVars>
          <dgm:hierBranch val="init"/>
        </dgm:presLayoutVars>
      </dgm:prSet>
      <dgm:spPr/>
    </dgm:pt>
    <dgm:pt modelId="{FF2F2EC4-F027-4FD4-A567-B28294F2B7F8}" type="pres">
      <dgm:prSet presAssocID="{4CD6760D-AC01-4C42-823F-4E6728983EE1}" presName="rootComposite" presStyleCnt="0"/>
      <dgm:spPr/>
    </dgm:pt>
    <dgm:pt modelId="{9D31BD13-552D-4D24-991B-C47C9A036A92}" type="pres">
      <dgm:prSet presAssocID="{4CD6760D-AC01-4C42-823F-4E6728983EE1}" presName="rootText" presStyleLbl="node1" presStyleIdx="8" presStyleCnt="13" custLinFactNeighborX="-24349" custLinFactNeighborY="-11824">
        <dgm:presLayoutVars>
          <dgm:chMax/>
          <dgm:chPref val="3"/>
        </dgm:presLayoutVars>
      </dgm:prSet>
      <dgm:spPr/>
    </dgm:pt>
    <dgm:pt modelId="{8D2A2862-3C73-484F-979C-EF1100CA2C68}" type="pres">
      <dgm:prSet presAssocID="{4CD6760D-AC01-4C42-823F-4E6728983EE1}" presName="titleText2" presStyleLbl="fgAcc1" presStyleIdx="8" presStyleCnt="13" custLinFactNeighborX="-4260" custLinFactNeighborY="-35949">
        <dgm:presLayoutVars>
          <dgm:chMax val="0"/>
          <dgm:chPref val="0"/>
        </dgm:presLayoutVars>
      </dgm:prSet>
      <dgm:spPr/>
    </dgm:pt>
    <dgm:pt modelId="{A574E019-FA26-42FA-A83C-4A0F8856C8D7}" type="pres">
      <dgm:prSet presAssocID="{4CD6760D-AC01-4C42-823F-4E6728983EE1}" presName="rootConnector" presStyleLbl="node4" presStyleIdx="0" presStyleCnt="0"/>
      <dgm:spPr/>
    </dgm:pt>
    <dgm:pt modelId="{58543548-9E94-474A-9982-219030E32BBD}" type="pres">
      <dgm:prSet presAssocID="{4CD6760D-AC01-4C42-823F-4E6728983EE1}" presName="hierChild4" presStyleCnt="0"/>
      <dgm:spPr/>
    </dgm:pt>
    <dgm:pt modelId="{0DA431AF-E25E-4AE3-9DB3-EAA29D96D578}" type="pres">
      <dgm:prSet presAssocID="{4CD6760D-AC01-4C42-823F-4E6728983EE1}" presName="hierChild5" presStyleCnt="0"/>
      <dgm:spPr/>
    </dgm:pt>
    <dgm:pt modelId="{899947A5-891A-43D9-9CA2-E5FD96D98C07}" type="pres">
      <dgm:prSet presAssocID="{9CF61463-F0CB-430F-9543-BEA200CB58FB}" presName="Name37" presStyleLbl="parChTrans1D4" presStyleIdx="6" presStyleCnt="9"/>
      <dgm:spPr/>
    </dgm:pt>
    <dgm:pt modelId="{DF64217F-A4B6-48F1-B6F2-61596CEAB551}" type="pres">
      <dgm:prSet presAssocID="{C41F3BE0-CCAC-4709-ABC8-CBD5246F24B2}" presName="hierRoot2" presStyleCnt="0">
        <dgm:presLayoutVars>
          <dgm:hierBranch val="init"/>
        </dgm:presLayoutVars>
      </dgm:prSet>
      <dgm:spPr/>
    </dgm:pt>
    <dgm:pt modelId="{0476E8E8-6F4D-452F-AAF6-A8D1EB762109}" type="pres">
      <dgm:prSet presAssocID="{C41F3BE0-CCAC-4709-ABC8-CBD5246F24B2}" presName="rootComposite" presStyleCnt="0"/>
      <dgm:spPr/>
    </dgm:pt>
    <dgm:pt modelId="{35FA518D-6C1D-46EC-BAAC-158CE128E5BF}" type="pres">
      <dgm:prSet presAssocID="{C41F3BE0-CCAC-4709-ABC8-CBD5246F24B2}" presName="rootText" presStyleLbl="node1" presStyleIdx="9" presStyleCnt="13">
        <dgm:presLayoutVars>
          <dgm:chMax/>
          <dgm:chPref val="3"/>
        </dgm:presLayoutVars>
      </dgm:prSet>
      <dgm:spPr/>
    </dgm:pt>
    <dgm:pt modelId="{527623CF-B6EB-41C1-8CB0-540B8FF1B40A}" type="pres">
      <dgm:prSet presAssocID="{C41F3BE0-CCAC-4709-ABC8-CBD5246F24B2}" presName="titleText2" presStyleLbl="fgAcc1" presStyleIdx="9" presStyleCnt="13">
        <dgm:presLayoutVars>
          <dgm:chMax val="0"/>
          <dgm:chPref val="0"/>
        </dgm:presLayoutVars>
      </dgm:prSet>
      <dgm:spPr/>
    </dgm:pt>
    <dgm:pt modelId="{87DAADCF-698E-46C3-A10C-127B7D6B6AFF}" type="pres">
      <dgm:prSet presAssocID="{C41F3BE0-CCAC-4709-ABC8-CBD5246F24B2}" presName="rootConnector" presStyleLbl="node4" presStyleIdx="0" presStyleCnt="0"/>
      <dgm:spPr/>
    </dgm:pt>
    <dgm:pt modelId="{B3C629AF-7190-444A-B7F8-F6BE6BF63A8F}" type="pres">
      <dgm:prSet presAssocID="{C41F3BE0-CCAC-4709-ABC8-CBD5246F24B2}" presName="hierChild4" presStyleCnt="0"/>
      <dgm:spPr/>
    </dgm:pt>
    <dgm:pt modelId="{E9F77E9A-94C2-45C6-B4DA-EED6401341EC}" type="pres">
      <dgm:prSet presAssocID="{C41F3BE0-CCAC-4709-ABC8-CBD5246F24B2}" presName="hierChild5" presStyleCnt="0"/>
      <dgm:spPr/>
    </dgm:pt>
    <dgm:pt modelId="{59E29911-13C6-4924-A76D-5A1518E96C4D}" type="pres">
      <dgm:prSet presAssocID="{43A48475-FB75-4DB7-ADD4-13A0E38EE737}" presName="Name37" presStyleLbl="parChTrans1D4" presStyleIdx="7" presStyleCnt="9"/>
      <dgm:spPr/>
    </dgm:pt>
    <dgm:pt modelId="{DB6CE691-B2E4-44E3-BBAC-4B47073A8F4A}" type="pres">
      <dgm:prSet presAssocID="{59BC866D-D7AC-4F5E-8B7D-9B1A8140A0C0}" presName="hierRoot2" presStyleCnt="0">
        <dgm:presLayoutVars>
          <dgm:hierBranch val="init"/>
        </dgm:presLayoutVars>
      </dgm:prSet>
      <dgm:spPr/>
    </dgm:pt>
    <dgm:pt modelId="{297B25CF-C7E2-4399-BC7A-C09A63003F5B}" type="pres">
      <dgm:prSet presAssocID="{59BC866D-D7AC-4F5E-8B7D-9B1A8140A0C0}" presName="rootComposite" presStyleCnt="0"/>
      <dgm:spPr/>
    </dgm:pt>
    <dgm:pt modelId="{A56BACC8-0751-43D0-B469-9397E90F6207}" type="pres">
      <dgm:prSet presAssocID="{59BC866D-D7AC-4F5E-8B7D-9B1A8140A0C0}" presName="rootText" presStyleLbl="node1" presStyleIdx="10" presStyleCnt="13">
        <dgm:presLayoutVars>
          <dgm:chMax/>
          <dgm:chPref val="3"/>
        </dgm:presLayoutVars>
      </dgm:prSet>
      <dgm:spPr/>
    </dgm:pt>
    <dgm:pt modelId="{F5E32214-DD0D-425F-BEC9-28FF0AFE83C9}" type="pres">
      <dgm:prSet presAssocID="{59BC866D-D7AC-4F5E-8B7D-9B1A8140A0C0}" presName="titleText2" presStyleLbl="fgAcc1" presStyleIdx="10" presStyleCnt="13">
        <dgm:presLayoutVars>
          <dgm:chMax val="0"/>
          <dgm:chPref val="0"/>
        </dgm:presLayoutVars>
      </dgm:prSet>
      <dgm:spPr/>
    </dgm:pt>
    <dgm:pt modelId="{7AD260E2-148B-4E32-A897-DA6EB6B6142C}" type="pres">
      <dgm:prSet presAssocID="{59BC866D-D7AC-4F5E-8B7D-9B1A8140A0C0}" presName="rootConnector" presStyleLbl="node4" presStyleIdx="0" presStyleCnt="0"/>
      <dgm:spPr/>
    </dgm:pt>
    <dgm:pt modelId="{8615C32F-2013-48F9-81AE-DB22CFF87BE0}" type="pres">
      <dgm:prSet presAssocID="{59BC866D-D7AC-4F5E-8B7D-9B1A8140A0C0}" presName="hierChild4" presStyleCnt="0"/>
      <dgm:spPr/>
    </dgm:pt>
    <dgm:pt modelId="{B73479F6-C45D-48AC-BA2E-5ADEB08ACCCD}" type="pres">
      <dgm:prSet presAssocID="{59BC866D-D7AC-4F5E-8B7D-9B1A8140A0C0}" presName="hierChild5" presStyleCnt="0"/>
      <dgm:spPr/>
    </dgm:pt>
    <dgm:pt modelId="{82438046-1EC4-4498-BE8A-8AA751C7F8A9}" type="pres">
      <dgm:prSet presAssocID="{CAD3E468-EBEC-45D0-81A1-73E14D8F5D07}" presName="hierChild5" presStyleCnt="0"/>
      <dgm:spPr/>
    </dgm:pt>
    <dgm:pt modelId="{DFAD30B1-CA80-4596-87FD-35A88DD8234B}" type="pres">
      <dgm:prSet presAssocID="{59FAD5F2-6435-4C84-ACEE-745412C546F0}" presName="Name96" presStyleLbl="parChTrans1D4" presStyleIdx="8" presStyleCnt="9"/>
      <dgm:spPr/>
    </dgm:pt>
    <dgm:pt modelId="{5F958ED2-CC6A-4766-B213-565543D0E5B6}" type="pres">
      <dgm:prSet presAssocID="{99C34751-79BC-4BDE-88E9-F9D8F29B0E5F}" presName="hierRoot3" presStyleCnt="0">
        <dgm:presLayoutVars>
          <dgm:hierBranch val="init"/>
        </dgm:presLayoutVars>
      </dgm:prSet>
      <dgm:spPr/>
    </dgm:pt>
    <dgm:pt modelId="{68194468-C20F-42CF-B634-20969B33EEEE}" type="pres">
      <dgm:prSet presAssocID="{99C34751-79BC-4BDE-88E9-F9D8F29B0E5F}" presName="rootComposite3" presStyleCnt="0"/>
      <dgm:spPr/>
    </dgm:pt>
    <dgm:pt modelId="{5C8B55C3-A393-4442-9C6F-E3B369B5A372}" type="pres">
      <dgm:prSet presAssocID="{99C34751-79BC-4BDE-88E9-F9D8F29B0E5F}" presName="rootText3" presStyleLbl="asst1" presStyleIdx="0" presStyleCnt="3" custLinFactX="-33803" custLinFactNeighborX="-100000" custLinFactNeighborY="-10359">
        <dgm:presLayoutVars>
          <dgm:chPref val="3"/>
        </dgm:presLayoutVars>
      </dgm:prSet>
      <dgm:spPr/>
    </dgm:pt>
    <dgm:pt modelId="{D2E69D16-FFC5-4E11-8EFB-FC235428D786}" type="pres">
      <dgm:prSet presAssocID="{99C34751-79BC-4BDE-88E9-F9D8F29B0E5F}" presName="titleText3" presStyleLbl="fgAcc2" presStyleIdx="0" presStyleCnt="3" custLinFactX="-19576" custLinFactNeighborX="-100000" custLinFactNeighborY="-50990">
        <dgm:presLayoutVars>
          <dgm:chMax val="0"/>
          <dgm:chPref val="0"/>
        </dgm:presLayoutVars>
      </dgm:prSet>
      <dgm:spPr/>
    </dgm:pt>
    <dgm:pt modelId="{0953621E-1D98-4B82-84AA-5EA398EFE3FB}" type="pres">
      <dgm:prSet presAssocID="{99C34751-79BC-4BDE-88E9-F9D8F29B0E5F}" presName="rootConnector3" presStyleLbl="asst3" presStyleIdx="0" presStyleCnt="0"/>
      <dgm:spPr/>
    </dgm:pt>
    <dgm:pt modelId="{F148BF01-5CC5-4559-9F3D-ECC59E34F328}" type="pres">
      <dgm:prSet presAssocID="{99C34751-79BC-4BDE-88E9-F9D8F29B0E5F}" presName="hierChild6" presStyleCnt="0"/>
      <dgm:spPr/>
    </dgm:pt>
    <dgm:pt modelId="{D042814A-401B-4D18-8251-05E3D14C6B4D}" type="pres">
      <dgm:prSet presAssocID="{99C34751-79BC-4BDE-88E9-F9D8F29B0E5F}" presName="hierChild7" presStyleCnt="0"/>
      <dgm:spPr/>
    </dgm:pt>
    <dgm:pt modelId="{51694827-6508-4AD7-855C-73761BD0F471}" type="pres">
      <dgm:prSet presAssocID="{A1FF447F-8181-4B19-B0F9-D8A674BF468E}" presName="hierChild5" presStyleCnt="0"/>
      <dgm:spPr/>
    </dgm:pt>
    <dgm:pt modelId="{7A4A8E62-3F90-44E7-9D58-61E09DB0912A}" type="pres">
      <dgm:prSet presAssocID="{DEC8C6FF-0B91-4327-8A21-852428467256}" presName="Name37" presStyleLbl="parChTrans1D2" presStyleIdx="1" presStyleCnt="5"/>
      <dgm:spPr/>
    </dgm:pt>
    <dgm:pt modelId="{7FA64B75-58E5-458D-8C9C-2FDD68527FA5}" type="pres">
      <dgm:prSet presAssocID="{6D7F4810-364C-4502-A9C9-4026C1A7D931}" presName="hierRoot2" presStyleCnt="0">
        <dgm:presLayoutVars>
          <dgm:hierBranch val="init"/>
        </dgm:presLayoutVars>
      </dgm:prSet>
      <dgm:spPr/>
    </dgm:pt>
    <dgm:pt modelId="{0D1962A6-5E99-4BF5-9981-AA0AC2227478}" type="pres">
      <dgm:prSet presAssocID="{6D7F4810-364C-4502-A9C9-4026C1A7D931}" presName="rootComposite" presStyleCnt="0"/>
      <dgm:spPr/>
    </dgm:pt>
    <dgm:pt modelId="{DAF257D2-7060-4AF3-9C34-4D23B8053722}" type="pres">
      <dgm:prSet presAssocID="{6D7F4810-364C-4502-A9C9-4026C1A7D931}" presName="rootText" presStyleLbl="node1" presStyleIdx="11" presStyleCnt="13">
        <dgm:presLayoutVars>
          <dgm:chMax/>
          <dgm:chPref val="3"/>
        </dgm:presLayoutVars>
      </dgm:prSet>
      <dgm:spPr/>
    </dgm:pt>
    <dgm:pt modelId="{F3DF8121-15ED-4379-950E-D8AB19B7C738}" type="pres">
      <dgm:prSet presAssocID="{6D7F4810-364C-4502-A9C9-4026C1A7D931}" presName="titleText2" presStyleLbl="fgAcc1" presStyleIdx="11" presStyleCnt="13">
        <dgm:presLayoutVars>
          <dgm:chMax val="0"/>
          <dgm:chPref val="0"/>
        </dgm:presLayoutVars>
      </dgm:prSet>
      <dgm:spPr/>
    </dgm:pt>
    <dgm:pt modelId="{5BF1C2AC-B3D1-4663-8196-D163293803E5}" type="pres">
      <dgm:prSet presAssocID="{6D7F4810-364C-4502-A9C9-4026C1A7D931}" presName="rootConnector" presStyleLbl="node2" presStyleIdx="0" presStyleCnt="0"/>
      <dgm:spPr/>
    </dgm:pt>
    <dgm:pt modelId="{CED1A6F0-DCB8-4056-9AC0-2DAAC62AAC05}" type="pres">
      <dgm:prSet presAssocID="{6D7F4810-364C-4502-A9C9-4026C1A7D931}" presName="hierChild4" presStyleCnt="0"/>
      <dgm:spPr/>
    </dgm:pt>
    <dgm:pt modelId="{855FF536-C3FD-48E2-B093-7276751C4050}" type="pres">
      <dgm:prSet presAssocID="{6D7F4810-364C-4502-A9C9-4026C1A7D931}" presName="hierChild5" presStyleCnt="0"/>
      <dgm:spPr/>
    </dgm:pt>
    <dgm:pt modelId="{61238213-89E8-478D-8EE7-DDC4093E6F2D}" type="pres">
      <dgm:prSet presAssocID="{CD9AF3F7-3912-40B1-B42B-2BA72EFF10EA}" presName="Name37" presStyleLbl="parChTrans1D2" presStyleIdx="2" presStyleCnt="5"/>
      <dgm:spPr/>
    </dgm:pt>
    <dgm:pt modelId="{207C73C9-6572-4838-883A-4B268FE823F3}" type="pres">
      <dgm:prSet presAssocID="{98C1C053-E651-4D3B-A67F-D75A3CA910BE}" presName="hierRoot2" presStyleCnt="0">
        <dgm:presLayoutVars>
          <dgm:hierBranch val="init"/>
        </dgm:presLayoutVars>
      </dgm:prSet>
      <dgm:spPr/>
    </dgm:pt>
    <dgm:pt modelId="{6D1F7914-39F0-44F1-AB97-92887FA5F18F}" type="pres">
      <dgm:prSet presAssocID="{98C1C053-E651-4D3B-A67F-D75A3CA910BE}" presName="rootComposite" presStyleCnt="0"/>
      <dgm:spPr/>
    </dgm:pt>
    <dgm:pt modelId="{9015B52F-AF84-4C4D-9F40-2B90305A8A6B}" type="pres">
      <dgm:prSet presAssocID="{98C1C053-E651-4D3B-A67F-D75A3CA910BE}" presName="rootText" presStyleLbl="node1" presStyleIdx="12" presStyleCnt="13">
        <dgm:presLayoutVars>
          <dgm:chMax/>
          <dgm:chPref val="3"/>
        </dgm:presLayoutVars>
      </dgm:prSet>
      <dgm:spPr/>
    </dgm:pt>
    <dgm:pt modelId="{1CE1945E-61E1-4667-BDC0-1AFE60015A26}" type="pres">
      <dgm:prSet presAssocID="{98C1C053-E651-4D3B-A67F-D75A3CA910BE}" presName="titleText2" presStyleLbl="fgAcc1" presStyleIdx="12" presStyleCnt="13">
        <dgm:presLayoutVars>
          <dgm:chMax val="0"/>
          <dgm:chPref val="0"/>
        </dgm:presLayoutVars>
      </dgm:prSet>
      <dgm:spPr/>
    </dgm:pt>
    <dgm:pt modelId="{8CAFF437-A0A5-4D53-B612-4FD6261A5B08}" type="pres">
      <dgm:prSet presAssocID="{98C1C053-E651-4D3B-A67F-D75A3CA910BE}" presName="rootConnector" presStyleLbl="node2" presStyleIdx="0" presStyleCnt="0"/>
      <dgm:spPr/>
    </dgm:pt>
    <dgm:pt modelId="{1F9DBA73-0979-47B3-9F13-6A2A9BB25723}" type="pres">
      <dgm:prSet presAssocID="{98C1C053-E651-4D3B-A67F-D75A3CA910BE}" presName="hierChild4" presStyleCnt="0"/>
      <dgm:spPr/>
    </dgm:pt>
    <dgm:pt modelId="{26453D61-64E5-472E-BE2A-393A0DF325C6}" type="pres">
      <dgm:prSet presAssocID="{98C1C053-E651-4D3B-A67F-D75A3CA910BE}" presName="hierChild5" presStyleCnt="0"/>
      <dgm:spPr/>
    </dgm:pt>
    <dgm:pt modelId="{F93013A5-A316-49E0-A839-DDE11F48A5C1}" type="pres">
      <dgm:prSet presAssocID="{98B58556-C34E-49DC-8836-14EB07B8BD2E}" presName="hierChild3" presStyleCnt="0"/>
      <dgm:spPr/>
    </dgm:pt>
    <dgm:pt modelId="{00F60C26-A746-4BB0-99DE-ECCD974FCA9C}" type="pres">
      <dgm:prSet presAssocID="{FC31E5DD-402D-4DA5-A794-356E5C9189EB}" presName="Name96" presStyleLbl="parChTrans1D2" presStyleIdx="3" presStyleCnt="5"/>
      <dgm:spPr/>
    </dgm:pt>
    <dgm:pt modelId="{E5ECC5CE-D7B8-46A1-9CDD-A7572902CD0F}" type="pres">
      <dgm:prSet presAssocID="{684FA6F4-778D-4F94-99CE-3D414F2F859E}" presName="hierRoot3" presStyleCnt="0">
        <dgm:presLayoutVars>
          <dgm:hierBranch val="init"/>
        </dgm:presLayoutVars>
      </dgm:prSet>
      <dgm:spPr/>
    </dgm:pt>
    <dgm:pt modelId="{3BFB88DC-0A2A-465E-B632-3C52495E7C2D}" type="pres">
      <dgm:prSet presAssocID="{684FA6F4-778D-4F94-99CE-3D414F2F859E}" presName="rootComposite3" presStyleCnt="0"/>
      <dgm:spPr/>
    </dgm:pt>
    <dgm:pt modelId="{D41EB415-63FC-4295-9F1F-DD98CD9C6866}" type="pres">
      <dgm:prSet presAssocID="{684FA6F4-778D-4F94-99CE-3D414F2F859E}" presName="rootText3" presStyleLbl="asst1" presStyleIdx="1" presStyleCnt="3">
        <dgm:presLayoutVars>
          <dgm:chPref val="3"/>
        </dgm:presLayoutVars>
      </dgm:prSet>
      <dgm:spPr/>
    </dgm:pt>
    <dgm:pt modelId="{D9DCCA32-A69B-4886-8212-CE9B9C1D6EE3}" type="pres">
      <dgm:prSet presAssocID="{684FA6F4-778D-4F94-99CE-3D414F2F859E}" presName="titleText3" presStyleLbl="fgAcc2" presStyleIdx="1" presStyleCnt="3">
        <dgm:presLayoutVars>
          <dgm:chMax val="0"/>
          <dgm:chPref val="0"/>
        </dgm:presLayoutVars>
      </dgm:prSet>
      <dgm:spPr/>
    </dgm:pt>
    <dgm:pt modelId="{E91337B1-BD4D-4DBE-B492-F5C9F8F54E0D}" type="pres">
      <dgm:prSet presAssocID="{684FA6F4-778D-4F94-99CE-3D414F2F859E}" presName="rootConnector3" presStyleLbl="asst1" presStyleIdx="1" presStyleCnt="3"/>
      <dgm:spPr/>
    </dgm:pt>
    <dgm:pt modelId="{3FAA9437-DAC2-4752-8650-ABE0D892417D}" type="pres">
      <dgm:prSet presAssocID="{684FA6F4-778D-4F94-99CE-3D414F2F859E}" presName="hierChild6" presStyleCnt="0"/>
      <dgm:spPr/>
    </dgm:pt>
    <dgm:pt modelId="{600C16CA-C00D-4501-ACE4-9268EE147FE2}" type="pres">
      <dgm:prSet presAssocID="{684FA6F4-778D-4F94-99CE-3D414F2F859E}" presName="hierChild7" presStyleCnt="0"/>
      <dgm:spPr/>
    </dgm:pt>
    <dgm:pt modelId="{B0C41D6F-C145-47F9-A73A-4DB9E1D8D968}" type="pres">
      <dgm:prSet presAssocID="{E462ED29-826B-4133-B53C-C8DF861A2B9E}" presName="Name96" presStyleLbl="parChTrans1D2" presStyleIdx="4" presStyleCnt="5"/>
      <dgm:spPr/>
    </dgm:pt>
    <dgm:pt modelId="{4C90DD89-AED4-4D91-9288-07A316493FC3}" type="pres">
      <dgm:prSet presAssocID="{FCB5A5CF-04A0-4D93-9A5F-FE7E22E87A82}" presName="hierRoot3" presStyleCnt="0">
        <dgm:presLayoutVars>
          <dgm:hierBranch val="init"/>
        </dgm:presLayoutVars>
      </dgm:prSet>
      <dgm:spPr/>
    </dgm:pt>
    <dgm:pt modelId="{95193AD1-08BC-4865-88EB-3C0FEBD00A9D}" type="pres">
      <dgm:prSet presAssocID="{FCB5A5CF-04A0-4D93-9A5F-FE7E22E87A82}" presName="rootComposite3" presStyleCnt="0"/>
      <dgm:spPr/>
    </dgm:pt>
    <dgm:pt modelId="{B3FAA904-6E85-4040-9E26-D197713CF084}" type="pres">
      <dgm:prSet presAssocID="{FCB5A5CF-04A0-4D93-9A5F-FE7E22E87A82}" presName="rootText3" presStyleLbl="asst1" presStyleIdx="2" presStyleCnt="3">
        <dgm:presLayoutVars>
          <dgm:chPref val="3"/>
        </dgm:presLayoutVars>
      </dgm:prSet>
      <dgm:spPr/>
    </dgm:pt>
    <dgm:pt modelId="{2842CB1E-F5AD-4F1E-902D-F24B92F306C3}" type="pres">
      <dgm:prSet presAssocID="{FCB5A5CF-04A0-4D93-9A5F-FE7E22E87A82}" presName="titleText3" presStyleLbl="fgAcc2" presStyleIdx="2" presStyleCnt="3">
        <dgm:presLayoutVars>
          <dgm:chMax val="0"/>
          <dgm:chPref val="0"/>
        </dgm:presLayoutVars>
      </dgm:prSet>
      <dgm:spPr/>
    </dgm:pt>
    <dgm:pt modelId="{E2C47D76-F251-46FF-9307-F3A56C477FB9}" type="pres">
      <dgm:prSet presAssocID="{FCB5A5CF-04A0-4D93-9A5F-FE7E22E87A82}" presName="rootConnector3" presStyleLbl="asst1" presStyleIdx="2" presStyleCnt="3"/>
      <dgm:spPr/>
    </dgm:pt>
    <dgm:pt modelId="{C4A93926-649E-457A-A071-178952710FA9}" type="pres">
      <dgm:prSet presAssocID="{FCB5A5CF-04A0-4D93-9A5F-FE7E22E87A82}" presName="hierChild6" presStyleCnt="0"/>
      <dgm:spPr/>
    </dgm:pt>
    <dgm:pt modelId="{274F4266-2F5A-4B27-9265-DECF36D73EAE}" type="pres">
      <dgm:prSet presAssocID="{FCB5A5CF-04A0-4D93-9A5F-FE7E22E87A82}" presName="hierChild7" presStyleCnt="0"/>
      <dgm:spPr/>
    </dgm:pt>
  </dgm:ptLst>
  <dgm:cxnLst>
    <dgm:cxn modelId="{D7402201-BD98-40AA-9D89-0C113B3767E4}" type="presOf" srcId="{947E3F89-A347-4E44-B8FF-1389AB74133E}" destId="{8077F0DB-EE6B-4876-B598-6CE82A5D2706}" srcOrd="0" destOrd="0" presId="urn:microsoft.com/office/officeart/2008/layout/NameandTitleOrganizationalChart"/>
    <dgm:cxn modelId="{7A28FE01-80C4-4664-ABAE-A62FDEB97FCE}" srcId="{98B58556-C34E-49DC-8836-14EB07B8BD2E}" destId="{98C1C053-E651-4D3B-A67F-D75A3CA910BE}" srcOrd="3" destOrd="0" parTransId="{CD9AF3F7-3912-40B1-B42B-2BA72EFF10EA}" sibTransId="{578E1576-5195-4F52-8EC1-4B1E8BAF4803}"/>
    <dgm:cxn modelId="{38CAC804-1AAE-47A2-902A-8A018438F025}" type="presOf" srcId="{3636C773-E69B-419E-9ECC-FB2FFF34CD16}" destId="{3498DD38-D268-46EE-ABBF-3F4322ED3069}" srcOrd="0" destOrd="0" presId="urn:microsoft.com/office/officeart/2008/layout/NameandTitleOrganizationalChart"/>
    <dgm:cxn modelId="{DD368F07-CC09-4ED1-A757-8B635EDE3FC9}" type="presOf" srcId="{3C60D884-5C15-426A-B5FC-D0E38234E94B}" destId="{70F32C11-EACF-442E-A18B-06D620763B93}" srcOrd="0" destOrd="0" presId="urn:microsoft.com/office/officeart/2008/layout/NameandTitleOrganizationalChart"/>
    <dgm:cxn modelId="{9C424A0C-0CF0-4A64-BFF7-BB67FA8AF3AA}" type="presOf" srcId="{7D8223F9-0496-4B68-817F-EAD065BC4180}" destId="{754FF9CA-1BA7-4C85-8DBD-43139ECCDA2C}" srcOrd="0" destOrd="0" presId="urn:microsoft.com/office/officeart/2008/layout/NameandTitleOrganizationalChart"/>
    <dgm:cxn modelId="{98C8A715-2B97-4F34-965F-4928763D2DDD}" type="presOf" srcId="{D3A78ADA-C0EE-4DB0-87F2-6FA2E0F3EB2F}" destId="{28545DE4-8FBC-4103-A25A-5EC5B2899BC0}" srcOrd="0" destOrd="0" presId="urn:microsoft.com/office/officeart/2008/layout/NameandTitleOrganizationalChart"/>
    <dgm:cxn modelId="{A1903218-027D-489F-9356-794D80CAF061}" type="presOf" srcId="{8FC6D917-C0D9-4EA5-9924-DFBF1B292EE3}" destId="{1E5C880C-E472-4311-9153-D5CBD6296497}" srcOrd="0" destOrd="0" presId="urn:microsoft.com/office/officeart/2008/layout/NameandTitleOrganizationalChart"/>
    <dgm:cxn modelId="{5E414D1E-4611-44FB-BC60-90B2B380898A}" type="presOf" srcId="{FCB5A5CF-04A0-4D93-9A5F-FE7E22E87A82}" destId="{E2C47D76-F251-46FF-9307-F3A56C477FB9}" srcOrd="1" destOrd="0" presId="urn:microsoft.com/office/officeart/2008/layout/NameandTitleOrganizationalChart"/>
    <dgm:cxn modelId="{1D996F21-65F2-466B-9564-6B96FC7FE58A}" type="presOf" srcId="{99C34751-79BC-4BDE-88E9-F9D8F29B0E5F}" destId="{0953621E-1D98-4B82-84AA-5EA398EFE3FB}" srcOrd="1" destOrd="0" presId="urn:microsoft.com/office/officeart/2008/layout/NameandTitleOrganizationalChart"/>
    <dgm:cxn modelId="{BE76FE22-48D7-49C0-92B8-C0BFA7ADF357}" type="presOf" srcId="{6F7D17F7-40B7-45C9-873F-2A71D96D3286}" destId="{B3771EF1-F0A5-453D-92C5-B14EF8B72903}" srcOrd="0" destOrd="0" presId="urn:microsoft.com/office/officeart/2008/layout/NameandTitleOrganizationalChart"/>
    <dgm:cxn modelId="{86B29223-2602-4CBF-82D5-11EE1A84FCBD}" type="presOf" srcId="{98B58556-C34E-49DC-8836-14EB07B8BD2E}" destId="{0D9727B9-93B9-412A-89C3-3F93136592BE}" srcOrd="1" destOrd="0" presId="urn:microsoft.com/office/officeart/2008/layout/NameandTitleOrganizationalChart"/>
    <dgm:cxn modelId="{7D542F25-E703-4D76-8167-B27FCAB2522D}" srcId="{0FE51F7B-497D-47E9-93BC-55CF354053BF}" destId="{98B58556-C34E-49DC-8836-14EB07B8BD2E}" srcOrd="0" destOrd="0" parTransId="{FE53D204-2697-4200-B633-E69AEF58D8E5}" sibTransId="{6F7D17F7-40B7-45C9-873F-2A71D96D3286}"/>
    <dgm:cxn modelId="{30AD2226-4CA1-4C08-894F-4625D0BB3A34}" srcId="{CAD3E468-EBEC-45D0-81A1-73E14D8F5D07}" destId="{C41F3BE0-CCAC-4709-ABC8-CBD5246F24B2}" srcOrd="3" destOrd="0" parTransId="{9CF61463-F0CB-430F-9543-BEA200CB58FB}" sibTransId="{6449DD2F-169C-46E6-BBE1-D2829058EC2F}"/>
    <dgm:cxn modelId="{CB886F28-9514-4FB2-A964-24F38FFA137D}" type="presOf" srcId="{561977CD-0D10-463A-BCAC-CF26A9012A9D}" destId="{F7AD1774-121F-4AEF-B286-898F36107B65}" srcOrd="0" destOrd="0" presId="urn:microsoft.com/office/officeart/2008/layout/NameandTitleOrganizationalChart"/>
    <dgm:cxn modelId="{198BB028-5DD7-4952-99B5-36620AFB8276}" srcId="{A1FF447F-8181-4B19-B0F9-D8A674BF468E}" destId="{CAD3E468-EBEC-45D0-81A1-73E14D8F5D07}" srcOrd="1" destOrd="0" parTransId="{561977CD-0D10-463A-BCAC-CF26A9012A9D}" sibTransId="{7D8223F9-0496-4B68-817F-EAD065BC4180}"/>
    <dgm:cxn modelId="{25EA622D-8C08-4C78-8928-BE1FDB17213B}" type="presOf" srcId="{684FA6F4-778D-4F94-99CE-3D414F2F859E}" destId="{E91337B1-BD4D-4DBE-B492-F5C9F8F54E0D}" srcOrd="1" destOrd="0" presId="urn:microsoft.com/office/officeart/2008/layout/NameandTitleOrganizationalChart"/>
    <dgm:cxn modelId="{EAE8322F-0A52-4DDE-8A67-E3259102141C}" type="presOf" srcId="{FBF49251-8040-4316-95A8-90EB45288565}" destId="{8D2A2862-3C73-484F-979C-EF1100CA2C68}" srcOrd="0" destOrd="0" presId="urn:microsoft.com/office/officeart/2008/layout/NameandTitleOrganizationalChart"/>
    <dgm:cxn modelId="{5F04EC30-0CB7-4E3E-9E16-A032392C4B47}" srcId="{CAD3E468-EBEC-45D0-81A1-73E14D8F5D07}" destId="{99C34751-79BC-4BDE-88E9-F9D8F29B0E5F}" srcOrd="1" destOrd="0" parTransId="{59FAD5F2-6435-4C84-ACEE-745412C546F0}" sibTransId="{B405370A-926B-4A89-9E4E-802A5F93FDA3}"/>
    <dgm:cxn modelId="{70517232-ADFB-4675-B164-52F5145B0415}" type="presOf" srcId="{1A7333A2-645C-4A83-A07E-3BA26E9D1AD0}" destId="{3148A068-0636-4090-9E65-787AE1307119}" srcOrd="0" destOrd="0" presId="urn:microsoft.com/office/officeart/2008/layout/NameandTitleOrganizationalChart"/>
    <dgm:cxn modelId="{EC9F7339-CC42-44BC-9BCF-3BAA626671FB}" type="presOf" srcId="{A54AC34B-9A07-48B0-896B-167119F96C61}" destId="{F3DF8121-15ED-4379-950E-D8AB19B7C738}" srcOrd="0" destOrd="0" presId="urn:microsoft.com/office/officeart/2008/layout/NameandTitleOrganizationalChart"/>
    <dgm:cxn modelId="{69DE263B-9E16-48C3-87FA-056FDAB2D89A}" type="presOf" srcId="{59BC866D-D7AC-4F5E-8B7D-9B1A8140A0C0}" destId="{7AD260E2-148B-4E32-A897-DA6EB6B6142C}" srcOrd="1" destOrd="0" presId="urn:microsoft.com/office/officeart/2008/layout/NameandTitleOrganizationalChart"/>
    <dgm:cxn modelId="{0ADD553C-F97C-461B-B31E-6790E45F6EB3}" type="presOf" srcId="{FCB5A5CF-04A0-4D93-9A5F-FE7E22E87A82}" destId="{B3FAA904-6E85-4040-9E26-D197713CF084}" srcOrd="0" destOrd="0" presId="urn:microsoft.com/office/officeart/2008/layout/NameandTitleOrganizationalChart"/>
    <dgm:cxn modelId="{87CFA43C-3790-4218-AF2A-BD2087B07151}" type="presOf" srcId="{C41F3BE0-CCAC-4709-ABC8-CBD5246F24B2}" destId="{35FA518D-6C1D-46EC-BAAC-158CE128E5BF}" srcOrd="0" destOrd="0" presId="urn:microsoft.com/office/officeart/2008/layout/NameandTitleOrganizationalChart"/>
    <dgm:cxn modelId="{1AA1F73C-E3AB-418B-82F9-5E7341DA066C}" type="presOf" srcId="{E462ED29-826B-4133-B53C-C8DF861A2B9E}" destId="{B0C41D6F-C145-47F9-A73A-4DB9E1D8D968}" srcOrd="0" destOrd="0" presId="urn:microsoft.com/office/officeart/2008/layout/NameandTitleOrganizationalChart"/>
    <dgm:cxn modelId="{F7059940-3BCA-49D9-BB9E-BC945970F115}" type="presOf" srcId="{98B58556-C34E-49DC-8836-14EB07B8BD2E}" destId="{5F2ADF64-F15F-4BFF-B69F-D9E964420A48}" srcOrd="0" destOrd="0" presId="urn:microsoft.com/office/officeart/2008/layout/NameandTitleOrganizationalChart"/>
    <dgm:cxn modelId="{9B50DC40-DA0B-4DE6-B49F-C49A25659956}" type="presOf" srcId="{6D7F4810-364C-4502-A9C9-4026C1A7D931}" destId="{DAF257D2-7060-4AF3-9C34-4D23B8053722}" srcOrd="0" destOrd="0" presId="urn:microsoft.com/office/officeart/2008/layout/NameandTitleOrganizationalChart"/>
    <dgm:cxn modelId="{BB7A0861-2E72-438B-B689-204A6A4D55A6}" srcId="{3C60D884-5C15-426A-B5FC-D0E38234E94B}" destId="{A2192806-1C07-4D01-9FB7-9AF41DF62C05}" srcOrd="3" destOrd="0" parTransId="{DB4995B1-1B4D-4BE6-A5E2-4D323B325D25}" sibTransId="{47F34127-C6D4-43AC-BE08-BCB6A52311B9}"/>
    <dgm:cxn modelId="{C1F33D41-21AC-454C-95CC-8883B5E43BB7}" type="presOf" srcId="{DA0EB605-4FCF-4A02-AAFF-064710524A76}" destId="{F5E32214-DD0D-425F-BEC9-28FF0AFE83C9}" srcOrd="0" destOrd="0" presId="urn:microsoft.com/office/officeart/2008/layout/NameandTitleOrganizationalChart"/>
    <dgm:cxn modelId="{2C0C3445-15B2-49A3-90C9-0C4620A78F65}" type="presOf" srcId="{637F35AB-F188-42C7-A559-928E7B2AFC1C}" destId="{D9DCCA32-A69B-4886-8212-CE9B9C1D6EE3}" srcOrd="0" destOrd="0" presId="urn:microsoft.com/office/officeart/2008/layout/NameandTitleOrganizationalChart"/>
    <dgm:cxn modelId="{89699765-B95E-4BBD-878D-FDD66C021831}" type="presOf" srcId="{79C6F0AB-F62B-4935-B64B-310FFF3C539E}" destId="{69742800-8A62-41D9-8F9E-038F2747245A}" srcOrd="0" destOrd="0" presId="urn:microsoft.com/office/officeart/2008/layout/NameandTitleOrganizationalChart"/>
    <dgm:cxn modelId="{71D30946-E04D-461D-AF93-40A60CF1CC61}" type="presOf" srcId="{59BC866D-D7AC-4F5E-8B7D-9B1A8140A0C0}" destId="{A56BACC8-0751-43D0-B469-9397E90F6207}" srcOrd="0" destOrd="0" presId="urn:microsoft.com/office/officeart/2008/layout/NameandTitleOrganizationalChart"/>
    <dgm:cxn modelId="{1F735269-E5FE-41E6-A992-5265DA3A52D0}" type="presOf" srcId="{4A5CCF8D-C208-4620-8C31-A1F8DDC40BC3}" destId="{5A79C68A-28AD-43E2-A9F1-E453086CCDFE}" srcOrd="0" destOrd="0" presId="urn:microsoft.com/office/officeart/2008/layout/NameandTitleOrganizationalChart"/>
    <dgm:cxn modelId="{BE97264B-1597-4AF3-A327-8251686E4855}" type="presOf" srcId="{D3621034-AD63-4A8B-BDEA-881F6169AAB5}" destId="{0DF8A27C-93BF-4D7C-BE81-F1E225E9BFDC}" srcOrd="0" destOrd="0" presId="urn:microsoft.com/office/officeart/2008/layout/NameandTitleOrganizationalChart"/>
    <dgm:cxn modelId="{D98E3D4B-79D7-4684-84A4-CCF1945CD9DC}" type="presOf" srcId="{C41F3BE0-CCAC-4709-ABC8-CBD5246F24B2}" destId="{87DAADCF-698E-46C3-A10C-127B7D6B6AFF}" srcOrd="1" destOrd="0" presId="urn:microsoft.com/office/officeart/2008/layout/NameandTitleOrganizationalChart"/>
    <dgm:cxn modelId="{B1F0094D-E288-4224-BF06-87324F4523C1}" type="presOf" srcId="{684FA6F4-778D-4F94-99CE-3D414F2F859E}" destId="{D41EB415-63FC-4295-9F1F-DD98CD9C6866}" srcOrd="0" destOrd="0" presId="urn:microsoft.com/office/officeart/2008/layout/NameandTitleOrganizationalChart"/>
    <dgm:cxn modelId="{0F6C1D4F-8306-4A9A-8D8A-8CD07D7A90D2}" type="presOf" srcId="{47F34127-C6D4-43AC-BE08-BCB6A52311B9}" destId="{802BE234-0CA4-451B-BE20-123E0BE42270}" srcOrd="0" destOrd="0" presId="urn:microsoft.com/office/officeart/2008/layout/NameandTitleOrganizationalChart"/>
    <dgm:cxn modelId="{D6DA7D6F-D6A4-4492-825A-2F3E1A283704}" type="presOf" srcId="{98C1C053-E651-4D3B-A67F-D75A3CA910BE}" destId="{9015B52F-AF84-4C4D-9F40-2B90305A8A6B}" srcOrd="0" destOrd="0" presId="urn:microsoft.com/office/officeart/2008/layout/NameandTitleOrganizationalChart"/>
    <dgm:cxn modelId="{6209EA4F-8437-455B-A007-28DCD207A8DC}" type="presOf" srcId="{99D4BCD8-9095-4B92-8D21-CE551A065570}" destId="{9846A158-FD05-4F2B-A0E2-925902904E82}" srcOrd="0" destOrd="0" presId="urn:microsoft.com/office/officeart/2008/layout/NameandTitleOrganizationalChart"/>
    <dgm:cxn modelId="{9BD3DB50-933C-4ADF-A930-38F25C298BFA}" type="presOf" srcId="{98C1C053-E651-4D3B-A67F-D75A3CA910BE}" destId="{8CAFF437-A0A5-4D53-B612-4FD6261A5B08}" srcOrd="1" destOrd="0" presId="urn:microsoft.com/office/officeart/2008/layout/NameandTitleOrganizationalChart"/>
    <dgm:cxn modelId="{E2E23B55-8CCB-48AC-95B9-F7C31FC0755A}" srcId="{A1FF447F-8181-4B19-B0F9-D8A674BF468E}" destId="{3C60D884-5C15-426A-B5FC-D0E38234E94B}" srcOrd="0" destOrd="0" parTransId="{07A7E068-409B-4557-81CC-3EC5ECE01D13}" sibTransId="{79C6F0AB-F62B-4935-B64B-310FFF3C539E}"/>
    <dgm:cxn modelId="{14765655-D0EC-4F93-AE8B-F6FBD9182FC7}" type="presOf" srcId="{DB4995B1-1B4D-4BE6-A5E2-4D323B325D25}" destId="{9D37542A-A3A9-47C7-B8EB-87958EEE313F}" srcOrd="0" destOrd="0" presId="urn:microsoft.com/office/officeart/2008/layout/NameandTitleOrganizationalChart"/>
    <dgm:cxn modelId="{799CA655-775E-49FC-AE44-A8D7B64769E8}" srcId="{3C60D884-5C15-426A-B5FC-D0E38234E94B}" destId="{F58C98CB-B379-4A87-B8EB-8A0ECD42B73E}" srcOrd="2" destOrd="0" parTransId="{D3621034-AD63-4A8B-BDEA-881F6169AAB5}" sibTransId="{B69A3B62-00CE-4C8E-8D5C-E11ABD9D5EBE}"/>
    <dgm:cxn modelId="{65573376-652E-4BFB-A9F4-F8BBCEFC53AF}" srcId="{CAD3E468-EBEC-45D0-81A1-73E14D8F5D07}" destId="{59BC866D-D7AC-4F5E-8B7D-9B1A8140A0C0}" srcOrd="4" destOrd="0" parTransId="{43A48475-FB75-4DB7-ADD4-13A0E38EE737}" sibTransId="{DA0EB605-4FCF-4A02-AAFF-064710524A76}"/>
    <dgm:cxn modelId="{8A58AB76-8567-47A1-8A72-271C4751E27F}" type="presOf" srcId="{A2192806-1C07-4D01-9FB7-9AF41DF62C05}" destId="{37BF11FA-7DA3-45FF-B10E-C94169624CE6}" srcOrd="1" destOrd="0" presId="urn:microsoft.com/office/officeart/2008/layout/NameandTitleOrganizationalChart"/>
    <dgm:cxn modelId="{C003A957-B298-4324-A802-BCBBCBA2F6F0}" type="presOf" srcId="{F58C98CB-B379-4A87-B8EB-8A0ECD42B73E}" destId="{D5889C6D-FC20-479B-BF76-3D5A30DD8A9E}" srcOrd="1" destOrd="0" presId="urn:microsoft.com/office/officeart/2008/layout/NameandTitleOrganizationalChart"/>
    <dgm:cxn modelId="{0A0EB677-B6C6-4355-A59E-ED52D17AD89F}" type="presOf" srcId="{FC31E5DD-402D-4DA5-A794-356E5C9189EB}" destId="{00F60C26-A746-4BB0-99DE-ECCD974FCA9C}" srcOrd="0" destOrd="0" presId="urn:microsoft.com/office/officeart/2008/layout/NameandTitleOrganizationalChart"/>
    <dgm:cxn modelId="{4051EC79-611F-4417-87A2-388ED66FD162}" type="presOf" srcId="{99C34751-79BC-4BDE-88E9-F9D8F29B0E5F}" destId="{5C8B55C3-A393-4442-9C6F-E3B369B5A372}" srcOrd="0" destOrd="0" presId="urn:microsoft.com/office/officeart/2008/layout/NameandTitleOrganizationalChart"/>
    <dgm:cxn modelId="{8A5ED45A-6815-42A4-A9B2-9F588075567F}" type="presOf" srcId="{6AA69BF4-EBF8-442B-8E92-798E74986509}" destId="{2842CB1E-F5AD-4F1E-902D-F24B92F306C3}" srcOrd="0" destOrd="0" presId="urn:microsoft.com/office/officeart/2008/layout/NameandTitleOrganizationalChart"/>
    <dgm:cxn modelId="{982CAD7C-2165-45D7-BFCA-79E3F79236BB}" type="presOf" srcId="{A1FF447F-8181-4B19-B0F9-D8A674BF468E}" destId="{624A07B9-87D3-43CF-8A40-BDCC28EA0060}" srcOrd="1" destOrd="0" presId="urn:microsoft.com/office/officeart/2008/layout/NameandTitleOrganizationalChart"/>
    <dgm:cxn modelId="{96E0367D-F1EA-4951-9DA7-5B64A6217899}" srcId="{3C60D884-5C15-426A-B5FC-D0E38234E94B}" destId="{947E3F89-A347-4E44-B8FF-1389AB74133E}" srcOrd="0" destOrd="0" parTransId="{99D4BCD8-9095-4B92-8D21-CE551A065570}" sibTransId="{3636C773-E69B-419E-9ECC-FB2FFF34CD16}"/>
    <dgm:cxn modelId="{3CA94B80-ACE6-43CA-A098-7A3D6817E0ED}" type="presOf" srcId="{4CD6760D-AC01-4C42-823F-4E6728983EE1}" destId="{A574E019-FA26-42FA-A83C-4A0F8856C8D7}" srcOrd="1" destOrd="0" presId="urn:microsoft.com/office/officeart/2008/layout/NameandTitleOrganizationalChart"/>
    <dgm:cxn modelId="{E0ED8C80-FA97-4FE7-931A-4418DA5F8189}" type="presOf" srcId="{CD9AF3F7-3912-40B1-B42B-2BA72EFF10EA}" destId="{61238213-89E8-478D-8EE7-DDC4093E6F2D}" srcOrd="0" destOrd="0" presId="urn:microsoft.com/office/officeart/2008/layout/NameandTitleOrganizationalChart"/>
    <dgm:cxn modelId="{82A3BA82-B474-4F3E-9A96-1283BD14A5F0}" srcId="{98B58556-C34E-49DC-8836-14EB07B8BD2E}" destId="{A1FF447F-8181-4B19-B0F9-D8A674BF468E}" srcOrd="0" destOrd="0" parTransId="{D3A78ADA-C0EE-4DB0-87F2-6FA2E0F3EB2F}" sibTransId="{72A9CB0D-0088-4A4A-91DC-339202972045}"/>
    <dgm:cxn modelId="{C84F1984-AC6A-40C4-9B89-6B2D0BFBDDBB}" type="presOf" srcId="{0FE51F7B-497D-47E9-93BC-55CF354053BF}" destId="{04C825C6-60B4-48C3-B96F-0D8B9F5B3BD5}" srcOrd="0" destOrd="0" presId="urn:microsoft.com/office/officeart/2008/layout/NameandTitleOrganizationalChart"/>
    <dgm:cxn modelId="{8C5ABB8C-6F12-4525-8F88-D0EF36E29FE8}" type="presOf" srcId="{DEC8C6FF-0B91-4327-8A21-852428467256}" destId="{7A4A8E62-3F90-44E7-9D58-61E09DB0912A}" srcOrd="0" destOrd="0" presId="urn:microsoft.com/office/officeart/2008/layout/NameandTitleOrganizationalChart"/>
    <dgm:cxn modelId="{4F2B3B8D-B4D4-4FD1-95EF-18F1F51F42B6}" type="presOf" srcId="{6449DD2F-169C-46E6-BBE1-D2829058EC2F}" destId="{527623CF-B6EB-41C1-8CB0-540B8FF1B40A}" srcOrd="0" destOrd="0" presId="urn:microsoft.com/office/officeart/2008/layout/NameandTitleOrganizationalChart"/>
    <dgm:cxn modelId="{9131E08E-5961-4038-9EC9-90AAA8217F14}" type="presOf" srcId="{07A7E068-409B-4557-81CC-3EC5ECE01D13}" destId="{7D9DA773-F10D-4D36-964C-10F87792745B}" srcOrd="0" destOrd="0" presId="urn:microsoft.com/office/officeart/2008/layout/NameandTitleOrganizationalChart"/>
    <dgm:cxn modelId="{E4EFFD8E-F5AA-4737-A350-06A430C263B4}" type="presOf" srcId="{B69A3B62-00CE-4C8E-8D5C-E11ABD9D5EBE}" destId="{C7F5EC9C-1A4E-4245-BA6B-F6D12442C7D0}" srcOrd="0" destOrd="0" presId="urn:microsoft.com/office/officeart/2008/layout/NameandTitleOrganizationalChart"/>
    <dgm:cxn modelId="{EF307A92-BE48-492A-AEDB-60564FDDF9C1}" type="presOf" srcId="{65558084-8614-4EFB-A720-81D4F26B74B8}" destId="{554AD420-9F97-4D54-BF80-B5976B90BD91}" srcOrd="0" destOrd="0" presId="urn:microsoft.com/office/officeart/2008/layout/NameandTitleOrganizationalChart"/>
    <dgm:cxn modelId="{71AA3AA8-A3A9-4ABF-9E46-1EBCE19C1AAB}" type="presOf" srcId="{6D7F4810-364C-4502-A9C9-4026C1A7D931}" destId="{5BF1C2AC-B3D1-4663-8196-D163293803E5}" srcOrd="1" destOrd="0" presId="urn:microsoft.com/office/officeart/2008/layout/NameandTitleOrganizationalChart"/>
    <dgm:cxn modelId="{DD5B5BAB-4538-4FAA-B1D3-07DF0B6A66AB}" srcId="{CAD3E468-EBEC-45D0-81A1-73E14D8F5D07}" destId="{8FC6D917-C0D9-4EA5-9924-DFBF1B292EE3}" srcOrd="0" destOrd="0" parTransId="{4BD74F60-6665-4234-87A5-38458F584EE7}" sibTransId="{65558084-8614-4EFB-A720-81D4F26B74B8}"/>
    <dgm:cxn modelId="{52A35AAE-81A7-44AE-92DF-A8A7925C3A28}" type="presOf" srcId="{B405370A-926B-4A89-9E4E-802A5F93FDA3}" destId="{D2E69D16-FFC5-4E11-8EFB-FC235428D786}" srcOrd="0" destOrd="0" presId="urn:microsoft.com/office/officeart/2008/layout/NameandTitleOrganizationalChart"/>
    <dgm:cxn modelId="{E9B043BE-100A-4F67-9B46-AC1D705A54DA}" srcId="{CAD3E468-EBEC-45D0-81A1-73E14D8F5D07}" destId="{4CD6760D-AC01-4C42-823F-4E6728983EE1}" srcOrd="2" destOrd="0" parTransId="{C00532D5-3368-4D9A-8D9A-CC7EFFDFE6A5}" sibTransId="{FBF49251-8040-4316-95A8-90EB45288565}"/>
    <dgm:cxn modelId="{056924BF-7449-4B02-8D27-53CAA45F71E1}" type="presOf" srcId="{CAD3E468-EBEC-45D0-81A1-73E14D8F5D07}" destId="{D236794E-3FB3-451E-95C9-FA3EF18DBB81}" srcOrd="0" destOrd="0" presId="urn:microsoft.com/office/officeart/2008/layout/NameandTitleOrganizationalChart"/>
    <dgm:cxn modelId="{825195C4-30BF-4DC6-8C6B-2894A76308FB}" srcId="{98B58556-C34E-49DC-8836-14EB07B8BD2E}" destId="{FCB5A5CF-04A0-4D93-9A5F-FE7E22E87A82}" srcOrd="4" destOrd="0" parTransId="{E462ED29-826B-4133-B53C-C8DF861A2B9E}" sibTransId="{6AA69BF4-EBF8-442B-8E92-798E74986509}"/>
    <dgm:cxn modelId="{DA2D2BC6-62CA-4B7F-BB21-584E65732B4B}" type="presOf" srcId="{59FAD5F2-6435-4C84-ACEE-745412C546F0}" destId="{DFAD30B1-CA80-4596-87FD-35A88DD8234B}" srcOrd="0" destOrd="0" presId="urn:microsoft.com/office/officeart/2008/layout/NameandTitleOrganizationalChart"/>
    <dgm:cxn modelId="{C9C1D5CA-C35C-4893-958D-E2F496382B13}" type="presOf" srcId="{4CD6760D-AC01-4C42-823F-4E6728983EE1}" destId="{9D31BD13-552D-4D24-991B-C47C9A036A92}" srcOrd="0" destOrd="0" presId="urn:microsoft.com/office/officeart/2008/layout/NameandTitleOrganizationalChart"/>
    <dgm:cxn modelId="{7D770DD6-4519-4C23-8D80-298A42B3069A}" srcId="{98B58556-C34E-49DC-8836-14EB07B8BD2E}" destId="{6D7F4810-364C-4502-A9C9-4026C1A7D931}" srcOrd="1" destOrd="0" parTransId="{DEC8C6FF-0B91-4327-8A21-852428467256}" sibTransId="{A54AC34B-9A07-48B0-896B-167119F96C61}"/>
    <dgm:cxn modelId="{73DE3BD7-499B-4344-81B6-EB79EC9C80B2}" type="presOf" srcId="{A1FF447F-8181-4B19-B0F9-D8A674BF468E}" destId="{2734C53D-2F98-40B7-9D97-0B156C4CADA0}" srcOrd="0" destOrd="0" presId="urn:microsoft.com/office/officeart/2008/layout/NameandTitleOrganizationalChart"/>
    <dgm:cxn modelId="{C3F807D9-86E5-4C59-9237-F6422329B37A}" type="presOf" srcId="{CAD3E468-EBEC-45D0-81A1-73E14D8F5D07}" destId="{83FCC505-774A-48C3-98AF-E601B3600E20}" srcOrd="1" destOrd="0" presId="urn:microsoft.com/office/officeart/2008/layout/NameandTitleOrganizationalChart"/>
    <dgm:cxn modelId="{74FE4CDA-3E9C-4883-BC75-26B2BB5C7D17}" type="presOf" srcId="{578E1576-5195-4F52-8EC1-4B1E8BAF4803}" destId="{1CE1945E-61E1-4667-BDC0-1AFE60015A26}" srcOrd="0" destOrd="0" presId="urn:microsoft.com/office/officeart/2008/layout/NameandTitleOrganizationalChart"/>
    <dgm:cxn modelId="{4EB7AFDC-B1CB-467F-8D7C-82F5B9C2ACEC}" type="presOf" srcId="{F91DDE08-7A74-426D-84E6-1B27D0C7AC2C}" destId="{FC60A307-A304-4762-9E1C-74B3970A28FA}" srcOrd="0" destOrd="0" presId="urn:microsoft.com/office/officeart/2008/layout/NameandTitleOrganizationalChart"/>
    <dgm:cxn modelId="{074BB9DE-F05D-4EC1-A83E-822235493EB8}" type="presOf" srcId="{72A9CB0D-0088-4A4A-91DC-339202972045}" destId="{D8CF91A9-3B32-4255-9036-0ED8FDBF3DCD}" srcOrd="0" destOrd="0" presId="urn:microsoft.com/office/officeart/2008/layout/NameandTitleOrganizationalChart"/>
    <dgm:cxn modelId="{7BBA2EE2-AE53-4EB7-826C-D56E06AAB0F3}" type="presOf" srcId="{F58C98CB-B379-4A87-B8EB-8A0ECD42B73E}" destId="{82EA39D8-29C8-4E20-B446-6DC890A5305E}" srcOrd="0" destOrd="0" presId="urn:microsoft.com/office/officeart/2008/layout/NameandTitleOrganizationalChart"/>
    <dgm:cxn modelId="{E32E53E4-EFA9-48C7-870E-CC7CAA3FDBD0}" type="presOf" srcId="{C00532D5-3368-4D9A-8D9A-CC7EFFDFE6A5}" destId="{BA0AB280-0002-4F85-A485-6E4CA4E0C1A4}" srcOrd="0" destOrd="0" presId="urn:microsoft.com/office/officeart/2008/layout/NameandTitleOrganizationalChart"/>
    <dgm:cxn modelId="{374692E4-F0DE-43CF-8C7E-112B209C0B18}" srcId="{3C60D884-5C15-426A-B5FC-D0E38234E94B}" destId="{1A7333A2-645C-4A83-A07E-3BA26E9D1AD0}" srcOrd="1" destOrd="0" parTransId="{F91DDE08-7A74-426D-84E6-1B27D0C7AC2C}" sibTransId="{4A5CCF8D-C208-4620-8C31-A1F8DDC40BC3}"/>
    <dgm:cxn modelId="{4802D4E5-2C46-4D93-931C-67B8A21221ED}" type="presOf" srcId="{947E3F89-A347-4E44-B8FF-1389AB74133E}" destId="{7EFB6E7A-FDE3-4488-AE5A-7CDA491FCF7A}" srcOrd="1" destOrd="0" presId="urn:microsoft.com/office/officeart/2008/layout/NameandTitleOrganizationalChart"/>
    <dgm:cxn modelId="{96875AEA-7110-4335-9EB2-40F8FE4A5E94}" type="presOf" srcId="{1A7333A2-645C-4A83-A07E-3BA26E9D1AD0}" destId="{C0385B30-8620-4648-ABE4-C196EC53F05D}" srcOrd="1" destOrd="0" presId="urn:microsoft.com/office/officeart/2008/layout/NameandTitleOrganizationalChart"/>
    <dgm:cxn modelId="{DB971EEB-83B8-455C-B2D1-273AEE7279A0}" type="presOf" srcId="{43A48475-FB75-4DB7-ADD4-13A0E38EE737}" destId="{59E29911-13C6-4924-A76D-5A1518E96C4D}" srcOrd="0" destOrd="0" presId="urn:microsoft.com/office/officeart/2008/layout/NameandTitleOrganizationalChart"/>
    <dgm:cxn modelId="{DE7322F3-C50D-48A4-A087-8FE34C632D22}" type="presOf" srcId="{9CF61463-F0CB-430F-9543-BEA200CB58FB}" destId="{899947A5-891A-43D9-9CA2-E5FD96D98C07}" srcOrd="0" destOrd="0" presId="urn:microsoft.com/office/officeart/2008/layout/NameandTitleOrganizationalChart"/>
    <dgm:cxn modelId="{D6C802F5-F654-4D6D-B92B-F996E9F8718B}" type="presOf" srcId="{A2192806-1C07-4D01-9FB7-9AF41DF62C05}" destId="{1FADF429-D069-4D3F-8389-FBE9F06B925A}" srcOrd="0" destOrd="0" presId="urn:microsoft.com/office/officeart/2008/layout/NameandTitleOrganizationalChart"/>
    <dgm:cxn modelId="{391E6AF5-3381-4332-BFAA-D3E1C2D8E2FA}" srcId="{98B58556-C34E-49DC-8836-14EB07B8BD2E}" destId="{684FA6F4-778D-4F94-99CE-3D414F2F859E}" srcOrd="2" destOrd="0" parTransId="{FC31E5DD-402D-4DA5-A794-356E5C9189EB}" sibTransId="{637F35AB-F188-42C7-A559-928E7B2AFC1C}"/>
    <dgm:cxn modelId="{607A8BF8-F8B9-4C06-B407-610BFD15C405}" type="presOf" srcId="{3C60D884-5C15-426A-B5FC-D0E38234E94B}" destId="{BFD7C2B5-8DDD-4EE7-9EDD-221A5BCDE12A}" srcOrd="1" destOrd="0" presId="urn:microsoft.com/office/officeart/2008/layout/NameandTitleOrganizationalChart"/>
    <dgm:cxn modelId="{77F931FA-1963-4483-B79C-AC04D6CBBF15}" type="presOf" srcId="{4BD74F60-6665-4234-87A5-38458F584EE7}" destId="{EF56E8BD-6628-4FD3-A919-8504AAF08195}" srcOrd="0" destOrd="0" presId="urn:microsoft.com/office/officeart/2008/layout/NameandTitleOrganizationalChart"/>
    <dgm:cxn modelId="{CED492FE-1485-42D4-9DBE-4C6B753E8A9F}" type="presOf" srcId="{8FC6D917-C0D9-4EA5-9924-DFBF1B292EE3}" destId="{4496D0EA-5ADF-486C-BD08-DCC0BD604310}" srcOrd="1" destOrd="0" presId="urn:microsoft.com/office/officeart/2008/layout/NameandTitleOrganizationalChart"/>
    <dgm:cxn modelId="{F8A7F4F7-D3EC-4C2D-B9DC-227A44864840}" type="presParOf" srcId="{04C825C6-60B4-48C3-B96F-0D8B9F5B3BD5}" destId="{BF5BEF03-CD09-4D10-9219-50F8F3DDAEF9}" srcOrd="0" destOrd="0" presId="urn:microsoft.com/office/officeart/2008/layout/NameandTitleOrganizationalChart"/>
    <dgm:cxn modelId="{83E31144-30F2-45E4-A034-C5C459E57116}" type="presParOf" srcId="{BF5BEF03-CD09-4D10-9219-50F8F3DDAEF9}" destId="{36ED768E-B6A2-4193-9FB1-22A10D5FF58E}" srcOrd="0" destOrd="0" presId="urn:microsoft.com/office/officeart/2008/layout/NameandTitleOrganizationalChart"/>
    <dgm:cxn modelId="{8DA4B21F-CDF4-4E04-93D3-A0E08BE6E3E0}" type="presParOf" srcId="{36ED768E-B6A2-4193-9FB1-22A10D5FF58E}" destId="{5F2ADF64-F15F-4BFF-B69F-D9E964420A48}" srcOrd="0" destOrd="0" presId="urn:microsoft.com/office/officeart/2008/layout/NameandTitleOrganizationalChart"/>
    <dgm:cxn modelId="{8310A98D-E069-4946-87D4-503EB6592178}" type="presParOf" srcId="{36ED768E-B6A2-4193-9FB1-22A10D5FF58E}" destId="{B3771EF1-F0A5-453D-92C5-B14EF8B72903}" srcOrd="1" destOrd="0" presId="urn:microsoft.com/office/officeart/2008/layout/NameandTitleOrganizationalChart"/>
    <dgm:cxn modelId="{6E6BF9C9-4A27-4FAD-87D9-ACED7BA8E920}" type="presParOf" srcId="{36ED768E-B6A2-4193-9FB1-22A10D5FF58E}" destId="{0D9727B9-93B9-412A-89C3-3F93136592BE}" srcOrd="2" destOrd="0" presId="urn:microsoft.com/office/officeart/2008/layout/NameandTitleOrganizationalChart"/>
    <dgm:cxn modelId="{AB192FE1-FDBF-4BB2-A7FD-0AA533CBEB7A}" type="presParOf" srcId="{BF5BEF03-CD09-4D10-9219-50F8F3DDAEF9}" destId="{FCF6AB38-1F7B-4BDB-A702-23A07D2135DC}" srcOrd="1" destOrd="0" presId="urn:microsoft.com/office/officeart/2008/layout/NameandTitleOrganizationalChart"/>
    <dgm:cxn modelId="{44D4AB7A-1615-454E-98B9-A5527D4D2465}" type="presParOf" srcId="{FCF6AB38-1F7B-4BDB-A702-23A07D2135DC}" destId="{28545DE4-8FBC-4103-A25A-5EC5B2899BC0}" srcOrd="0" destOrd="0" presId="urn:microsoft.com/office/officeart/2008/layout/NameandTitleOrganizationalChart"/>
    <dgm:cxn modelId="{33230824-AF97-48CC-90BC-36378B0AD3DD}" type="presParOf" srcId="{FCF6AB38-1F7B-4BDB-A702-23A07D2135DC}" destId="{40E50089-0B42-4C32-8352-7E7D58F65870}" srcOrd="1" destOrd="0" presId="urn:microsoft.com/office/officeart/2008/layout/NameandTitleOrganizationalChart"/>
    <dgm:cxn modelId="{B03EB0FA-DC74-4FE9-ABE6-FA50FE4FD987}" type="presParOf" srcId="{40E50089-0B42-4C32-8352-7E7D58F65870}" destId="{6CBA7638-A091-4354-BC45-B187952D7493}" srcOrd="0" destOrd="0" presId="urn:microsoft.com/office/officeart/2008/layout/NameandTitleOrganizationalChart"/>
    <dgm:cxn modelId="{8F887984-61D3-485C-98CB-A89E138382F4}" type="presParOf" srcId="{6CBA7638-A091-4354-BC45-B187952D7493}" destId="{2734C53D-2F98-40B7-9D97-0B156C4CADA0}" srcOrd="0" destOrd="0" presId="urn:microsoft.com/office/officeart/2008/layout/NameandTitleOrganizationalChart"/>
    <dgm:cxn modelId="{B896BEF2-8F51-4341-A31F-583BBC0C897B}" type="presParOf" srcId="{6CBA7638-A091-4354-BC45-B187952D7493}" destId="{D8CF91A9-3B32-4255-9036-0ED8FDBF3DCD}" srcOrd="1" destOrd="0" presId="urn:microsoft.com/office/officeart/2008/layout/NameandTitleOrganizationalChart"/>
    <dgm:cxn modelId="{0A0EF176-B84A-4FC6-AAA6-EC269DF3F2EF}" type="presParOf" srcId="{6CBA7638-A091-4354-BC45-B187952D7493}" destId="{624A07B9-87D3-43CF-8A40-BDCC28EA0060}" srcOrd="2" destOrd="0" presId="urn:microsoft.com/office/officeart/2008/layout/NameandTitleOrganizationalChart"/>
    <dgm:cxn modelId="{55A75814-5415-4ED0-9226-96A8C60C000B}" type="presParOf" srcId="{40E50089-0B42-4C32-8352-7E7D58F65870}" destId="{83728C69-C54A-486A-A692-AD89192DE123}" srcOrd="1" destOrd="0" presId="urn:microsoft.com/office/officeart/2008/layout/NameandTitleOrganizationalChart"/>
    <dgm:cxn modelId="{96F959CD-D1BA-4726-8460-A54CFA9E711B}" type="presParOf" srcId="{83728C69-C54A-486A-A692-AD89192DE123}" destId="{7D9DA773-F10D-4D36-964C-10F87792745B}" srcOrd="0" destOrd="0" presId="urn:microsoft.com/office/officeart/2008/layout/NameandTitleOrganizationalChart"/>
    <dgm:cxn modelId="{6EE84024-4939-4275-9BE8-A8F3076220BE}" type="presParOf" srcId="{83728C69-C54A-486A-A692-AD89192DE123}" destId="{A01A86E0-9A59-4937-B344-BEDC5DBB61B4}" srcOrd="1" destOrd="0" presId="urn:microsoft.com/office/officeart/2008/layout/NameandTitleOrganizationalChart"/>
    <dgm:cxn modelId="{B1EC7DA7-EEDF-4733-9BC8-0C354D4A23D5}" type="presParOf" srcId="{A01A86E0-9A59-4937-B344-BEDC5DBB61B4}" destId="{DFBCB7F8-5763-4FE2-8C06-6F82DE95671E}" srcOrd="0" destOrd="0" presId="urn:microsoft.com/office/officeart/2008/layout/NameandTitleOrganizationalChart"/>
    <dgm:cxn modelId="{1B37319C-6B0A-45A9-BD06-2D4DB80C8387}" type="presParOf" srcId="{DFBCB7F8-5763-4FE2-8C06-6F82DE95671E}" destId="{70F32C11-EACF-442E-A18B-06D620763B93}" srcOrd="0" destOrd="0" presId="urn:microsoft.com/office/officeart/2008/layout/NameandTitleOrganizationalChart"/>
    <dgm:cxn modelId="{B01DA65B-2A57-4BAE-9314-C3D93F578938}" type="presParOf" srcId="{DFBCB7F8-5763-4FE2-8C06-6F82DE95671E}" destId="{69742800-8A62-41D9-8F9E-038F2747245A}" srcOrd="1" destOrd="0" presId="urn:microsoft.com/office/officeart/2008/layout/NameandTitleOrganizationalChart"/>
    <dgm:cxn modelId="{1F0BA207-8C8F-4BD3-B6C1-4E50CA85152B}" type="presParOf" srcId="{DFBCB7F8-5763-4FE2-8C06-6F82DE95671E}" destId="{BFD7C2B5-8DDD-4EE7-9EDD-221A5BCDE12A}" srcOrd="2" destOrd="0" presId="urn:microsoft.com/office/officeart/2008/layout/NameandTitleOrganizationalChart"/>
    <dgm:cxn modelId="{41A48E3A-3EBE-436D-A54D-B8DF70D6700E}" type="presParOf" srcId="{A01A86E0-9A59-4937-B344-BEDC5DBB61B4}" destId="{9BBA7EF8-2EFB-412F-83C6-EDC5AA9583B1}" srcOrd="1" destOrd="0" presId="urn:microsoft.com/office/officeart/2008/layout/NameandTitleOrganizationalChart"/>
    <dgm:cxn modelId="{CEE68B1E-3B1F-49D2-873F-81FF4959373C}" type="presParOf" srcId="{9BBA7EF8-2EFB-412F-83C6-EDC5AA9583B1}" destId="{9846A158-FD05-4F2B-A0E2-925902904E82}" srcOrd="0" destOrd="0" presId="urn:microsoft.com/office/officeart/2008/layout/NameandTitleOrganizationalChart"/>
    <dgm:cxn modelId="{073363BF-D870-4217-B5E0-C4D8307B5590}" type="presParOf" srcId="{9BBA7EF8-2EFB-412F-83C6-EDC5AA9583B1}" destId="{E11EE85B-435A-4C37-AB41-36A30C1D9242}" srcOrd="1" destOrd="0" presId="urn:microsoft.com/office/officeart/2008/layout/NameandTitleOrganizationalChart"/>
    <dgm:cxn modelId="{A2A98FAA-B9CC-49BC-AAEB-9E2E0D2F1397}" type="presParOf" srcId="{E11EE85B-435A-4C37-AB41-36A30C1D9242}" destId="{5072AFBB-A245-42A1-9CEF-FF8E14F265BD}" srcOrd="0" destOrd="0" presId="urn:microsoft.com/office/officeart/2008/layout/NameandTitleOrganizationalChart"/>
    <dgm:cxn modelId="{A7CC9D34-4580-43FC-BE27-88E41EEFC6B0}" type="presParOf" srcId="{5072AFBB-A245-42A1-9CEF-FF8E14F265BD}" destId="{8077F0DB-EE6B-4876-B598-6CE82A5D2706}" srcOrd="0" destOrd="0" presId="urn:microsoft.com/office/officeart/2008/layout/NameandTitleOrganizationalChart"/>
    <dgm:cxn modelId="{DA0D44C2-303B-4BF6-A6E9-21A5CC9F9FD4}" type="presParOf" srcId="{5072AFBB-A245-42A1-9CEF-FF8E14F265BD}" destId="{3498DD38-D268-46EE-ABBF-3F4322ED3069}" srcOrd="1" destOrd="0" presId="urn:microsoft.com/office/officeart/2008/layout/NameandTitleOrganizationalChart"/>
    <dgm:cxn modelId="{A664E155-4CB4-4165-9785-1BF2FF8D3086}" type="presParOf" srcId="{5072AFBB-A245-42A1-9CEF-FF8E14F265BD}" destId="{7EFB6E7A-FDE3-4488-AE5A-7CDA491FCF7A}" srcOrd="2" destOrd="0" presId="urn:microsoft.com/office/officeart/2008/layout/NameandTitleOrganizationalChart"/>
    <dgm:cxn modelId="{14381070-7708-4EDB-A5FB-C0A99E84AEBA}" type="presParOf" srcId="{E11EE85B-435A-4C37-AB41-36A30C1D9242}" destId="{ACB889F3-5939-4328-9A48-56B5037F0794}" srcOrd="1" destOrd="0" presId="urn:microsoft.com/office/officeart/2008/layout/NameandTitleOrganizationalChart"/>
    <dgm:cxn modelId="{17ED08C0-8764-46E4-9F60-FAE382FE906A}" type="presParOf" srcId="{E11EE85B-435A-4C37-AB41-36A30C1D9242}" destId="{5DC8E865-64F5-4A3E-8E71-FB58D0A04BD0}" srcOrd="2" destOrd="0" presId="urn:microsoft.com/office/officeart/2008/layout/NameandTitleOrganizationalChart"/>
    <dgm:cxn modelId="{A88CB46D-F830-4434-BA80-EA1DABF4AB59}" type="presParOf" srcId="{9BBA7EF8-2EFB-412F-83C6-EDC5AA9583B1}" destId="{FC60A307-A304-4762-9E1C-74B3970A28FA}" srcOrd="2" destOrd="0" presId="urn:microsoft.com/office/officeart/2008/layout/NameandTitleOrganizationalChart"/>
    <dgm:cxn modelId="{395D6CA2-12D1-4927-AB81-B4C4EEE30E5C}" type="presParOf" srcId="{9BBA7EF8-2EFB-412F-83C6-EDC5AA9583B1}" destId="{3A11B69A-9B47-4902-ABBB-700FBF21425D}" srcOrd="3" destOrd="0" presId="urn:microsoft.com/office/officeart/2008/layout/NameandTitleOrganizationalChart"/>
    <dgm:cxn modelId="{35E4CEE9-110C-4A65-8EF7-D92DA9E6911A}" type="presParOf" srcId="{3A11B69A-9B47-4902-ABBB-700FBF21425D}" destId="{8E90EFDC-9433-46CB-A710-0E32F007833E}" srcOrd="0" destOrd="0" presId="urn:microsoft.com/office/officeart/2008/layout/NameandTitleOrganizationalChart"/>
    <dgm:cxn modelId="{20CA878C-9D6C-46BD-AFB2-DB2062DA66FE}" type="presParOf" srcId="{8E90EFDC-9433-46CB-A710-0E32F007833E}" destId="{3148A068-0636-4090-9E65-787AE1307119}" srcOrd="0" destOrd="0" presId="urn:microsoft.com/office/officeart/2008/layout/NameandTitleOrganizationalChart"/>
    <dgm:cxn modelId="{23B136CE-D659-4FEC-814B-8D8D387C7435}" type="presParOf" srcId="{8E90EFDC-9433-46CB-A710-0E32F007833E}" destId="{5A79C68A-28AD-43E2-A9F1-E453086CCDFE}" srcOrd="1" destOrd="0" presId="urn:microsoft.com/office/officeart/2008/layout/NameandTitleOrganizationalChart"/>
    <dgm:cxn modelId="{62ECD291-815D-4CA2-A66B-207AB1F6184C}" type="presParOf" srcId="{8E90EFDC-9433-46CB-A710-0E32F007833E}" destId="{C0385B30-8620-4648-ABE4-C196EC53F05D}" srcOrd="2" destOrd="0" presId="urn:microsoft.com/office/officeart/2008/layout/NameandTitleOrganizationalChart"/>
    <dgm:cxn modelId="{2A373330-2219-45C6-B890-56916898E6C7}" type="presParOf" srcId="{3A11B69A-9B47-4902-ABBB-700FBF21425D}" destId="{C1536481-081B-4F6F-917E-4A3E8C203E87}" srcOrd="1" destOrd="0" presId="urn:microsoft.com/office/officeart/2008/layout/NameandTitleOrganizationalChart"/>
    <dgm:cxn modelId="{E9159B50-2E2A-4FF6-B719-1C41B97BFCD5}" type="presParOf" srcId="{3A11B69A-9B47-4902-ABBB-700FBF21425D}" destId="{3BEBB1C9-D99D-4509-A01B-B8BE4DCBC990}" srcOrd="2" destOrd="0" presId="urn:microsoft.com/office/officeart/2008/layout/NameandTitleOrganizationalChart"/>
    <dgm:cxn modelId="{CAC84FFA-84C0-4836-BD40-E1F3C8E7CEA3}" type="presParOf" srcId="{9BBA7EF8-2EFB-412F-83C6-EDC5AA9583B1}" destId="{0DF8A27C-93BF-4D7C-BE81-F1E225E9BFDC}" srcOrd="4" destOrd="0" presId="urn:microsoft.com/office/officeart/2008/layout/NameandTitleOrganizationalChart"/>
    <dgm:cxn modelId="{C3263468-647E-44B8-9EA0-20AFF85B6C62}" type="presParOf" srcId="{9BBA7EF8-2EFB-412F-83C6-EDC5AA9583B1}" destId="{1CEF16DC-366E-40D4-BE09-28F7442AAC0F}" srcOrd="5" destOrd="0" presId="urn:microsoft.com/office/officeart/2008/layout/NameandTitleOrganizationalChart"/>
    <dgm:cxn modelId="{093BB389-333E-4A27-80F8-407A9CE89808}" type="presParOf" srcId="{1CEF16DC-366E-40D4-BE09-28F7442AAC0F}" destId="{AB957578-C9FE-4E43-BBEC-828B2C431C02}" srcOrd="0" destOrd="0" presId="urn:microsoft.com/office/officeart/2008/layout/NameandTitleOrganizationalChart"/>
    <dgm:cxn modelId="{924EE096-E429-4573-BA0F-08327FEB6999}" type="presParOf" srcId="{AB957578-C9FE-4E43-BBEC-828B2C431C02}" destId="{82EA39D8-29C8-4E20-B446-6DC890A5305E}" srcOrd="0" destOrd="0" presId="urn:microsoft.com/office/officeart/2008/layout/NameandTitleOrganizationalChart"/>
    <dgm:cxn modelId="{965709C7-ABC0-4016-B8CE-AA630019659C}" type="presParOf" srcId="{AB957578-C9FE-4E43-BBEC-828B2C431C02}" destId="{C7F5EC9C-1A4E-4245-BA6B-F6D12442C7D0}" srcOrd="1" destOrd="0" presId="urn:microsoft.com/office/officeart/2008/layout/NameandTitleOrganizationalChart"/>
    <dgm:cxn modelId="{98DEC0FD-14A7-40DE-B47F-061B6908CD3A}" type="presParOf" srcId="{AB957578-C9FE-4E43-BBEC-828B2C431C02}" destId="{D5889C6D-FC20-479B-BF76-3D5A30DD8A9E}" srcOrd="2" destOrd="0" presId="urn:microsoft.com/office/officeart/2008/layout/NameandTitleOrganizationalChart"/>
    <dgm:cxn modelId="{0A8636C6-87ED-4D0E-9749-04EB64DE9109}" type="presParOf" srcId="{1CEF16DC-366E-40D4-BE09-28F7442AAC0F}" destId="{3E67F30E-99B2-4829-B94C-152593BBA906}" srcOrd="1" destOrd="0" presId="urn:microsoft.com/office/officeart/2008/layout/NameandTitleOrganizationalChart"/>
    <dgm:cxn modelId="{6F4F4578-B422-4E5B-A0FD-D66A101A48C9}" type="presParOf" srcId="{1CEF16DC-366E-40D4-BE09-28F7442AAC0F}" destId="{217C1DC0-67B2-4FF4-B63D-7A4502D88E02}" srcOrd="2" destOrd="0" presId="urn:microsoft.com/office/officeart/2008/layout/NameandTitleOrganizationalChart"/>
    <dgm:cxn modelId="{AF0ADFFB-DE15-4A39-9877-C0B0062E13D3}" type="presParOf" srcId="{9BBA7EF8-2EFB-412F-83C6-EDC5AA9583B1}" destId="{9D37542A-A3A9-47C7-B8EB-87958EEE313F}" srcOrd="6" destOrd="0" presId="urn:microsoft.com/office/officeart/2008/layout/NameandTitleOrganizationalChart"/>
    <dgm:cxn modelId="{70ACD66F-05FA-417B-9AD5-94D082D5C61D}" type="presParOf" srcId="{9BBA7EF8-2EFB-412F-83C6-EDC5AA9583B1}" destId="{F9960BE1-1EF1-4884-9647-685A027D748C}" srcOrd="7" destOrd="0" presId="urn:microsoft.com/office/officeart/2008/layout/NameandTitleOrganizationalChart"/>
    <dgm:cxn modelId="{EBE76961-06A8-4DE4-B7F7-C9D1EAA9405B}" type="presParOf" srcId="{F9960BE1-1EF1-4884-9647-685A027D748C}" destId="{26828130-0F68-40F4-AE2E-20A472300250}" srcOrd="0" destOrd="0" presId="urn:microsoft.com/office/officeart/2008/layout/NameandTitleOrganizationalChart"/>
    <dgm:cxn modelId="{24093D55-E29F-419A-8A65-4C7B7E532293}" type="presParOf" srcId="{26828130-0F68-40F4-AE2E-20A472300250}" destId="{1FADF429-D069-4D3F-8389-FBE9F06B925A}" srcOrd="0" destOrd="0" presId="urn:microsoft.com/office/officeart/2008/layout/NameandTitleOrganizationalChart"/>
    <dgm:cxn modelId="{AAF33404-58BF-4041-93CD-693FF50D0C0D}" type="presParOf" srcId="{26828130-0F68-40F4-AE2E-20A472300250}" destId="{802BE234-0CA4-451B-BE20-123E0BE42270}" srcOrd="1" destOrd="0" presId="urn:microsoft.com/office/officeart/2008/layout/NameandTitleOrganizationalChart"/>
    <dgm:cxn modelId="{CA8B216B-E566-4ECC-B15A-F1C57E2EBD99}" type="presParOf" srcId="{26828130-0F68-40F4-AE2E-20A472300250}" destId="{37BF11FA-7DA3-45FF-B10E-C94169624CE6}" srcOrd="2" destOrd="0" presId="urn:microsoft.com/office/officeart/2008/layout/NameandTitleOrganizationalChart"/>
    <dgm:cxn modelId="{1A585C68-4F2D-445B-9A2D-E69E888A0453}" type="presParOf" srcId="{F9960BE1-1EF1-4884-9647-685A027D748C}" destId="{88B79ECC-BBE3-460B-8500-B5F3D71B59D5}" srcOrd="1" destOrd="0" presId="urn:microsoft.com/office/officeart/2008/layout/NameandTitleOrganizationalChart"/>
    <dgm:cxn modelId="{99D345F1-141C-4049-BF14-0AC7829118C1}" type="presParOf" srcId="{F9960BE1-1EF1-4884-9647-685A027D748C}" destId="{8B7C3A2E-3410-46E7-AD5A-32AC1FD1799F}" srcOrd="2" destOrd="0" presId="urn:microsoft.com/office/officeart/2008/layout/NameandTitleOrganizationalChart"/>
    <dgm:cxn modelId="{ABD3000A-5CD1-49A3-B220-BD46B074A269}" type="presParOf" srcId="{A01A86E0-9A59-4937-B344-BEDC5DBB61B4}" destId="{2D3AF2A0-5D32-4C1B-9B82-7DBE2EDCCE8D}" srcOrd="2" destOrd="0" presId="urn:microsoft.com/office/officeart/2008/layout/NameandTitleOrganizationalChart"/>
    <dgm:cxn modelId="{5A910FF0-1F90-48D9-A7B0-9FDD0AEAD697}" type="presParOf" srcId="{83728C69-C54A-486A-A692-AD89192DE123}" destId="{F7AD1774-121F-4AEF-B286-898F36107B65}" srcOrd="2" destOrd="0" presId="urn:microsoft.com/office/officeart/2008/layout/NameandTitleOrganizationalChart"/>
    <dgm:cxn modelId="{02065EE2-E0FA-49BA-8658-329541C65A00}" type="presParOf" srcId="{83728C69-C54A-486A-A692-AD89192DE123}" destId="{C1F95E8F-6A8B-490F-960F-AEBB8B91F510}" srcOrd="3" destOrd="0" presId="urn:microsoft.com/office/officeart/2008/layout/NameandTitleOrganizationalChart"/>
    <dgm:cxn modelId="{386591A0-6F8B-4E7D-AF99-F082E2F29BBB}" type="presParOf" srcId="{C1F95E8F-6A8B-490F-960F-AEBB8B91F510}" destId="{C954A045-1BB2-44D2-AB70-FB9F9463565D}" srcOrd="0" destOrd="0" presId="urn:microsoft.com/office/officeart/2008/layout/NameandTitleOrganizationalChart"/>
    <dgm:cxn modelId="{8E559D9A-C90E-42FA-8775-1DAF8701B110}" type="presParOf" srcId="{C954A045-1BB2-44D2-AB70-FB9F9463565D}" destId="{D236794E-3FB3-451E-95C9-FA3EF18DBB81}" srcOrd="0" destOrd="0" presId="urn:microsoft.com/office/officeart/2008/layout/NameandTitleOrganizationalChart"/>
    <dgm:cxn modelId="{5A2617A8-7600-4C51-B2C5-2692B1E4F871}" type="presParOf" srcId="{C954A045-1BB2-44D2-AB70-FB9F9463565D}" destId="{754FF9CA-1BA7-4C85-8DBD-43139ECCDA2C}" srcOrd="1" destOrd="0" presId="urn:microsoft.com/office/officeart/2008/layout/NameandTitleOrganizationalChart"/>
    <dgm:cxn modelId="{99C59C80-3681-4EC5-A615-742B59CAB364}" type="presParOf" srcId="{C954A045-1BB2-44D2-AB70-FB9F9463565D}" destId="{83FCC505-774A-48C3-98AF-E601B3600E20}" srcOrd="2" destOrd="0" presId="urn:microsoft.com/office/officeart/2008/layout/NameandTitleOrganizationalChart"/>
    <dgm:cxn modelId="{8AD0CD95-B4A8-4368-BCBE-16A71E366D9D}" type="presParOf" srcId="{C1F95E8F-6A8B-490F-960F-AEBB8B91F510}" destId="{B8B8FF32-8B67-4051-82E9-6C003661F389}" srcOrd="1" destOrd="0" presId="urn:microsoft.com/office/officeart/2008/layout/NameandTitleOrganizationalChart"/>
    <dgm:cxn modelId="{F825AFDA-93F3-4F45-8B89-B16E0E11EE55}" type="presParOf" srcId="{B8B8FF32-8B67-4051-82E9-6C003661F389}" destId="{EF56E8BD-6628-4FD3-A919-8504AAF08195}" srcOrd="0" destOrd="0" presId="urn:microsoft.com/office/officeart/2008/layout/NameandTitleOrganizationalChart"/>
    <dgm:cxn modelId="{EE98A2AE-FE82-4E74-B790-30ACF655E910}" type="presParOf" srcId="{B8B8FF32-8B67-4051-82E9-6C003661F389}" destId="{A85146D4-F9FF-4AC0-8587-96F04FBD6412}" srcOrd="1" destOrd="0" presId="urn:microsoft.com/office/officeart/2008/layout/NameandTitleOrganizationalChart"/>
    <dgm:cxn modelId="{0289AC26-9D80-4A1E-AA6A-41B10EE8982F}" type="presParOf" srcId="{A85146D4-F9FF-4AC0-8587-96F04FBD6412}" destId="{6C6A384E-4819-4E69-8C1A-E48809C01C86}" srcOrd="0" destOrd="0" presId="urn:microsoft.com/office/officeart/2008/layout/NameandTitleOrganizationalChart"/>
    <dgm:cxn modelId="{5490DC8A-B30D-499B-BA14-3A1387D0E640}" type="presParOf" srcId="{6C6A384E-4819-4E69-8C1A-E48809C01C86}" destId="{1E5C880C-E472-4311-9153-D5CBD6296497}" srcOrd="0" destOrd="0" presId="urn:microsoft.com/office/officeart/2008/layout/NameandTitleOrganizationalChart"/>
    <dgm:cxn modelId="{C03FB88C-1D2F-4BEA-B3A3-3D8D38055DC8}" type="presParOf" srcId="{6C6A384E-4819-4E69-8C1A-E48809C01C86}" destId="{554AD420-9F97-4D54-BF80-B5976B90BD91}" srcOrd="1" destOrd="0" presId="urn:microsoft.com/office/officeart/2008/layout/NameandTitleOrganizationalChart"/>
    <dgm:cxn modelId="{FA326B0B-6469-400A-A585-F4173BB0CEE6}" type="presParOf" srcId="{6C6A384E-4819-4E69-8C1A-E48809C01C86}" destId="{4496D0EA-5ADF-486C-BD08-DCC0BD604310}" srcOrd="2" destOrd="0" presId="urn:microsoft.com/office/officeart/2008/layout/NameandTitleOrganizationalChart"/>
    <dgm:cxn modelId="{83E74269-E20D-4562-8B0B-6C3A2CD23B5D}" type="presParOf" srcId="{A85146D4-F9FF-4AC0-8587-96F04FBD6412}" destId="{1AE98766-A784-45E9-BA5C-5E65801D07BF}" srcOrd="1" destOrd="0" presId="urn:microsoft.com/office/officeart/2008/layout/NameandTitleOrganizationalChart"/>
    <dgm:cxn modelId="{98712981-32DF-4510-ACEA-3F922413AD8D}" type="presParOf" srcId="{A85146D4-F9FF-4AC0-8587-96F04FBD6412}" destId="{92E4AA8F-8D94-4BDB-823A-3EC47773C714}" srcOrd="2" destOrd="0" presId="urn:microsoft.com/office/officeart/2008/layout/NameandTitleOrganizationalChart"/>
    <dgm:cxn modelId="{1A0208FA-9398-4629-8573-2FEB3A5DBAC5}" type="presParOf" srcId="{B8B8FF32-8B67-4051-82E9-6C003661F389}" destId="{BA0AB280-0002-4F85-A485-6E4CA4E0C1A4}" srcOrd="2" destOrd="0" presId="urn:microsoft.com/office/officeart/2008/layout/NameandTitleOrganizationalChart"/>
    <dgm:cxn modelId="{9820268A-A988-47A3-B350-F18CDB9D51F2}" type="presParOf" srcId="{B8B8FF32-8B67-4051-82E9-6C003661F389}" destId="{28559D47-894D-4973-834F-DD38751BB763}" srcOrd="3" destOrd="0" presId="urn:microsoft.com/office/officeart/2008/layout/NameandTitleOrganizationalChart"/>
    <dgm:cxn modelId="{02349CAD-DC10-48E5-8BCD-7E5661C581C8}" type="presParOf" srcId="{28559D47-894D-4973-834F-DD38751BB763}" destId="{FF2F2EC4-F027-4FD4-A567-B28294F2B7F8}" srcOrd="0" destOrd="0" presId="urn:microsoft.com/office/officeart/2008/layout/NameandTitleOrganizationalChart"/>
    <dgm:cxn modelId="{557B1ED3-F974-450D-B570-E69F23544C2A}" type="presParOf" srcId="{FF2F2EC4-F027-4FD4-A567-B28294F2B7F8}" destId="{9D31BD13-552D-4D24-991B-C47C9A036A92}" srcOrd="0" destOrd="0" presId="urn:microsoft.com/office/officeart/2008/layout/NameandTitleOrganizationalChart"/>
    <dgm:cxn modelId="{3DEA3758-35E7-40CF-BAB9-2A681CA7459A}" type="presParOf" srcId="{FF2F2EC4-F027-4FD4-A567-B28294F2B7F8}" destId="{8D2A2862-3C73-484F-979C-EF1100CA2C68}" srcOrd="1" destOrd="0" presId="urn:microsoft.com/office/officeart/2008/layout/NameandTitleOrganizationalChart"/>
    <dgm:cxn modelId="{DD6433F1-D2C1-4BCF-B1A0-D3407ED8E39D}" type="presParOf" srcId="{FF2F2EC4-F027-4FD4-A567-B28294F2B7F8}" destId="{A574E019-FA26-42FA-A83C-4A0F8856C8D7}" srcOrd="2" destOrd="0" presId="urn:microsoft.com/office/officeart/2008/layout/NameandTitleOrganizationalChart"/>
    <dgm:cxn modelId="{A4FF4F05-7994-475A-99E3-7E8C9D838CA2}" type="presParOf" srcId="{28559D47-894D-4973-834F-DD38751BB763}" destId="{58543548-9E94-474A-9982-219030E32BBD}" srcOrd="1" destOrd="0" presId="urn:microsoft.com/office/officeart/2008/layout/NameandTitleOrganizationalChart"/>
    <dgm:cxn modelId="{C2FD787D-F804-4B97-8C59-7DD5FBD42783}" type="presParOf" srcId="{28559D47-894D-4973-834F-DD38751BB763}" destId="{0DA431AF-E25E-4AE3-9DB3-EAA29D96D578}" srcOrd="2" destOrd="0" presId="urn:microsoft.com/office/officeart/2008/layout/NameandTitleOrganizationalChart"/>
    <dgm:cxn modelId="{BB843C26-2EC9-4A91-BD17-3D609ACA74A6}" type="presParOf" srcId="{B8B8FF32-8B67-4051-82E9-6C003661F389}" destId="{899947A5-891A-43D9-9CA2-E5FD96D98C07}" srcOrd="4" destOrd="0" presId="urn:microsoft.com/office/officeart/2008/layout/NameandTitleOrganizationalChart"/>
    <dgm:cxn modelId="{838F3344-79D9-4E58-9DFD-4B8E99CAB11E}" type="presParOf" srcId="{B8B8FF32-8B67-4051-82E9-6C003661F389}" destId="{DF64217F-A4B6-48F1-B6F2-61596CEAB551}" srcOrd="5" destOrd="0" presId="urn:microsoft.com/office/officeart/2008/layout/NameandTitleOrganizationalChart"/>
    <dgm:cxn modelId="{D6C69982-8373-4ED3-A308-C38CE0ED0948}" type="presParOf" srcId="{DF64217F-A4B6-48F1-B6F2-61596CEAB551}" destId="{0476E8E8-6F4D-452F-AAF6-A8D1EB762109}" srcOrd="0" destOrd="0" presId="urn:microsoft.com/office/officeart/2008/layout/NameandTitleOrganizationalChart"/>
    <dgm:cxn modelId="{7B6EFFC5-C5B4-4D6A-8869-8C8A35DE65EC}" type="presParOf" srcId="{0476E8E8-6F4D-452F-AAF6-A8D1EB762109}" destId="{35FA518D-6C1D-46EC-BAAC-158CE128E5BF}" srcOrd="0" destOrd="0" presId="urn:microsoft.com/office/officeart/2008/layout/NameandTitleOrganizationalChart"/>
    <dgm:cxn modelId="{55100289-7FA0-4A6D-A978-D38D21FCF8E2}" type="presParOf" srcId="{0476E8E8-6F4D-452F-AAF6-A8D1EB762109}" destId="{527623CF-B6EB-41C1-8CB0-540B8FF1B40A}" srcOrd="1" destOrd="0" presId="urn:microsoft.com/office/officeart/2008/layout/NameandTitleOrganizationalChart"/>
    <dgm:cxn modelId="{3F0CE043-2354-47A6-8EBE-0A8ACD73BB1E}" type="presParOf" srcId="{0476E8E8-6F4D-452F-AAF6-A8D1EB762109}" destId="{87DAADCF-698E-46C3-A10C-127B7D6B6AFF}" srcOrd="2" destOrd="0" presId="urn:microsoft.com/office/officeart/2008/layout/NameandTitleOrganizationalChart"/>
    <dgm:cxn modelId="{ABC651C8-C443-41FC-9A37-4F024D6277EC}" type="presParOf" srcId="{DF64217F-A4B6-48F1-B6F2-61596CEAB551}" destId="{B3C629AF-7190-444A-B7F8-F6BE6BF63A8F}" srcOrd="1" destOrd="0" presId="urn:microsoft.com/office/officeart/2008/layout/NameandTitleOrganizationalChart"/>
    <dgm:cxn modelId="{4864409B-C819-4B87-8042-15DB6833F930}" type="presParOf" srcId="{DF64217F-A4B6-48F1-B6F2-61596CEAB551}" destId="{E9F77E9A-94C2-45C6-B4DA-EED6401341EC}" srcOrd="2" destOrd="0" presId="urn:microsoft.com/office/officeart/2008/layout/NameandTitleOrganizationalChart"/>
    <dgm:cxn modelId="{23E10F1D-E00D-44F9-847E-9ACFF4A32FB3}" type="presParOf" srcId="{B8B8FF32-8B67-4051-82E9-6C003661F389}" destId="{59E29911-13C6-4924-A76D-5A1518E96C4D}" srcOrd="6" destOrd="0" presId="urn:microsoft.com/office/officeart/2008/layout/NameandTitleOrganizationalChart"/>
    <dgm:cxn modelId="{26B5DBE5-E390-4820-BD98-40CEFB551903}" type="presParOf" srcId="{B8B8FF32-8B67-4051-82E9-6C003661F389}" destId="{DB6CE691-B2E4-44E3-BBAC-4B47073A8F4A}" srcOrd="7" destOrd="0" presId="urn:microsoft.com/office/officeart/2008/layout/NameandTitleOrganizationalChart"/>
    <dgm:cxn modelId="{D94E88AE-98A8-4A34-9D54-CDFCAABE03EE}" type="presParOf" srcId="{DB6CE691-B2E4-44E3-BBAC-4B47073A8F4A}" destId="{297B25CF-C7E2-4399-BC7A-C09A63003F5B}" srcOrd="0" destOrd="0" presId="urn:microsoft.com/office/officeart/2008/layout/NameandTitleOrganizationalChart"/>
    <dgm:cxn modelId="{4C6A3156-6AFC-4B44-8010-0A6CE8D388AA}" type="presParOf" srcId="{297B25CF-C7E2-4399-BC7A-C09A63003F5B}" destId="{A56BACC8-0751-43D0-B469-9397E90F6207}" srcOrd="0" destOrd="0" presId="urn:microsoft.com/office/officeart/2008/layout/NameandTitleOrganizationalChart"/>
    <dgm:cxn modelId="{DF87CFDC-0DAA-44FD-872E-1C5782386BA7}" type="presParOf" srcId="{297B25CF-C7E2-4399-BC7A-C09A63003F5B}" destId="{F5E32214-DD0D-425F-BEC9-28FF0AFE83C9}" srcOrd="1" destOrd="0" presId="urn:microsoft.com/office/officeart/2008/layout/NameandTitleOrganizationalChart"/>
    <dgm:cxn modelId="{4DA7B045-F46C-4462-934A-3F2234B94D71}" type="presParOf" srcId="{297B25CF-C7E2-4399-BC7A-C09A63003F5B}" destId="{7AD260E2-148B-4E32-A897-DA6EB6B6142C}" srcOrd="2" destOrd="0" presId="urn:microsoft.com/office/officeart/2008/layout/NameandTitleOrganizationalChart"/>
    <dgm:cxn modelId="{F54BCD72-47B5-4C17-A53E-5C7280DEB278}" type="presParOf" srcId="{DB6CE691-B2E4-44E3-BBAC-4B47073A8F4A}" destId="{8615C32F-2013-48F9-81AE-DB22CFF87BE0}" srcOrd="1" destOrd="0" presId="urn:microsoft.com/office/officeart/2008/layout/NameandTitleOrganizationalChart"/>
    <dgm:cxn modelId="{9D72D2C4-A0B4-43FE-8034-14D01E4FC489}" type="presParOf" srcId="{DB6CE691-B2E4-44E3-BBAC-4B47073A8F4A}" destId="{B73479F6-C45D-48AC-BA2E-5ADEB08ACCCD}" srcOrd="2" destOrd="0" presId="urn:microsoft.com/office/officeart/2008/layout/NameandTitleOrganizationalChart"/>
    <dgm:cxn modelId="{979F33B5-B064-4208-8132-97638B164220}" type="presParOf" srcId="{C1F95E8F-6A8B-490F-960F-AEBB8B91F510}" destId="{82438046-1EC4-4498-BE8A-8AA751C7F8A9}" srcOrd="2" destOrd="0" presId="urn:microsoft.com/office/officeart/2008/layout/NameandTitleOrganizationalChart"/>
    <dgm:cxn modelId="{C90D0533-D534-4297-9099-E5CFF2FC05FC}" type="presParOf" srcId="{82438046-1EC4-4498-BE8A-8AA751C7F8A9}" destId="{DFAD30B1-CA80-4596-87FD-35A88DD8234B}" srcOrd="0" destOrd="0" presId="urn:microsoft.com/office/officeart/2008/layout/NameandTitleOrganizationalChart"/>
    <dgm:cxn modelId="{7C5819D7-A301-44CD-91AA-E9296EC839E0}" type="presParOf" srcId="{82438046-1EC4-4498-BE8A-8AA751C7F8A9}" destId="{5F958ED2-CC6A-4766-B213-565543D0E5B6}" srcOrd="1" destOrd="0" presId="urn:microsoft.com/office/officeart/2008/layout/NameandTitleOrganizationalChart"/>
    <dgm:cxn modelId="{6823FA1A-5B2F-448C-A8AE-DCDB34C2D68B}" type="presParOf" srcId="{5F958ED2-CC6A-4766-B213-565543D0E5B6}" destId="{68194468-C20F-42CF-B634-20969B33EEEE}" srcOrd="0" destOrd="0" presId="urn:microsoft.com/office/officeart/2008/layout/NameandTitleOrganizationalChart"/>
    <dgm:cxn modelId="{81D3336C-0751-48EB-9958-88B2CEB5C1C1}" type="presParOf" srcId="{68194468-C20F-42CF-B634-20969B33EEEE}" destId="{5C8B55C3-A393-4442-9C6F-E3B369B5A372}" srcOrd="0" destOrd="0" presId="urn:microsoft.com/office/officeart/2008/layout/NameandTitleOrganizationalChart"/>
    <dgm:cxn modelId="{FC2DE4BA-8A66-4F11-B23D-66A94FE205DD}" type="presParOf" srcId="{68194468-C20F-42CF-B634-20969B33EEEE}" destId="{D2E69D16-FFC5-4E11-8EFB-FC235428D786}" srcOrd="1" destOrd="0" presId="urn:microsoft.com/office/officeart/2008/layout/NameandTitleOrganizationalChart"/>
    <dgm:cxn modelId="{9B8CF3C0-C235-4291-8DFC-DCEB0FDCCB80}" type="presParOf" srcId="{68194468-C20F-42CF-B634-20969B33EEEE}" destId="{0953621E-1D98-4B82-84AA-5EA398EFE3FB}" srcOrd="2" destOrd="0" presId="urn:microsoft.com/office/officeart/2008/layout/NameandTitleOrganizationalChart"/>
    <dgm:cxn modelId="{858A828D-751C-408A-9F0F-9B28370A1B06}" type="presParOf" srcId="{5F958ED2-CC6A-4766-B213-565543D0E5B6}" destId="{F148BF01-5CC5-4559-9F3D-ECC59E34F328}" srcOrd="1" destOrd="0" presId="urn:microsoft.com/office/officeart/2008/layout/NameandTitleOrganizationalChart"/>
    <dgm:cxn modelId="{69DFE510-7EF3-42F3-AF01-053D6D3A6191}" type="presParOf" srcId="{5F958ED2-CC6A-4766-B213-565543D0E5B6}" destId="{D042814A-401B-4D18-8251-05E3D14C6B4D}" srcOrd="2" destOrd="0" presId="urn:microsoft.com/office/officeart/2008/layout/NameandTitleOrganizationalChart"/>
    <dgm:cxn modelId="{DB97A7F2-BB65-4027-AE35-7BA28B5DFEED}" type="presParOf" srcId="{40E50089-0B42-4C32-8352-7E7D58F65870}" destId="{51694827-6508-4AD7-855C-73761BD0F471}" srcOrd="2" destOrd="0" presId="urn:microsoft.com/office/officeart/2008/layout/NameandTitleOrganizationalChart"/>
    <dgm:cxn modelId="{9F07E068-ED7D-4809-9938-4A70215CBBCC}" type="presParOf" srcId="{FCF6AB38-1F7B-4BDB-A702-23A07D2135DC}" destId="{7A4A8E62-3F90-44E7-9D58-61E09DB0912A}" srcOrd="2" destOrd="0" presId="urn:microsoft.com/office/officeart/2008/layout/NameandTitleOrganizationalChart"/>
    <dgm:cxn modelId="{C2703394-F979-4335-B5E1-7CCFE7E9C5AA}" type="presParOf" srcId="{FCF6AB38-1F7B-4BDB-A702-23A07D2135DC}" destId="{7FA64B75-58E5-458D-8C9C-2FDD68527FA5}" srcOrd="3" destOrd="0" presId="urn:microsoft.com/office/officeart/2008/layout/NameandTitleOrganizationalChart"/>
    <dgm:cxn modelId="{4E06E037-B5FD-4682-AECF-304364FFCFEE}" type="presParOf" srcId="{7FA64B75-58E5-458D-8C9C-2FDD68527FA5}" destId="{0D1962A6-5E99-4BF5-9981-AA0AC2227478}" srcOrd="0" destOrd="0" presId="urn:microsoft.com/office/officeart/2008/layout/NameandTitleOrganizationalChart"/>
    <dgm:cxn modelId="{9777C8D3-ACE7-4EE4-9828-AF65963DBF3C}" type="presParOf" srcId="{0D1962A6-5E99-4BF5-9981-AA0AC2227478}" destId="{DAF257D2-7060-4AF3-9C34-4D23B8053722}" srcOrd="0" destOrd="0" presId="urn:microsoft.com/office/officeart/2008/layout/NameandTitleOrganizationalChart"/>
    <dgm:cxn modelId="{21C40BDF-5D0C-430A-90BD-94C37D5D415B}" type="presParOf" srcId="{0D1962A6-5E99-4BF5-9981-AA0AC2227478}" destId="{F3DF8121-15ED-4379-950E-D8AB19B7C738}" srcOrd="1" destOrd="0" presId="urn:microsoft.com/office/officeart/2008/layout/NameandTitleOrganizationalChart"/>
    <dgm:cxn modelId="{05B2F7E0-C104-4D12-A1F3-5B3057D1FA44}" type="presParOf" srcId="{0D1962A6-5E99-4BF5-9981-AA0AC2227478}" destId="{5BF1C2AC-B3D1-4663-8196-D163293803E5}" srcOrd="2" destOrd="0" presId="urn:microsoft.com/office/officeart/2008/layout/NameandTitleOrganizationalChart"/>
    <dgm:cxn modelId="{A311E36E-939F-47D8-9BF9-E2B51FF75F84}" type="presParOf" srcId="{7FA64B75-58E5-458D-8C9C-2FDD68527FA5}" destId="{CED1A6F0-DCB8-4056-9AC0-2DAAC62AAC05}" srcOrd="1" destOrd="0" presId="urn:microsoft.com/office/officeart/2008/layout/NameandTitleOrganizationalChart"/>
    <dgm:cxn modelId="{7F284781-6D9E-4D67-A658-D9311FEC41BE}" type="presParOf" srcId="{7FA64B75-58E5-458D-8C9C-2FDD68527FA5}" destId="{855FF536-C3FD-48E2-B093-7276751C4050}" srcOrd="2" destOrd="0" presId="urn:microsoft.com/office/officeart/2008/layout/NameandTitleOrganizationalChart"/>
    <dgm:cxn modelId="{64CADE0D-31B6-4CF3-B235-061137F22A00}" type="presParOf" srcId="{FCF6AB38-1F7B-4BDB-A702-23A07D2135DC}" destId="{61238213-89E8-478D-8EE7-DDC4093E6F2D}" srcOrd="4" destOrd="0" presId="urn:microsoft.com/office/officeart/2008/layout/NameandTitleOrganizationalChart"/>
    <dgm:cxn modelId="{69552B8B-2BC6-4C0D-A159-7CDD44CB2683}" type="presParOf" srcId="{FCF6AB38-1F7B-4BDB-A702-23A07D2135DC}" destId="{207C73C9-6572-4838-883A-4B268FE823F3}" srcOrd="5" destOrd="0" presId="urn:microsoft.com/office/officeart/2008/layout/NameandTitleOrganizationalChart"/>
    <dgm:cxn modelId="{8ACCE33C-335C-4693-AB8F-0F02F59A4730}" type="presParOf" srcId="{207C73C9-6572-4838-883A-4B268FE823F3}" destId="{6D1F7914-39F0-44F1-AB97-92887FA5F18F}" srcOrd="0" destOrd="0" presId="urn:microsoft.com/office/officeart/2008/layout/NameandTitleOrganizationalChart"/>
    <dgm:cxn modelId="{C28B3809-17CA-4ECD-A2EE-0E0CB800DAD1}" type="presParOf" srcId="{6D1F7914-39F0-44F1-AB97-92887FA5F18F}" destId="{9015B52F-AF84-4C4D-9F40-2B90305A8A6B}" srcOrd="0" destOrd="0" presId="urn:microsoft.com/office/officeart/2008/layout/NameandTitleOrganizationalChart"/>
    <dgm:cxn modelId="{A3179210-F517-4997-B967-D2B60A92858F}" type="presParOf" srcId="{6D1F7914-39F0-44F1-AB97-92887FA5F18F}" destId="{1CE1945E-61E1-4667-BDC0-1AFE60015A26}" srcOrd="1" destOrd="0" presId="urn:microsoft.com/office/officeart/2008/layout/NameandTitleOrganizationalChart"/>
    <dgm:cxn modelId="{3788B87C-A4D3-4D4B-BBBA-81FD393104AD}" type="presParOf" srcId="{6D1F7914-39F0-44F1-AB97-92887FA5F18F}" destId="{8CAFF437-A0A5-4D53-B612-4FD6261A5B08}" srcOrd="2" destOrd="0" presId="urn:microsoft.com/office/officeart/2008/layout/NameandTitleOrganizationalChart"/>
    <dgm:cxn modelId="{0E66FAF7-465B-435B-A184-491DCF455A1B}" type="presParOf" srcId="{207C73C9-6572-4838-883A-4B268FE823F3}" destId="{1F9DBA73-0979-47B3-9F13-6A2A9BB25723}" srcOrd="1" destOrd="0" presId="urn:microsoft.com/office/officeart/2008/layout/NameandTitleOrganizationalChart"/>
    <dgm:cxn modelId="{27F601CD-B493-4BD6-8212-BC6E9673860C}" type="presParOf" srcId="{207C73C9-6572-4838-883A-4B268FE823F3}" destId="{26453D61-64E5-472E-BE2A-393A0DF325C6}" srcOrd="2" destOrd="0" presId="urn:microsoft.com/office/officeart/2008/layout/NameandTitleOrganizationalChart"/>
    <dgm:cxn modelId="{6E4B9822-E8E5-4255-BD9D-C56086F26043}" type="presParOf" srcId="{BF5BEF03-CD09-4D10-9219-50F8F3DDAEF9}" destId="{F93013A5-A316-49E0-A839-DDE11F48A5C1}" srcOrd="2" destOrd="0" presId="urn:microsoft.com/office/officeart/2008/layout/NameandTitleOrganizationalChart"/>
    <dgm:cxn modelId="{108DFD92-DCEC-4378-8654-5ECF8553A523}" type="presParOf" srcId="{F93013A5-A316-49E0-A839-DDE11F48A5C1}" destId="{00F60C26-A746-4BB0-99DE-ECCD974FCA9C}" srcOrd="0" destOrd="0" presId="urn:microsoft.com/office/officeart/2008/layout/NameandTitleOrganizationalChart"/>
    <dgm:cxn modelId="{BA70B857-77A2-4887-9B77-AA4A1C331F54}" type="presParOf" srcId="{F93013A5-A316-49E0-A839-DDE11F48A5C1}" destId="{E5ECC5CE-D7B8-46A1-9CDD-A7572902CD0F}" srcOrd="1" destOrd="0" presId="urn:microsoft.com/office/officeart/2008/layout/NameandTitleOrganizationalChart"/>
    <dgm:cxn modelId="{C1168A99-C5B6-45AB-9E80-A866ECA0BA9B}" type="presParOf" srcId="{E5ECC5CE-D7B8-46A1-9CDD-A7572902CD0F}" destId="{3BFB88DC-0A2A-465E-B632-3C52495E7C2D}" srcOrd="0" destOrd="0" presId="urn:microsoft.com/office/officeart/2008/layout/NameandTitleOrganizationalChart"/>
    <dgm:cxn modelId="{24D4FC58-4FB6-4B32-8123-AD827EAF0417}" type="presParOf" srcId="{3BFB88DC-0A2A-465E-B632-3C52495E7C2D}" destId="{D41EB415-63FC-4295-9F1F-DD98CD9C6866}" srcOrd="0" destOrd="0" presId="urn:microsoft.com/office/officeart/2008/layout/NameandTitleOrganizationalChart"/>
    <dgm:cxn modelId="{A6748FFC-6A07-46C1-9D48-56ABF7538138}" type="presParOf" srcId="{3BFB88DC-0A2A-465E-B632-3C52495E7C2D}" destId="{D9DCCA32-A69B-4886-8212-CE9B9C1D6EE3}" srcOrd="1" destOrd="0" presId="urn:microsoft.com/office/officeart/2008/layout/NameandTitleOrganizationalChart"/>
    <dgm:cxn modelId="{3BDE6346-3CC1-4CF5-91DE-CAD3C7958290}" type="presParOf" srcId="{3BFB88DC-0A2A-465E-B632-3C52495E7C2D}" destId="{E91337B1-BD4D-4DBE-B492-F5C9F8F54E0D}" srcOrd="2" destOrd="0" presId="urn:microsoft.com/office/officeart/2008/layout/NameandTitleOrganizationalChart"/>
    <dgm:cxn modelId="{E94F1C9D-6D3C-4EC2-8927-E45929DA877B}" type="presParOf" srcId="{E5ECC5CE-D7B8-46A1-9CDD-A7572902CD0F}" destId="{3FAA9437-DAC2-4752-8650-ABE0D892417D}" srcOrd="1" destOrd="0" presId="urn:microsoft.com/office/officeart/2008/layout/NameandTitleOrganizationalChart"/>
    <dgm:cxn modelId="{55ABF34F-61AB-4125-AF95-2173BB2E8E21}" type="presParOf" srcId="{E5ECC5CE-D7B8-46A1-9CDD-A7572902CD0F}" destId="{600C16CA-C00D-4501-ACE4-9268EE147FE2}" srcOrd="2" destOrd="0" presId="urn:microsoft.com/office/officeart/2008/layout/NameandTitleOrganizationalChart"/>
    <dgm:cxn modelId="{C64E501C-F28E-4C65-A54C-F80CE649000C}" type="presParOf" srcId="{F93013A5-A316-49E0-A839-DDE11F48A5C1}" destId="{B0C41D6F-C145-47F9-A73A-4DB9E1D8D968}" srcOrd="2" destOrd="0" presId="urn:microsoft.com/office/officeart/2008/layout/NameandTitleOrganizationalChart"/>
    <dgm:cxn modelId="{BAB86979-3702-4754-9520-F18C7E893D39}" type="presParOf" srcId="{F93013A5-A316-49E0-A839-DDE11F48A5C1}" destId="{4C90DD89-AED4-4D91-9288-07A316493FC3}" srcOrd="3" destOrd="0" presId="urn:microsoft.com/office/officeart/2008/layout/NameandTitleOrganizationalChart"/>
    <dgm:cxn modelId="{94E9ED65-00F0-4CA8-982C-20D9B4153D10}" type="presParOf" srcId="{4C90DD89-AED4-4D91-9288-07A316493FC3}" destId="{95193AD1-08BC-4865-88EB-3C0FEBD00A9D}" srcOrd="0" destOrd="0" presId="urn:microsoft.com/office/officeart/2008/layout/NameandTitleOrganizationalChart"/>
    <dgm:cxn modelId="{0BC9BC7D-0D7F-4949-A264-0A5AAF93DD97}" type="presParOf" srcId="{95193AD1-08BC-4865-88EB-3C0FEBD00A9D}" destId="{B3FAA904-6E85-4040-9E26-D197713CF084}" srcOrd="0" destOrd="0" presId="urn:microsoft.com/office/officeart/2008/layout/NameandTitleOrganizationalChart"/>
    <dgm:cxn modelId="{E2B87303-30B6-44F0-B9C0-85F3A516E1FE}" type="presParOf" srcId="{95193AD1-08BC-4865-88EB-3C0FEBD00A9D}" destId="{2842CB1E-F5AD-4F1E-902D-F24B92F306C3}" srcOrd="1" destOrd="0" presId="urn:microsoft.com/office/officeart/2008/layout/NameandTitleOrganizationalChart"/>
    <dgm:cxn modelId="{5CBFDD03-0C09-4894-BAFC-E6D15AFB0AD5}" type="presParOf" srcId="{95193AD1-08BC-4865-88EB-3C0FEBD00A9D}" destId="{E2C47D76-F251-46FF-9307-F3A56C477FB9}" srcOrd="2" destOrd="0" presId="urn:microsoft.com/office/officeart/2008/layout/NameandTitleOrganizationalChart"/>
    <dgm:cxn modelId="{610A064B-170E-4141-AACC-ED74812172CC}" type="presParOf" srcId="{4C90DD89-AED4-4D91-9288-07A316493FC3}" destId="{C4A93926-649E-457A-A071-178952710FA9}" srcOrd="1" destOrd="0" presId="urn:microsoft.com/office/officeart/2008/layout/NameandTitleOrganizationalChart"/>
    <dgm:cxn modelId="{E3C4D00A-92A2-40AB-AFB5-294F42541174}" type="presParOf" srcId="{4C90DD89-AED4-4D91-9288-07A316493FC3}" destId="{274F4266-2F5A-4B27-9265-DECF36D73EAE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7EB2AD-B3B8-4CD8-B169-FEE2CB07DA46}">
      <dsp:nvSpPr>
        <dsp:cNvPr id="0" name=""/>
        <dsp:cNvSpPr/>
      </dsp:nvSpPr>
      <dsp:spPr>
        <a:xfrm>
          <a:off x="5373665" y="2166750"/>
          <a:ext cx="157941" cy="515985"/>
        </a:xfrm>
        <a:custGeom>
          <a:avLst/>
          <a:gdLst/>
          <a:ahLst/>
          <a:cxnLst/>
          <a:rect l="0" t="0" r="0" b="0"/>
          <a:pathLst>
            <a:path>
              <a:moveTo>
                <a:pt x="157941" y="0"/>
              </a:moveTo>
              <a:lnTo>
                <a:pt x="157941" y="515985"/>
              </a:lnTo>
              <a:lnTo>
                <a:pt x="0" y="51598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B2FCF7-CF0F-4C7B-85FA-EB3573D46E29}">
      <dsp:nvSpPr>
        <dsp:cNvPr id="0" name=""/>
        <dsp:cNvSpPr/>
      </dsp:nvSpPr>
      <dsp:spPr>
        <a:xfrm>
          <a:off x="5531606" y="2166750"/>
          <a:ext cx="4962186" cy="10319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20263"/>
              </a:lnTo>
              <a:lnTo>
                <a:pt x="4962186" y="920263"/>
              </a:lnTo>
              <a:lnTo>
                <a:pt x="4962186" y="103197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E87674-9ACF-424D-BBE1-11E920B39544}">
      <dsp:nvSpPr>
        <dsp:cNvPr id="0" name=""/>
        <dsp:cNvSpPr/>
      </dsp:nvSpPr>
      <dsp:spPr>
        <a:xfrm>
          <a:off x="5531606" y="2166750"/>
          <a:ext cx="3721639" cy="10319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20263"/>
              </a:lnTo>
              <a:lnTo>
                <a:pt x="3721639" y="920263"/>
              </a:lnTo>
              <a:lnTo>
                <a:pt x="3721639" y="103197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2C3E0F-702B-4749-AD88-4B266FD5DB6C}">
      <dsp:nvSpPr>
        <dsp:cNvPr id="0" name=""/>
        <dsp:cNvSpPr/>
      </dsp:nvSpPr>
      <dsp:spPr>
        <a:xfrm>
          <a:off x="5531606" y="2166750"/>
          <a:ext cx="2481093" cy="10319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20263"/>
              </a:lnTo>
              <a:lnTo>
                <a:pt x="2481093" y="920263"/>
              </a:lnTo>
              <a:lnTo>
                <a:pt x="2481093" y="103197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606250-F227-4FD6-8D91-455BC6752941}">
      <dsp:nvSpPr>
        <dsp:cNvPr id="0" name=""/>
        <dsp:cNvSpPr/>
      </dsp:nvSpPr>
      <dsp:spPr>
        <a:xfrm>
          <a:off x="5531606" y="2166750"/>
          <a:ext cx="1240546" cy="10319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20263"/>
              </a:lnTo>
              <a:lnTo>
                <a:pt x="1240546" y="920263"/>
              </a:lnTo>
              <a:lnTo>
                <a:pt x="1240546" y="103197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83A675-C034-4C20-9403-076F80E3D322}">
      <dsp:nvSpPr>
        <dsp:cNvPr id="0" name=""/>
        <dsp:cNvSpPr/>
      </dsp:nvSpPr>
      <dsp:spPr>
        <a:xfrm>
          <a:off x="5485886" y="2166750"/>
          <a:ext cx="91440" cy="103197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3197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07E695-EFF4-456F-8322-C83AF684E3B3}">
      <dsp:nvSpPr>
        <dsp:cNvPr id="0" name=""/>
        <dsp:cNvSpPr/>
      </dsp:nvSpPr>
      <dsp:spPr>
        <a:xfrm>
          <a:off x="4291060" y="2166750"/>
          <a:ext cx="1240546" cy="1031971"/>
        </a:xfrm>
        <a:custGeom>
          <a:avLst/>
          <a:gdLst/>
          <a:ahLst/>
          <a:cxnLst/>
          <a:rect l="0" t="0" r="0" b="0"/>
          <a:pathLst>
            <a:path>
              <a:moveTo>
                <a:pt x="1240546" y="0"/>
              </a:moveTo>
              <a:lnTo>
                <a:pt x="1240546" y="920263"/>
              </a:lnTo>
              <a:lnTo>
                <a:pt x="0" y="920263"/>
              </a:lnTo>
              <a:lnTo>
                <a:pt x="0" y="103197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10ADEA-CE54-4086-A5B0-33281EAC38A9}">
      <dsp:nvSpPr>
        <dsp:cNvPr id="0" name=""/>
        <dsp:cNvSpPr/>
      </dsp:nvSpPr>
      <dsp:spPr>
        <a:xfrm>
          <a:off x="3050513" y="2166750"/>
          <a:ext cx="2481093" cy="1031971"/>
        </a:xfrm>
        <a:custGeom>
          <a:avLst/>
          <a:gdLst/>
          <a:ahLst/>
          <a:cxnLst/>
          <a:rect l="0" t="0" r="0" b="0"/>
          <a:pathLst>
            <a:path>
              <a:moveTo>
                <a:pt x="2481093" y="0"/>
              </a:moveTo>
              <a:lnTo>
                <a:pt x="2481093" y="920263"/>
              </a:lnTo>
              <a:lnTo>
                <a:pt x="0" y="920263"/>
              </a:lnTo>
              <a:lnTo>
                <a:pt x="0" y="103197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7EBBE0-BA3B-4FE5-8786-A86FEDF6719A}">
      <dsp:nvSpPr>
        <dsp:cNvPr id="0" name=""/>
        <dsp:cNvSpPr/>
      </dsp:nvSpPr>
      <dsp:spPr>
        <a:xfrm>
          <a:off x="1809967" y="2166750"/>
          <a:ext cx="3721639" cy="1031971"/>
        </a:xfrm>
        <a:custGeom>
          <a:avLst/>
          <a:gdLst/>
          <a:ahLst/>
          <a:cxnLst/>
          <a:rect l="0" t="0" r="0" b="0"/>
          <a:pathLst>
            <a:path>
              <a:moveTo>
                <a:pt x="3721639" y="0"/>
              </a:moveTo>
              <a:lnTo>
                <a:pt x="3721639" y="920263"/>
              </a:lnTo>
              <a:lnTo>
                <a:pt x="0" y="920263"/>
              </a:lnTo>
              <a:lnTo>
                <a:pt x="0" y="103197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93FCCC-591C-4D3C-B55B-0FADD656A32A}">
      <dsp:nvSpPr>
        <dsp:cNvPr id="0" name=""/>
        <dsp:cNvSpPr/>
      </dsp:nvSpPr>
      <dsp:spPr>
        <a:xfrm>
          <a:off x="569420" y="2166750"/>
          <a:ext cx="4962186" cy="1031971"/>
        </a:xfrm>
        <a:custGeom>
          <a:avLst/>
          <a:gdLst/>
          <a:ahLst/>
          <a:cxnLst/>
          <a:rect l="0" t="0" r="0" b="0"/>
          <a:pathLst>
            <a:path>
              <a:moveTo>
                <a:pt x="4962186" y="0"/>
              </a:moveTo>
              <a:lnTo>
                <a:pt x="4962186" y="920263"/>
              </a:lnTo>
              <a:lnTo>
                <a:pt x="0" y="920263"/>
              </a:lnTo>
              <a:lnTo>
                <a:pt x="0" y="103197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2ADF64-F15F-4BFF-B69F-D9E964420A48}">
      <dsp:nvSpPr>
        <dsp:cNvPr id="0" name=""/>
        <dsp:cNvSpPr/>
      </dsp:nvSpPr>
      <dsp:spPr>
        <a:xfrm>
          <a:off x="5069275" y="1688000"/>
          <a:ext cx="924663" cy="4787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67557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700" kern="1200" dirty="0"/>
            <a:t>Directeur général</a:t>
          </a:r>
        </a:p>
      </dsp:txBody>
      <dsp:txXfrm>
        <a:off x="5069275" y="1688000"/>
        <a:ext cx="924663" cy="478749"/>
      </dsp:txXfrm>
    </dsp:sp>
    <dsp:sp modelId="{B3771EF1-F0A5-453D-92C5-B14EF8B72903}">
      <dsp:nvSpPr>
        <dsp:cNvPr id="0" name=""/>
        <dsp:cNvSpPr/>
      </dsp:nvSpPr>
      <dsp:spPr>
        <a:xfrm>
          <a:off x="5254207" y="2060361"/>
          <a:ext cx="832197" cy="15958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/>
            <a:t>Professeur François VALMY</a:t>
          </a:r>
        </a:p>
      </dsp:txBody>
      <dsp:txXfrm>
        <a:off x="5254207" y="2060361"/>
        <a:ext cx="832197" cy="159583"/>
      </dsp:txXfrm>
    </dsp:sp>
    <dsp:sp modelId="{05F39BF1-1039-4270-9616-089470D0D27B}">
      <dsp:nvSpPr>
        <dsp:cNvPr id="0" name=""/>
        <dsp:cNvSpPr/>
      </dsp:nvSpPr>
      <dsp:spPr>
        <a:xfrm>
          <a:off x="107088" y="3198722"/>
          <a:ext cx="924663" cy="4787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67557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700" kern="1200" dirty="0"/>
            <a:t>Responsable des Achats</a:t>
          </a:r>
        </a:p>
      </dsp:txBody>
      <dsp:txXfrm>
        <a:off x="107088" y="3198722"/>
        <a:ext cx="924663" cy="478749"/>
      </dsp:txXfrm>
    </dsp:sp>
    <dsp:sp modelId="{9D1F6378-4737-4D3A-A10B-67B4B93B87F2}">
      <dsp:nvSpPr>
        <dsp:cNvPr id="0" name=""/>
        <dsp:cNvSpPr/>
      </dsp:nvSpPr>
      <dsp:spPr>
        <a:xfrm>
          <a:off x="292021" y="3571083"/>
          <a:ext cx="832197" cy="15958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700" kern="1200" dirty="0"/>
            <a:t>Benjamin BELGRAND</a:t>
          </a:r>
        </a:p>
      </dsp:txBody>
      <dsp:txXfrm>
        <a:off x="292021" y="3571083"/>
        <a:ext cx="832197" cy="159583"/>
      </dsp:txXfrm>
    </dsp:sp>
    <dsp:sp modelId="{F7CB48DD-5752-45CD-B56E-AB97B4604ECC}">
      <dsp:nvSpPr>
        <dsp:cNvPr id="0" name=""/>
        <dsp:cNvSpPr/>
      </dsp:nvSpPr>
      <dsp:spPr>
        <a:xfrm>
          <a:off x="1347635" y="3198722"/>
          <a:ext cx="924663" cy="4787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67557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700" kern="1200" dirty="0"/>
            <a:t>Responsable qualité</a:t>
          </a:r>
        </a:p>
      </dsp:txBody>
      <dsp:txXfrm>
        <a:off x="1347635" y="3198722"/>
        <a:ext cx="924663" cy="478749"/>
      </dsp:txXfrm>
    </dsp:sp>
    <dsp:sp modelId="{502005E9-3006-42CB-A82F-18F96F4136FF}">
      <dsp:nvSpPr>
        <dsp:cNvPr id="0" name=""/>
        <dsp:cNvSpPr/>
      </dsp:nvSpPr>
      <dsp:spPr>
        <a:xfrm>
          <a:off x="1508018" y="3558809"/>
          <a:ext cx="832197" cy="15958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5715" rIns="22860" bIns="5715" numCol="1" spcCol="1270" anchor="ctr" anchorCtr="0">
          <a:noAutofit/>
        </a:bodyPr>
        <a:lstStyle/>
        <a:p>
          <a:pPr marL="0" lvl="0" indent="0" algn="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Sophia PUCCINI</a:t>
          </a:r>
        </a:p>
      </dsp:txBody>
      <dsp:txXfrm>
        <a:off x="1508018" y="3558809"/>
        <a:ext cx="832197" cy="159583"/>
      </dsp:txXfrm>
    </dsp:sp>
    <dsp:sp modelId="{05217B66-8D80-41BE-B72A-6BEDA1E10242}">
      <dsp:nvSpPr>
        <dsp:cNvPr id="0" name=""/>
        <dsp:cNvSpPr/>
      </dsp:nvSpPr>
      <dsp:spPr>
        <a:xfrm>
          <a:off x="2588181" y="3198722"/>
          <a:ext cx="924663" cy="4787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67557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700" kern="1200" dirty="0"/>
            <a:t>Responsable des Ressources Humaines</a:t>
          </a:r>
        </a:p>
      </dsp:txBody>
      <dsp:txXfrm>
        <a:off x="2588181" y="3198722"/>
        <a:ext cx="924663" cy="478749"/>
      </dsp:txXfrm>
    </dsp:sp>
    <dsp:sp modelId="{21D3528E-59DA-4D4C-868B-AA4867A498A9}">
      <dsp:nvSpPr>
        <dsp:cNvPr id="0" name=""/>
        <dsp:cNvSpPr/>
      </dsp:nvSpPr>
      <dsp:spPr>
        <a:xfrm>
          <a:off x="2773114" y="3571083"/>
          <a:ext cx="832197" cy="15958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700" kern="1200" dirty="0" err="1"/>
            <a:t>Nadjib</a:t>
          </a:r>
          <a:r>
            <a:rPr lang="fr-FR" sz="700" kern="1200" dirty="0"/>
            <a:t>  </a:t>
          </a:r>
          <a:r>
            <a:rPr lang="fr-FR" sz="700" b="0" i="0" u="none" kern="1200" dirty="0"/>
            <a:t>ABDERLKRIM</a:t>
          </a:r>
          <a:endParaRPr lang="fr-FR" sz="700" kern="1200" dirty="0"/>
        </a:p>
      </dsp:txBody>
      <dsp:txXfrm>
        <a:off x="2773114" y="3571083"/>
        <a:ext cx="832197" cy="159583"/>
      </dsp:txXfrm>
    </dsp:sp>
    <dsp:sp modelId="{8C3FA49E-0017-4529-BE2B-D0955B4DFCA5}">
      <dsp:nvSpPr>
        <dsp:cNvPr id="0" name=""/>
        <dsp:cNvSpPr/>
      </dsp:nvSpPr>
      <dsp:spPr>
        <a:xfrm>
          <a:off x="3828728" y="3198722"/>
          <a:ext cx="924663" cy="4787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67557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700" kern="1200" dirty="0"/>
            <a:t>Responsable </a:t>
          </a:r>
          <a:br>
            <a:rPr lang="fr-FR" sz="700" kern="1200" dirty="0"/>
          </a:br>
          <a:r>
            <a:rPr lang="fr-FR" sz="700" kern="1200" dirty="0"/>
            <a:t>des service techniques</a:t>
          </a:r>
        </a:p>
      </dsp:txBody>
      <dsp:txXfrm>
        <a:off x="3828728" y="3198722"/>
        <a:ext cx="924663" cy="478749"/>
      </dsp:txXfrm>
    </dsp:sp>
    <dsp:sp modelId="{B19EA348-D9F2-436D-A39D-9F5D4831B0D1}">
      <dsp:nvSpPr>
        <dsp:cNvPr id="0" name=""/>
        <dsp:cNvSpPr/>
      </dsp:nvSpPr>
      <dsp:spPr>
        <a:xfrm>
          <a:off x="4013661" y="3571083"/>
          <a:ext cx="832197" cy="15958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5715" rIns="22860" bIns="5715" numCol="1" spcCol="1270" anchor="ctr" anchorCtr="0">
          <a:noAutofit/>
        </a:bodyPr>
        <a:lstStyle/>
        <a:p>
          <a:pPr marL="0" lvl="0" indent="0" algn="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Charles BOISSET</a:t>
          </a:r>
        </a:p>
      </dsp:txBody>
      <dsp:txXfrm>
        <a:off x="4013661" y="3571083"/>
        <a:ext cx="832197" cy="159583"/>
      </dsp:txXfrm>
    </dsp:sp>
    <dsp:sp modelId="{53C9B503-5651-4CAE-88D6-3F09A959B93A}">
      <dsp:nvSpPr>
        <dsp:cNvPr id="0" name=""/>
        <dsp:cNvSpPr/>
      </dsp:nvSpPr>
      <dsp:spPr>
        <a:xfrm>
          <a:off x="5069275" y="3198722"/>
          <a:ext cx="924663" cy="4787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67557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700" kern="1200" dirty="0"/>
            <a:t>Responsable Administratif </a:t>
          </a:r>
          <a:br>
            <a:rPr lang="fr-FR" sz="700" kern="1200" dirty="0"/>
          </a:br>
          <a:r>
            <a:rPr lang="fr-FR" sz="700" kern="1200" dirty="0"/>
            <a:t>et Comptable</a:t>
          </a:r>
        </a:p>
      </dsp:txBody>
      <dsp:txXfrm>
        <a:off x="5069275" y="3198722"/>
        <a:ext cx="924663" cy="478749"/>
      </dsp:txXfrm>
    </dsp:sp>
    <dsp:sp modelId="{26F76EC6-E630-494B-AEB3-B15FBC4E374A}">
      <dsp:nvSpPr>
        <dsp:cNvPr id="0" name=""/>
        <dsp:cNvSpPr/>
      </dsp:nvSpPr>
      <dsp:spPr>
        <a:xfrm>
          <a:off x="5254207" y="3571083"/>
          <a:ext cx="832197" cy="15958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700" kern="1200" dirty="0"/>
            <a:t>Natalia CHODKOWSKI</a:t>
          </a:r>
        </a:p>
      </dsp:txBody>
      <dsp:txXfrm>
        <a:off x="5254207" y="3571083"/>
        <a:ext cx="832197" cy="159583"/>
      </dsp:txXfrm>
    </dsp:sp>
    <dsp:sp modelId="{DE0E1AF8-AD19-4A85-94C7-A52DB7D1833B}">
      <dsp:nvSpPr>
        <dsp:cNvPr id="0" name=""/>
        <dsp:cNvSpPr/>
      </dsp:nvSpPr>
      <dsp:spPr>
        <a:xfrm>
          <a:off x="6309821" y="3198722"/>
          <a:ext cx="924663" cy="4787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67557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700" kern="1200" dirty="0"/>
            <a:t>Responsable service restauration</a:t>
          </a:r>
        </a:p>
      </dsp:txBody>
      <dsp:txXfrm>
        <a:off x="6309821" y="3198722"/>
        <a:ext cx="924663" cy="478749"/>
      </dsp:txXfrm>
    </dsp:sp>
    <dsp:sp modelId="{35EDF7CA-F6BF-4D2D-A8AB-E4F7CA3E90E5}">
      <dsp:nvSpPr>
        <dsp:cNvPr id="0" name=""/>
        <dsp:cNvSpPr/>
      </dsp:nvSpPr>
      <dsp:spPr>
        <a:xfrm>
          <a:off x="6494754" y="3571083"/>
          <a:ext cx="832197" cy="15958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5080" rIns="20320" bIns="5080" numCol="1" spcCol="1270" anchor="ctr" anchorCtr="0">
          <a:noAutofit/>
        </a:bodyPr>
        <a:lstStyle/>
        <a:p>
          <a:pPr marL="0" lvl="0" indent="0" algn="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800" kern="1200" dirty="0"/>
            <a:t>Chef Claude PIETRI </a:t>
          </a:r>
        </a:p>
      </dsp:txBody>
      <dsp:txXfrm>
        <a:off x="6494754" y="3571083"/>
        <a:ext cx="832197" cy="159583"/>
      </dsp:txXfrm>
    </dsp:sp>
    <dsp:sp modelId="{22B24D1E-40B8-466D-A4D6-2078FE022285}">
      <dsp:nvSpPr>
        <dsp:cNvPr id="0" name=""/>
        <dsp:cNvSpPr/>
      </dsp:nvSpPr>
      <dsp:spPr>
        <a:xfrm>
          <a:off x="7550368" y="3198722"/>
          <a:ext cx="924663" cy="4787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67557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700" kern="1200" dirty="0"/>
            <a:t>Responsable soins</a:t>
          </a:r>
        </a:p>
      </dsp:txBody>
      <dsp:txXfrm>
        <a:off x="7550368" y="3198722"/>
        <a:ext cx="924663" cy="478749"/>
      </dsp:txXfrm>
    </dsp:sp>
    <dsp:sp modelId="{5ADE13CF-0A3A-43B8-8732-B457F5E6B77D}">
      <dsp:nvSpPr>
        <dsp:cNvPr id="0" name=""/>
        <dsp:cNvSpPr/>
      </dsp:nvSpPr>
      <dsp:spPr>
        <a:xfrm>
          <a:off x="7735300" y="3571083"/>
          <a:ext cx="832197" cy="15958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3810" rIns="15240" bIns="3810" numCol="1" spcCol="1270" anchor="ctr" anchorCtr="0">
          <a:noAutofit/>
        </a:bodyPr>
        <a:lstStyle/>
        <a:p>
          <a:pPr marL="0" lvl="0" indent="0" algn="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600" kern="1200" dirty="0"/>
            <a:t>Docteur Jean DERMAT</a:t>
          </a:r>
        </a:p>
      </dsp:txBody>
      <dsp:txXfrm>
        <a:off x="7735300" y="3571083"/>
        <a:ext cx="832197" cy="159583"/>
      </dsp:txXfrm>
    </dsp:sp>
    <dsp:sp modelId="{5713D28F-A515-415C-8934-73E983100699}">
      <dsp:nvSpPr>
        <dsp:cNvPr id="0" name=""/>
        <dsp:cNvSpPr/>
      </dsp:nvSpPr>
      <dsp:spPr>
        <a:xfrm>
          <a:off x="8790914" y="3198722"/>
          <a:ext cx="924663" cy="4787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67557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700" kern="1200" dirty="0"/>
            <a:t>Responsable pharmacie</a:t>
          </a:r>
        </a:p>
      </dsp:txBody>
      <dsp:txXfrm>
        <a:off x="8790914" y="3198722"/>
        <a:ext cx="924663" cy="478749"/>
      </dsp:txXfrm>
    </dsp:sp>
    <dsp:sp modelId="{B948B877-6D9C-435D-A93E-0CD5CC691E39}">
      <dsp:nvSpPr>
        <dsp:cNvPr id="0" name=""/>
        <dsp:cNvSpPr/>
      </dsp:nvSpPr>
      <dsp:spPr>
        <a:xfrm>
          <a:off x="8975847" y="3571083"/>
          <a:ext cx="832197" cy="15958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3810" rIns="15240" bIns="3810" numCol="1" spcCol="1270" anchor="ctr" anchorCtr="0">
          <a:noAutofit/>
        </a:bodyPr>
        <a:lstStyle/>
        <a:p>
          <a:pPr marL="0" lvl="0" indent="0" algn="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600" kern="1200" dirty="0"/>
            <a:t>Docteur Dana FORASCO</a:t>
          </a:r>
        </a:p>
      </dsp:txBody>
      <dsp:txXfrm>
        <a:off x="8975847" y="3571083"/>
        <a:ext cx="832197" cy="159583"/>
      </dsp:txXfrm>
    </dsp:sp>
    <dsp:sp modelId="{49D9CDCB-8C62-44F3-802F-B8875B043F98}">
      <dsp:nvSpPr>
        <dsp:cNvPr id="0" name=""/>
        <dsp:cNvSpPr/>
      </dsp:nvSpPr>
      <dsp:spPr>
        <a:xfrm>
          <a:off x="10031461" y="3198722"/>
          <a:ext cx="924663" cy="4787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67557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700" kern="1200" dirty="0"/>
            <a:t>Responsable département de l’information médicale</a:t>
          </a:r>
        </a:p>
      </dsp:txBody>
      <dsp:txXfrm>
        <a:off x="10031461" y="3198722"/>
        <a:ext cx="924663" cy="478749"/>
      </dsp:txXfrm>
    </dsp:sp>
    <dsp:sp modelId="{5EF1E7CD-C5C7-4B6B-BDA7-2E5E6DAE30DD}">
      <dsp:nvSpPr>
        <dsp:cNvPr id="0" name=""/>
        <dsp:cNvSpPr/>
      </dsp:nvSpPr>
      <dsp:spPr>
        <a:xfrm>
          <a:off x="10216394" y="3571083"/>
          <a:ext cx="832197" cy="15958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/>
            <a:t>Docteur Clément BONNEL</a:t>
          </a:r>
        </a:p>
      </dsp:txBody>
      <dsp:txXfrm>
        <a:off x="10216394" y="3571083"/>
        <a:ext cx="832197" cy="159583"/>
      </dsp:txXfrm>
    </dsp:sp>
    <dsp:sp modelId="{F7E8D43F-1A6A-4D38-817D-573951E6D63A}">
      <dsp:nvSpPr>
        <dsp:cNvPr id="0" name=""/>
        <dsp:cNvSpPr/>
      </dsp:nvSpPr>
      <dsp:spPr>
        <a:xfrm>
          <a:off x="4449001" y="2443361"/>
          <a:ext cx="924663" cy="4787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7557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kern="1200" dirty="0"/>
            <a:t>Office Manager </a:t>
          </a:r>
        </a:p>
      </dsp:txBody>
      <dsp:txXfrm>
        <a:off x="4449001" y="2443361"/>
        <a:ext cx="924663" cy="478749"/>
      </dsp:txXfrm>
    </dsp:sp>
    <dsp:sp modelId="{61C0F9E5-886A-48F5-86CE-37E7EC33914D}">
      <dsp:nvSpPr>
        <dsp:cNvPr id="0" name=""/>
        <dsp:cNvSpPr/>
      </dsp:nvSpPr>
      <dsp:spPr>
        <a:xfrm>
          <a:off x="4633934" y="2815722"/>
          <a:ext cx="832197" cy="15958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5715" rIns="22860" bIns="5715" numCol="1" spcCol="1270" anchor="ctr" anchorCtr="0">
          <a:noAutofit/>
        </a:bodyPr>
        <a:lstStyle/>
        <a:p>
          <a:pPr marL="0" lvl="0" indent="0" algn="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Camille BELOUGI</a:t>
          </a:r>
        </a:p>
      </dsp:txBody>
      <dsp:txXfrm>
        <a:off x="4633934" y="2815722"/>
        <a:ext cx="832197" cy="159583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57BF26-AD1D-4F34-95CE-21ACFA1F0931}">
      <dsp:nvSpPr>
        <dsp:cNvPr id="0" name=""/>
        <dsp:cNvSpPr/>
      </dsp:nvSpPr>
      <dsp:spPr>
        <a:xfrm>
          <a:off x="5688958" y="1698599"/>
          <a:ext cx="189499" cy="4078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7878"/>
              </a:lnTo>
              <a:lnTo>
                <a:pt x="189499" y="40787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F60C26-A746-4BB0-99DE-ECCD974FCA9C}">
      <dsp:nvSpPr>
        <dsp:cNvPr id="0" name=""/>
        <dsp:cNvSpPr/>
      </dsp:nvSpPr>
      <dsp:spPr>
        <a:xfrm>
          <a:off x="5592667" y="1698599"/>
          <a:ext cx="91440" cy="407878"/>
        </a:xfrm>
        <a:custGeom>
          <a:avLst/>
          <a:gdLst/>
          <a:ahLst/>
          <a:cxnLst/>
          <a:rect l="0" t="0" r="0" b="0"/>
          <a:pathLst>
            <a:path>
              <a:moveTo>
                <a:pt x="96291" y="0"/>
              </a:moveTo>
              <a:lnTo>
                <a:pt x="96291" y="407878"/>
              </a:lnTo>
              <a:lnTo>
                <a:pt x="45720" y="40787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238213-89E8-478D-8EE7-DDC4093E6F2D}">
      <dsp:nvSpPr>
        <dsp:cNvPr id="0" name=""/>
        <dsp:cNvSpPr/>
      </dsp:nvSpPr>
      <dsp:spPr>
        <a:xfrm>
          <a:off x="5688958" y="1698599"/>
          <a:ext cx="1012279" cy="8068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1913"/>
              </a:lnTo>
              <a:lnTo>
                <a:pt x="1012279" y="721913"/>
              </a:lnTo>
              <a:lnTo>
                <a:pt x="1012279" y="80681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A6145A-AFB2-459D-BAC9-5FA6D3AB58B1}">
      <dsp:nvSpPr>
        <dsp:cNvPr id="0" name=""/>
        <dsp:cNvSpPr/>
      </dsp:nvSpPr>
      <dsp:spPr>
        <a:xfrm>
          <a:off x="8527453" y="3499469"/>
          <a:ext cx="2101872" cy="1540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9191"/>
              </a:lnTo>
              <a:lnTo>
                <a:pt x="2101872" y="69191"/>
              </a:lnTo>
              <a:lnTo>
                <a:pt x="2101872" y="15408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C96E8B-0FCD-42F0-BFA3-C3015AA4306B}">
      <dsp:nvSpPr>
        <dsp:cNvPr id="0" name=""/>
        <dsp:cNvSpPr/>
      </dsp:nvSpPr>
      <dsp:spPr>
        <a:xfrm>
          <a:off x="8527453" y="3499469"/>
          <a:ext cx="1151312" cy="1540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9191"/>
              </a:lnTo>
              <a:lnTo>
                <a:pt x="1151312" y="69191"/>
              </a:lnTo>
              <a:lnTo>
                <a:pt x="1151312" y="15408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B21650-D109-4627-8165-3D0FAF9FD2F8}">
      <dsp:nvSpPr>
        <dsp:cNvPr id="0" name=""/>
        <dsp:cNvSpPr/>
      </dsp:nvSpPr>
      <dsp:spPr>
        <a:xfrm>
          <a:off x="8334480" y="3499469"/>
          <a:ext cx="192973" cy="195659"/>
        </a:xfrm>
        <a:custGeom>
          <a:avLst/>
          <a:gdLst/>
          <a:ahLst/>
          <a:cxnLst/>
          <a:rect l="0" t="0" r="0" b="0"/>
          <a:pathLst>
            <a:path>
              <a:moveTo>
                <a:pt x="192973" y="0"/>
              </a:moveTo>
              <a:lnTo>
                <a:pt x="192973" y="110761"/>
              </a:lnTo>
              <a:lnTo>
                <a:pt x="0" y="110761"/>
              </a:lnTo>
              <a:lnTo>
                <a:pt x="0" y="19565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E17831-0616-42CD-859F-94DFDD50C978}">
      <dsp:nvSpPr>
        <dsp:cNvPr id="0" name=""/>
        <dsp:cNvSpPr/>
      </dsp:nvSpPr>
      <dsp:spPr>
        <a:xfrm>
          <a:off x="7360160" y="3499469"/>
          <a:ext cx="1167292" cy="177434"/>
        </a:xfrm>
        <a:custGeom>
          <a:avLst/>
          <a:gdLst/>
          <a:ahLst/>
          <a:cxnLst/>
          <a:rect l="0" t="0" r="0" b="0"/>
          <a:pathLst>
            <a:path>
              <a:moveTo>
                <a:pt x="1167292" y="0"/>
              </a:moveTo>
              <a:lnTo>
                <a:pt x="1167292" y="92535"/>
              </a:lnTo>
              <a:lnTo>
                <a:pt x="0" y="92535"/>
              </a:lnTo>
              <a:lnTo>
                <a:pt x="0" y="17743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2D61EC-B02C-41EF-9B0C-434CE6D34D7C}">
      <dsp:nvSpPr>
        <dsp:cNvPr id="0" name=""/>
        <dsp:cNvSpPr/>
      </dsp:nvSpPr>
      <dsp:spPr>
        <a:xfrm>
          <a:off x="5758422" y="2869260"/>
          <a:ext cx="2769030" cy="2663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1460"/>
              </a:lnTo>
              <a:lnTo>
                <a:pt x="2769030" y="181460"/>
              </a:lnTo>
              <a:lnTo>
                <a:pt x="2769030" y="26635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872165-FD17-4593-99AB-91721E30D510}">
      <dsp:nvSpPr>
        <dsp:cNvPr id="0" name=""/>
        <dsp:cNvSpPr/>
      </dsp:nvSpPr>
      <dsp:spPr>
        <a:xfrm>
          <a:off x="5625174" y="3530575"/>
          <a:ext cx="822874" cy="1229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085"/>
              </a:lnTo>
              <a:lnTo>
                <a:pt x="822874" y="38085"/>
              </a:lnTo>
              <a:lnTo>
                <a:pt x="822874" y="12298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DF6FC1-17D1-43FE-8B09-2C3860D6199A}">
      <dsp:nvSpPr>
        <dsp:cNvPr id="0" name=""/>
        <dsp:cNvSpPr/>
      </dsp:nvSpPr>
      <dsp:spPr>
        <a:xfrm>
          <a:off x="5496286" y="3530575"/>
          <a:ext cx="128887" cy="145666"/>
        </a:xfrm>
        <a:custGeom>
          <a:avLst/>
          <a:gdLst/>
          <a:ahLst/>
          <a:cxnLst/>
          <a:rect l="0" t="0" r="0" b="0"/>
          <a:pathLst>
            <a:path>
              <a:moveTo>
                <a:pt x="128887" y="0"/>
              </a:moveTo>
              <a:lnTo>
                <a:pt x="128887" y="60768"/>
              </a:lnTo>
              <a:lnTo>
                <a:pt x="0" y="60768"/>
              </a:lnTo>
              <a:lnTo>
                <a:pt x="0" y="14566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E42D98-728F-4FB6-B9E1-211D210B7117}">
      <dsp:nvSpPr>
        <dsp:cNvPr id="0" name=""/>
        <dsp:cNvSpPr/>
      </dsp:nvSpPr>
      <dsp:spPr>
        <a:xfrm>
          <a:off x="4791186" y="3530575"/>
          <a:ext cx="833988" cy="159831"/>
        </a:xfrm>
        <a:custGeom>
          <a:avLst/>
          <a:gdLst/>
          <a:ahLst/>
          <a:cxnLst/>
          <a:rect l="0" t="0" r="0" b="0"/>
          <a:pathLst>
            <a:path>
              <a:moveTo>
                <a:pt x="833988" y="0"/>
              </a:moveTo>
              <a:lnTo>
                <a:pt x="833988" y="74932"/>
              </a:lnTo>
              <a:lnTo>
                <a:pt x="0" y="74932"/>
              </a:lnTo>
              <a:lnTo>
                <a:pt x="0" y="15983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55E246-4AF1-4722-BA7E-8F9A2FA6FDFA}">
      <dsp:nvSpPr>
        <dsp:cNvPr id="0" name=""/>
        <dsp:cNvSpPr/>
      </dsp:nvSpPr>
      <dsp:spPr>
        <a:xfrm>
          <a:off x="5625174" y="2869260"/>
          <a:ext cx="133248" cy="297464"/>
        </a:xfrm>
        <a:custGeom>
          <a:avLst/>
          <a:gdLst/>
          <a:ahLst/>
          <a:cxnLst/>
          <a:rect l="0" t="0" r="0" b="0"/>
          <a:pathLst>
            <a:path>
              <a:moveTo>
                <a:pt x="133248" y="0"/>
              </a:moveTo>
              <a:lnTo>
                <a:pt x="133248" y="212566"/>
              </a:lnTo>
              <a:lnTo>
                <a:pt x="0" y="212566"/>
              </a:lnTo>
              <a:lnTo>
                <a:pt x="0" y="29746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5FBC0A-4C48-4EDE-B547-8C4615C79025}">
      <dsp:nvSpPr>
        <dsp:cNvPr id="0" name=""/>
        <dsp:cNvSpPr/>
      </dsp:nvSpPr>
      <dsp:spPr>
        <a:xfrm>
          <a:off x="2301742" y="3443335"/>
          <a:ext cx="1881859" cy="2363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1406"/>
              </a:lnTo>
              <a:lnTo>
                <a:pt x="1881859" y="151406"/>
              </a:lnTo>
              <a:lnTo>
                <a:pt x="1881859" y="23630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63524B-8EFC-43D5-A137-3595F475EF90}">
      <dsp:nvSpPr>
        <dsp:cNvPr id="0" name=""/>
        <dsp:cNvSpPr/>
      </dsp:nvSpPr>
      <dsp:spPr>
        <a:xfrm>
          <a:off x="2301742" y="3443335"/>
          <a:ext cx="760989" cy="2363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1406"/>
              </a:lnTo>
              <a:lnTo>
                <a:pt x="760989" y="151406"/>
              </a:lnTo>
              <a:lnTo>
                <a:pt x="760989" y="23630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FBA00E-F17A-458C-A49D-20EC1B97FBFC}">
      <dsp:nvSpPr>
        <dsp:cNvPr id="0" name=""/>
        <dsp:cNvSpPr/>
      </dsp:nvSpPr>
      <dsp:spPr>
        <a:xfrm>
          <a:off x="2083683" y="3443335"/>
          <a:ext cx="218059" cy="236305"/>
        </a:xfrm>
        <a:custGeom>
          <a:avLst/>
          <a:gdLst/>
          <a:ahLst/>
          <a:cxnLst/>
          <a:rect l="0" t="0" r="0" b="0"/>
          <a:pathLst>
            <a:path>
              <a:moveTo>
                <a:pt x="218059" y="0"/>
              </a:moveTo>
              <a:lnTo>
                <a:pt x="218059" y="151406"/>
              </a:lnTo>
              <a:lnTo>
                <a:pt x="0" y="151406"/>
              </a:lnTo>
              <a:lnTo>
                <a:pt x="0" y="23630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855629-FEF9-4C93-AADF-3E9F637BEBA7}">
      <dsp:nvSpPr>
        <dsp:cNvPr id="0" name=""/>
        <dsp:cNvSpPr/>
      </dsp:nvSpPr>
      <dsp:spPr>
        <a:xfrm>
          <a:off x="1186103" y="3443335"/>
          <a:ext cx="1115638" cy="254268"/>
        </a:xfrm>
        <a:custGeom>
          <a:avLst/>
          <a:gdLst/>
          <a:ahLst/>
          <a:cxnLst/>
          <a:rect l="0" t="0" r="0" b="0"/>
          <a:pathLst>
            <a:path>
              <a:moveTo>
                <a:pt x="1115638" y="0"/>
              </a:moveTo>
              <a:lnTo>
                <a:pt x="1115638" y="169370"/>
              </a:lnTo>
              <a:lnTo>
                <a:pt x="0" y="169370"/>
              </a:lnTo>
              <a:lnTo>
                <a:pt x="0" y="25426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B2A1DD-EC8C-4776-AD8F-D9391DBDA0D6}">
      <dsp:nvSpPr>
        <dsp:cNvPr id="0" name=""/>
        <dsp:cNvSpPr/>
      </dsp:nvSpPr>
      <dsp:spPr>
        <a:xfrm>
          <a:off x="456079" y="3443335"/>
          <a:ext cx="1845663" cy="236305"/>
        </a:xfrm>
        <a:custGeom>
          <a:avLst/>
          <a:gdLst/>
          <a:ahLst/>
          <a:cxnLst/>
          <a:rect l="0" t="0" r="0" b="0"/>
          <a:pathLst>
            <a:path>
              <a:moveTo>
                <a:pt x="1845663" y="0"/>
              </a:moveTo>
              <a:lnTo>
                <a:pt x="1845663" y="151406"/>
              </a:lnTo>
              <a:lnTo>
                <a:pt x="0" y="151406"/>
              </a:lnTo>
              <a:lnTo>
                <a:pt x="0" y="23630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673CD2-F985-469E-BAE8-D8FB157397E7}">
      <dsp:nvSpPr>
        <dsp:cNvPr id="0" name=""/>
        <dsp:cNvSpPr/>
      </dsp:nvSpPr>
      <dsp:spPr>
        <a:xfrm>
          <a:off x="2301742" y="2869260"/>
          <a:ext cx="3456680" cy="210224"/>
        </a:xfrm>
        <a:custGeom>
          <a:avLst/>
          <a:gdLst/>
          <a:ahLst/>
          <a:cxnLst/>
          <a:rect l="0" t="0" r="0" b="0"/>
          <a:pathLst>
            <a:path>
              <a:moveTo>
                <a:pt x="3456680" y="0"/>
              </a:moveTo>
              <a:lnTo>
                <a:pt x="3456680" y="125326"/>
              </a:lnTo>
              <a:lnTo>
                <a:pt x="0" y="125326"/>
              </a:lnTo>
              <a:lnTo>
                <a:pt x="0" y="21022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4A8E62-3F90-44E7-9D58-61E09DB0912A}">
      <dsp:nvSpPr>
        <dsp:cNvPr id="0" name=""/>
        <dsp:cNvSpPr/>
      </dsp:nvSpPr>
      <dsp:spPr>
        <a:xfrm>
          <a:off x="5643238" y="1698599"/>
          <a:ext cx="91440" cy="80681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21913"/>
              </a:lnTo>
              <a:lnTo>
                <a:pt x="115184" y="721913"/>
              </a:lnTo>
              <a:lnTo>
                <a:pt x="115184" y="80681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545DE4-8FBC-4103-A25A-5EC5B2899BC0}">
      <dsp:nvSpPr>
        <dsp:cNvPr id="0" name=""/>
        <dsp:cNvSpPr/>
      </dsp:nvSpPr>
      <dsp:spPr>
        <a:xfrm>
          <a:off x="4815607" y="1698599"/>
          <a:ext cx="873351" cy="806811"/>
        </a:xfrm>
        <a:custGeom>
          <a:avLst/>
          <a:gdLst/>
          <a:ahLst/>
          <a:cxnLst/>
          <a:rect l="0" t="0" r="0" b="0"/>
          <a:pathLst>
            <a:path>
              <a:moveTo>
                <a:pt x="873351" y="0"/>
              </a:moveTo>
              <a:lnTo>
                <a:pt x="873351" y="721913"/>
              </a:lnTo>
              <a:lnTo>
                <a:pt x="0" y="721913"/>
              </a:lnTo>
              <a:lnTo>
                <a:pt x="0" y="80681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2ADF64-F15F-4BFF-B69F-D9E964420A48}">
      <dsp:nvSpPr>
        <dsp:cNvPr id="0" name=""/>
        <dsp:cNvSpPr/>
      </dsp:nvSpPr>
      <dsp:spPr>
        <a:xfrm>
          <a:off x="5337586" y="1334749"/>
          <a:ext cx="702744" cy="3638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51343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600" kern="1200" dirty="0"/>
            <a:t>Responsable Soins</a:t>
          </a:r>
        </a:p>
      </dsp:txBody>
      <dsp:txXfrm>
        <a:off x="5337586" y="1334749"/>
        <a:ext cx="702744" cy="363849"/>
      </dsp:txXfrm>
    </dsp:sp>
    <dsp:sp modelId="{B3771EF1-F0A5-453D-92C5-B14EF8B72903}">
      <dsp:nvSpPr>
        <dsp:cNvPr id="0" name=""/>
        <dsp:cNvSpPr/>
      </dsp:nvSpPr>
      <dsp:spPr>
        <a:xfrm>
          <a:off x="5387919" y="1556753"/>
          <a:ext cx="910326" cy="15274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700" kern="1200" dirty="0"/>
            <a:t>Docteur Jean DERMAT</a:t>
          </a:r>
        </a:p>
      </dsp:txBody>
      <dsp:txXfrm>
        <a:off x="5387919" y="1556753"/>
        <a:ext cx="910326" cy="152741"/>
      </dsp:txXfrm>
    </dsp:sp>
    <dsp:sp modelId="{2734C53D-2F98-40B7-9D97-0B156C4CADA0}">
      <dsp:nvSpPr>
        <dsp:cNvPr id="0" name=""/>
        <dsp:cNvSpPr/>
      </dsp:nvSpPr>
      <dsp:spPr>
        <a:xfrm>
          <a:off x="4464235" y="2505410"/>
          <a:ext cx="702744" cy="3638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51343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600" kern="1200" dirty="0"/>
            <a:t>Chef du département Médecine</a:t>
          </a:r>
        </a:p>
      </dsp:txBody>
      <dsp:txXfrm>
        <a:off x="4464235" y="2505410"/>
        <a:ext cx="702744" cy="363849"/>
      </dsp:txXfrm>
    </dsp:sp>
    <dsp:sp modelId="{D8CF91A9-3B32-4255-9036-0ED8FDBF3DCD}">
      <dsp:nvSpPr>
        <dsp:cNvPr id="0" name=""/>
        <dsp:cNvSpPr/>
      </dsp:nvSpPr>
      <dsp:spPr>
        <a:xfrm>
          <a:off x="4604784" y="2788405"/>
          <a:ext cx="632469" cy="12128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3810" rIns="15240" bIns="3810" numCol="1" spcCol="1270" anchor="ctr" anchorCtr="0">
          <a:noAutofit/>
        </a:bodyPr>
        <a:lstStyle/>
        <a:p>
          <a:pPr marL="0" lvl="0" indent="0" algn="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600" kern="1200" dirty="0"/>
            <a:t>Dr Jean DORLANE</a:t>
          </a:r>
        </a:p>
      </dsp:txBody>
      <dsp:txXfrm>
        <a:off x="4604784" y="2788405"/>
        <a:ext cx="632469" cy="121283"/>
      </dsp:txXfrm>
    </dsp:sp>
    <dsp:sp modelId="{DAF257D2-7060-4AF3-9C34-4D23B8053722}">
      <dsp:nvSpPr>
        <dsp:cNvPr id="0" name=""/>
        <dsp:cNvSpPr/>
      </dsp:nvSpPr>
      <dsp:spPr>
        <a:xfrm>
          <a:off x="5407050" y="2505410"/>
          <a:ext cx="702744" cy="3638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51343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600" kern="1200" dirty="0"/>
            <a:t>Chef du département obstétrique</a:t>
          </a:r>
        </a:p>
      </dsp:txBody>
      <dsp:txXfrm>
        <a:off x="5407050" y="2505410"/>
        <a:ext cx="702744" cy="363849"/>
      </dsp:txXfrm>
    </dsp:sp>
    <dsp:sp modelId="{F3DF8121-15ED-4379-950E-D8AB19B7C738}">
      <dsp:nvSpPr>
        <dsp:cNvPr id="0" name=""/>
        <dsp:cNvSpPr/>
      </dsp:nvSpPr>
      <dsp:spPr>
        <a:xfrm>
          <a:off x="5547599" y="2788405"/>
          <a:ext cx="632469" cy="12128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3810" rIns="15240" bIns="3810" numCol="1" spcCol="1270" anchor="ctr" anchorCtr="0">
          <a:noAutofit/>
        </a:bodyPr>
        <a:lstStyle/>
        <a:p>
          <a:pPr marL="0" lvl="0" indent="0" algn="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600" kern="1200" dirty="0"/>
            <a:t>Dr Helen ASSEMAT</a:t>
          </a:r>
        </a:p>
      </dsp:txBody>
      <dsp:txXfrm>
        <a:off x="5547599" y="2788405"/>
        <a:ext cx="632469" cy="121283"/>
      </dsp:txXfrm>
    </dsp:sp>
    <dsp:sp modelId="{06F26286-4C92-441D-8F31-C2911D2E8C60}">
      <dsp:nvSpPr>
        <dsp:cNvPr id="0" name=""/>
        <dsp:cNvSpPr/>
      </dsp:nvSpPr>
      <dsp:spPr>
        <a:xfrm>
          <a:off x="1950370" y="3079485"/>
          <a:ext cx="702744" cy="3638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51343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600" kern="1200" dirty="0"/>
            <a:t>Chef du service Obstétrique</a:t>
          </a:r>
        </a:p>
      </dsp:txBody>
      <dsp:txXfrm>
        <a:off x="1950370" y="3079485"/>
        <a:ext cx="702744" cy="363849"/>
      </dsp:txXfrm>
    </dsp:sp>
    <dsp:sp modelId="{A677295A-5E3E-436F-9258-6EC4C5EC3E5E}">
      <dsp:nvSpPr>
        <dsp:cNvPr id="0" name=""/>
        <dsp:cNvSpPr/>
      </dsp:nvSpPr>
      <dsp:spPr>
        <a:xfrm>
          <a:off x="2090919" y="3336398"/>
          <a:ext cx="632469" cy="17344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/>
            <a:t>Dr Stéphane PERRAULT</a:t>
          </a:r>
        </a:p>
      </dsp:txBody>
      <dsp:txXfrm>
        <a:off x="2090919" y="3336398"/>
        <a:ext cx="632469" cy="173444"/>
      </dsp:txXfrm>
    </dsp:sp>
    <dsp:sp modelId="{F39358BA-3699-45CC-A904-71D1DBB9F9B7}">
      <dsp:nvSpPr>
        <dsp:cNvPr id="0" name=""/>
        <dsp:cNvSpPr/>
      </dsp:nvSpPr>
      <dsp:spPr>
        <a:xfrm>
          <a:off x="104707" y="3679640"/>
          <a:ext cx="702744" cy="3638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51343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600" kern="1200" dirty="0"/>
            <a:t>4 médecins</a:t>
          </a:r>
        </a:p>
      </dsp:txBody>
      <dsp:txXfrm>
        <a:off x="104707" y="3679640"/>
        <a:ext cx="702744" cy="363849"/>
      </dsp:txXfrm>
    </dsp:sp>
    <dsp:sp modelId="{F3D45DDC-7F3E-411C-BDB0-A4D7E62E5447}">
      <dsp:nvSpPr>
        <dsp:cNvPr id="0" name=""/>
        <dsp:cNvSpPr/>
      </dsp:nvSpPr>
      <dsp:spPr>
        <a:xfrm>
          <a:off x="180598" y="3949703"/>
          <a:ext cx="632469" cy="12128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700" kern="1200"/>
        </a:p>
      </dsp:txBody>
      <dsp:txXfrm>
        <a:off x="180598" y="3949703"/>
        <a:ext cx="632469" cy="121283"/>
      </dsp:txXfrm>
    </dsp:sp>
    <dsp:sp modelId="{4A422C5D-35E7-449E-A272-C3152C767E78}">
      <dsp:nvSpPr>
        <dsp:cNvPr id="0" name=""/>
        <dsp:cNvSpPr/>
      </dsp:nvSpPr>
      <dsp:spPr>
        <a:xfrm>
          <a:off x="834731" y="3697603"/>
          <a:ext cx="702744" cy="3638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51343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600" kern="1200" dirty="0"/>
            <a:t>7 infirmiers</a:t>
          </a:r>
        </a:p>
      </dsp:txBody>
      <dsp:txXfrm>
        <a:off x="834731" y="3697603"/>
        <a:ext cx="702744" cy="363849"/>
      </dsp:txXfrm>
    </dsp:sp>
    <dsp:sp modelId="{47DD2B1F-28F0-443F-B053-6EAFD972A470}">
      <dsp:nvSpPr>
        <dsp:cNvPr id="0" name=""/>
        <dsp:cNvSpPr/>
      </dsp:nvSpPr>
      <dsp:spPr>
        <a:xfrm>
          <a:off x="1006811" y="3940170"/>
          <a:ext cx="632469" cy="12128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700" kern="1200"/>
        </a:p>
      </dsp:txBody>
      <dsp:txXfrm>
        <a:off x="1006811" y="3940170"/>
        <a:ext cx="632469" cy="121283"/>
      </dsp:txXfrm>
    </dsp:sp>
    <dsp:sp modelId="{02EBEC3F-0105-49C2-94CF-65F5D983819C}">
      <dsp:nvSpPr>
        <dsp:cNvPr id="0" name=""/>
        <dsp:cNvSpPr/>
      </dsp:nvSpPr>
      <dsp:spPr>
        <a:xfrm>
          <a:off x="1732311" y="3679640"/>
          <a:ext cx="702744" cy="3638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51343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600" kern="1200" dirty="0"/>
            <a:t>15 sages femmes</a:t>
          </a:r>
        </a:p>
      </dsp:txBody>
      <dsp:txXfrm>
        <a:off x="1732311" y="3679640"/>
        <a:ext cx="702744" cy="363849"/>
      </dsp:txXfrm>
    </dsp:sp>
    <dsp:sp modelId="{8422C3C2-359A-4718-83F6-7120E85E2788}">
      <dsp:nvSpPr>
        <dsp:cNvPr id="0" name=""/>
        <dsp:cNvSpPr/>
      </dsp:nvSpPr>
      <dsp:spPr>
        <a:xfrm>
          <a:off x="2130886" y="3962634"/>
          <a:ext cx="632469" cy="12128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700" kern="1200"/>
        </a:p>
      </dsp:txBody>
      <dsp:txXfrm>
        <a:off x="2130886" y="3962634"/>
        <a:ext cx="632469" cy="121283"/>
      </dsp:txXfrm>
    </dsp:sp>
    <dsp:sp modelId="{3A5C48B4-8B14-4315-B502-39AF35565E48}">
      <dsp:nvSpPr>
        <dsp:cNvPr id="0" name=""/>
        <dsp:cNvSpPr/>
      </dsp:nvSpPr>
      <dsp:spPr>
        <a:xfrm>
          <a:off x="2711360" y="3679640"/>
          <a:ext cx="702744" cy="3638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51343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600" kern="1200" dirty="0"/>
            <a:t>4 aides soignants</a:t>
          </a:r>
        </a:p>
      </dsp:txBody>
      <dsp:txXfrm>
        <a:off x="2711360" y="3679640"/>
        <a:ext cx="702744" cy="363849"/>
      </dsp:txXfrm>
    </dsp:sp>
    <dsp:sp modelId="{1430A061-66C7-4517-9DDC-58E09D6860F7}">
      <dsp:nvSpPr>
        <dsp:cNvPr id="0" name=""/>
        <dsp:cNvSpPr/>
      </dsp:nvSpPr>
      <dsp:spPr>
        <a:xfrm>
          <a:off x="3073702" y="3962634"/>
          <a:ext cx="632469" cy="12128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700" kern="1200"/>
        </a:p>
      </dsp:txBody>
      <dsp:txXfrm>
        <a:off x="3073702" y="3962634"/>
        <a:ext cx="632469" cy="121283"/>
      </dsp:txXfrm>
    </dsp:sp>
    <dsp:sp modelId="{A3AC6583-A4FE-4C53-AB8A-32442C7DEFD3}">
      <dsp:nvSpPr>
        <dsp:cNvPr id="0" name=""/>
        <dsp:cNvSpPr/>
      </dsp:nvSpPr>
      <dsp:spPr>
        <a:xfrm>
          <a:off x="3875968" y="3679640"/>
          <a:ext cx="615266" cy="3638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51343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600" kern="1200" dirty="0"/>
            <a:t>2 brancardiers</a:t>
          </a:r>
        </a:p>
      </dsp:txBody>
      <dsp:txXfrm>
        <a:off x="3875968" y="3679640"/>
        <a:ext cx="615266" cy="363849"/>
      </dsp:txXfrm>
    </dsp:sp>
    <dsp:sp modelId="{7DE887CE-B823-4E1D-B697-2E715631E122}">
      <dsp:nvSpPr>
        <dsp:cNvPr id="0" name=""/>
        <dsp:cNvSpPr/>
      </dsp:nvSpPr>
      <dsp:spPr>
        <a:xfrm>
          <a:off x="3932187" y="3979584"/>
          <a:ext cx="560077" cy="8738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3932187" y="3979584"/>
        <a:ext cx="560077" cy="87383"/>
      </dsp:txXfrm>
    </dsp:sp>
    <dsp:sp modelId="{A2846059-1716-4FC0-965E-7B01FA8A9CB5}">
      <dsp:nvSpPr>
        <dsp:cNvPr id="0" name=""/>
        <dsp:cNvSpPr/>
      </dsp:nvSpPr>
      <dsp:spPr>
        <a:xfrm>
          <a:off x="5273801" y="3166725"/>
          <a:ext cx="702744" cy="3638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51343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600" kern="1200" dirty="0"/>
            <a:t>Chef du service  néonatologie</a:t>
          </a:r>
        </a:p>
      </dsp:txBody>
      <dsp:txXfrm>
        <a:off x="5273801" y="3166725"/>
        <a:ext cx="702744" cy="363849"/>
      </dsp:txXfrm>
    </dsp:sp>
    <dsp:sp modelId="{C0865C7A-4CF9-412C-A20B-3301907A8EBC}">
      <dsp:nvSpPr>
        <dsp:cNvPr id="0" name=""/>
        <dsp:cNvSpPr/>
      </dsp:nvSpPr>
      <dsp:spPr>
        <a:xfrm>
          <a:off x="5710356" y="3438017"/>
          <a:ext cx="632469" cy="12128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3810" rIns="15240" bIns="3810" numCol="1" spcCol="1270" anchor="ctr" anchorCtr="0">
          <a:noAutofit/>
        </a:bodyPr>
        <a:lstStyle/>
        <a:p>
          <a:pPr marL="0" lvl="0" indent="0" algn="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600" kern="1200" dirty="0"/>
            <a:t>Dr Karine HOULES</a:t>
          </a:r>
        </a:p>
      </dsp:txBody>
      <dsp:txXfrm>
        <a:off x="5710356" y="3438017"/>
        <a:ext cx="632469" cy="121283"/>
      </dsp:txXfrm>
    </dsp:sp>
    <dsp:sp modelId="{10BC4846-62C6-432A-9561-1D1A535D561F}">
      <dsp:nvSpPr>
        <dsp:cNvPr id="0" name=""/>
        <dsp:cNvSpPr/>
      </dsp:nvSpPr>
      <dsp:spPr>
        <a:xfrm>
          <a:off x="4501665" y="3690406"/>
          <a:ext cx="579040" cy="3638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51343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600" kern="1200" dirty="0"/>
            <a:t>5 médecins</a:t>
          </a:r>
        </a:p>
      </dsp:txBody>
      <dsp:txXfrm>
        <a:off x="4501665" y="3690406"/>
        <a:ext cx="579040" cy="363849"/>
      </dsp:txXfrm>
    </dsp:sp>
    <dsp:sp modelId="{4A579450-DB4B-4B40-B5AE-58D71F3D6ED6}">
      <dsp:nvSpPr>
        <dsp:cNvPr id="0" name=""/>
        <dsp:cNvSpPr/>
      </dsp:nvSpPr>
      <dsp:spPr>
        <a:xfrm>
          <a:off x="4579870" y="3950816"/>
          <a:ext cx="520598" cy="11815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700" kern="1200"/>
        </a:p>
      </dsp:txBody>
      <dsp:txXfrm>
        <a:off x="4579870" y="3950816"/>
        <a:ext cx="520598" cy="118157"/>
      </dsp:txXfrm>
    </dsp:sp>
    <dsp:sp modelId="{F0811FD6-7DD4-4E01-959B-CBC7D61BFC0A}">
      <dsp:nvSpPr>
        <dsp:cNvPr id="0" name=""/>
        <dsp:cNvSpPr/>
      </dsp:nvSpPr>
      <dsp:spPr>
        <a:xfrm>
          <a:off x="5144914" y="3676241"/>
          <a:ext cx="702744" cy="3638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51343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600" kern="1200" dirty="0"/>
            <a:t>7 infirmiers puéricultrice</a:t>
          </a:r>
        </a:p>
      </dsp:txBody>
      <dsp:txXfrm>
        <a:off x="5144914" y="3676241"/>
        <a:ext cx="702744" cy="363849"/>
      </dsp:txXfrm>
    </dsp:sp>
    <dsp:sp modelId="{4EDCE90F-4010-4838-8AF5-CABF047AB4C3}">
      <dsp:nvSpPr>
        <dsp:cNvPr id="0" name=""/>
        <dsp:cNvSpPr/>
      </dsp:nvSpPr>
      <dsp:spPr>
        <a:xfrm>
          <a:off x="5295135" y="3952871"/>
          <a:ext cx="632469" cy="12128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700" kern="1200"/>
        </a:p>
      </dsp:txBody>
      <dsp:txXfrm>
        <a:off x="5295135" y="3952871"/>
        <a:ext cx="632469" cy="121283"/>
      </dsp:txXfrm>
    </dsp:sp>
    <dsp:sp modelId="{7A3AFCD8-B938-404B-AD8C-2ADE59E3AD30}">
      <dsp:nvSpPr>
        <dsp:cNvPr id="0" name=""/>
        <dsp:cNvSpPr/>
      </dsp:nvSpPr>
      <dsp:spPr>
        <a:xfrm>
          <a:off x="6096676" y="3653559"/>
          <a:ext cx="702744" cy="3638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51343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600" kern="1200" dirty="0"/>
            <a:t>5 aides soignants</a:t>
          </a:r>
        </a:p>
      </dsp:txBody>
      <dsp:txXfrm>
        <a:off x="6096676" y="3653559"/>
        <a:ext cx="702744" cy="363849"/>
      </dsp:txXfrm>
    </dsp:sp>
    <dsp:sp modelId="{92E043EF-CE5D-47B9-A3AD-455E5ED4E5D4}">
      <dsp:nvSpPr>
        <dsp:cNvPr id="0" name=""/>
        <dsp:cNvSpPr/>
      </dsp:nvSpPr>
      <dsp:spPr>
        <a:xfrm>
          <a:off x="6362313" y="3936553"/>
          <a:ext cx="632469" cy="12128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700" kern="1200"/>
        </a:p>
      </dsp:txBody>
      <dsp:txXfrm>
        <a:off x="6362313" y="3936553"/>
        <a:ext cx="632469" cy="121283"/>
      </dsp:txXfrm>
    </dsp:sp>
    <dsp:sp modelId="{C4E6F3F2-D781-4D11-B287-8D0E36944A78}">
      <dsp:nvSpPr>
        <dsp:cNvPr id="0" name=""/>
        <dsp:cNvSpPr/>
      </dsp:nvSpPr>
      <dsp:spPr>
        <a:xfrm>
          <a:off x="8176081" y="3135619"/>
          <a:ext cx="702744" cy="3638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51343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600" kern="1200" dirty="0"/>
            <a:t>Chef du service pédiatrique</a:t>
          </a:r>
        </a:p>
      </dsp:txBody>
      <dsp:txXfrm>
        <a:off x="8176081" y="3135619"/>
        <a:ext cx="702744" cy="363849"/>
      </dsp:txXfrm>
    </dsp:sp>
    <dsp:sp modelId="{408FACAA-3267-4A36-ADFD-BE179EA50224}">
      <dsp:nvSpPr>
        <dsp:cNvPr id="0" name=""/>
        <dsp:cNvSpPr/>
      </dsp:nvSpPr>
      <dsp:spPr>
        <a:xfrm>
          <a:off x="8456971" y="3460714"/>
          <a:ext cx="632469" cy="12128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/>
            <a:t>Dr Nadia BENCHECK</a:t>
          </a:r>
        </a:p>
      </dsp:txBody>
      <dsp:txXfrm>
        <a:off x="8456971" y="3460714"/>
        <a:ext cx="632469" cy="121283"/>
      </dsp:txXfrm>
    </dsp:sp>
    <dsp:sp modelId="{B4C7AB6A-38D8-4EA3-8143-CE68E6345E5D}">
      <dsp:nvSpPr>
        <dsp:cNvPr id="0" name=""/>
        <dsp:cNvSpPr/>
      </dsp:nvSpPr>
      <dsp:spPr>
        <a:xfrm>
          <a:off x="7008788" y="3676904"/>
          <a:ext cx="702744" cy="3638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51343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600" kern="1200" dirty="0"/>
            <a:t>3 médecins</a:t>
          </a:r>
        </a:p>
      </dsp:txBody>
      <dsp:txXfrm>
        <a:off x="7008788" y="3676904"/>
        <a:ext cx="702744" cy="363849"/>
      </dsp:txXfrm>
    </dsp:sp>
    <dsp:sp modelId="{537B5D26-DACF-48B2-8252-5F8B6617273C}">
      <dsp:nvSpPr>
        <dsp:cNvPr id="0" name=""/>
        <dsp:cNvSpPr/>
      </dsp:nvSpPr>
      <dsp:spPr>
        <a:xfrm>
          <a:off x="8183231" y="3950394"/>
          <a:ext cx="632469" cy="12128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700" kern="1200"/>
        </a:p>
      </dsp:txBody>
      <dsp:txXfrm>
        <a:off x="8183231" y="3950394"/>
        <a:ext cx="632469" cy="121283"/>
      </dsp:txXfrm>
    </dsp:sp>
    <dsp:sp modelId="{BD61C973-D977-41D7-8477-8EA78D5AB621}">
      <dsp:nvSpPr>
        <dsp:cNvPr id="0" name=""/>
        <dsp:cNvSpPr/>
      </dsp:nvSpPr>
      <dsp:spPr>
        <a:xfrm>
          <a:off x="7983108" y="3695129"/>
          <a:ext cx="702744" cy="3638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51343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600" kern="1200" dirty="0"/>
            <a:t>4 infirmières puéricultrice</a:t>
          </a:r>
        </a:p>
      </dsp:txBody>
      <dsp:txXfrm>
        <a:off x="7983108" y="3695129"/>
        <a:ext cx="702744" cy="363849"/>
      </dsp:txXfrm>
    </dsp:sp>
    <dsp:sp modelId="{24F9629C-796A-449D-9ADF-095F51C0A67B}">
      <dsp:nvSpPr>
        <dsp:cNvPr id="0" name=""/>
        <dsp:cNvSpPr/>
      </dsp:nvSpPr>
      <dsp:spPr>
        <a:xfrm>
          <a:off x="7162278" y="3925700"/>
          <a:ext cx="632469" cy="12128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700" kern="1200"/>
        </a:p>
      </dsp:txBody>
      <dsp:txXfrm>
        <a:off x="7162278" y="3925700"/>
        <a:ext cx="632469" cy="121283"/>
      </dsp:txXfrm>
    </dsp:sp>
    <dsp:sp modelId="{89905DEE-C2F8-472B-B27B-40751982C7E8}">
      <dsp:nvSpPr>
        <dsp:cNvPr id="0" name=""/>
        <dsp:cNvSpPr/>
      </dsp:nvSpPr>
      <dsp:spPr>
        <a:xfrm>
          <a:off x="9327394" y="3653559"/>
          <a:ext cx="702744" cy="3638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51343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600" kern="1200" dirty="0"/>
            <a:t> 4 aides soignants</a:t>
          </a:r>
        </a:p>
      </dsp:txBody>
      <dsp:txXfrm>
        <a:off x="9327394" y="3653559"/>
        <a:ext cx="702744" cy="363849"/>
      </dsp:txXfrm>
    </dsp:sp>
    <dsp:sp modelId="{1984477E-CBDD-408D-AB65-8E2A594E503C}">
      <dsp:nvSpPr>
        <dsp:cNvPr id="0" name=""/>
        <dsp:cNvSpPr/>
      </dsp:nvSpPr>
      <dsp:spPr>
        <a:xfrm>
          <a:off x="9475687" y="3936553"/>
          <a:ext cx="632469" cy="12128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700" kern="1200"/>
        </a:p>
      </dsp:txBody>
      <dsp:txXfrm>
        <a:off x="9475687" y="3936553"/>
        <a:ext cx="632469" cy="121283"/>
      </dsp:txXfrm>
    </dsp:sp>
    <dsp:sp modelId="{EFA76AC3-FDE6-4E06-88F4-E3E9653078B6}">
      <dsp:nvSpPr>
        <dsp:cNvPr id="0" name=""/>
        <dsp:cNvSpPr/>
      </dsp:nvSpPr>
      <dsp:spPr>
        <a:xfrm>
          <a:off x="10277953" y="3653559"/>
          <a:ext cx="702744" cy="3638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51343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600" kern="1200" dirty="0"/>
            <a:t>4 brancardiers</a:t>
          </a:r>
        </a:p>
      </dsp:txBody>
      <dsp:txXfrm>
        <a:off x="10277953" y="3653559"/>
        <a:ext cx="702744" cy="363849"/>
      </dsp:txXfrm>
    </dsp:sp>
    <dsp:sp modelId="{BD5AA47B-D9DE-4AF0-8930-4471769ABB12}">
      <dsp:nvSpPr>
        <dsp:cNvPr id="0" name=""/>
        <dsp:cNvSpPr/>
      </dsp:nvSpPr>
      <dsp:spPr>
        <a:xfrm>
          <a:off x="10418502" y="3936553"/>
          <a:ext cx="632469" cy="12128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700" kern="1200"/>
        </a:p>
      </dsp:txBody>
      <dsp:txXfrm>
        <a:off x="10418502" y="3936553"/>
        <a:ext cx="632469" cy="121283"/>
      </dsp:txXfrm>
    </dsp:sp>
    <dsp:sp modelId="{9015B52F-AF84-4C4D-9F40-2B90305A8A6B}">
      <dsp:nvSpPr>
        <dsp:cNvPr id="0" name=""/>
        <dsp:cNvSpPr/>
      </dsp:nvSpPr>
      <dsp:spPr>
        <a:xfrm>
          <a:off x="6349866" y="2505410"/>
          <a:ext cx="702744" cy="3638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51343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600" kern="1200" dirty="0"/>
            <a:t>Chef du département Chirurgie</a:t>
          </a:r>
        </a:p>
      </dsp:txBody>
      <dsp:txXfrm>
        <a:off x="6349866" y="2505410"/>
        <a:ext cx="702744" cy="363849"/>
      </dsp:txXfrm>
    </dsp:sp>
    <dsp:sp modelId="{1CE1945E-61E1-4667-BDC0-1AFE60015A26}">
      <dsp:nvSpPr>
        <dsp:cNvPr id="0" name=""/>
        <dsp:cNvSpPr/>
      </dsp:nvSpPr>
      <dsp:spPr>
        <a:xfrm>
          <a:off x="6490414" y="2773882"/>
          <a:ext cx="632469" cy="15032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/>
            <a:t>Dr Jean-François GALLAUD</a:t>
          </a:r>
        </a:p>
      </dsp:txBody>
      <dsp:txXfrm>
        <a:off x="6490414" y="2773882"/>
        <a:ext cx="632469" cy="150329"/>
      </dsp:txXfrm>
    </dsp:sp>
    <dsp:sp modelId="{D41EB415-63FC-4295-9F1F-DD98CD9C6866}">
      <dsp:nvSpPr>
        <dsp:cNvPr id="0" name=""/>
        <dsp:cNvSpPr/>
      </dsp:nvSpPr>
      <dsp:spPr>
        <a:xfrm>
          <a:off x="4935642" y="1924552"/>
          <a:ext cx="702744" cy="3638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51343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600" kern="1200" dirty="0"/>
            <a:t>IDE- Infirmière Chef Coordonnatrice des soins</a:t>
          </a:r>
        </a:p>
      </dsp:txBody>
      <dsp:txXfrm>
        <a:off x="4935642" y="1924552"/>
        <a:ext cx="702744" cy="363849"/>
      </dsp:txXfrm>
    </dsp:sp>
    <dsp:sp modelId="{D9DCCA32-A69B-4886-8212-CE9B9C1D6EE3}">
      <dsp:nvSpPr>
        <dsp:cNvPr id="0" name=""/>
        <dsp:cNvSpPr/>
      </dsp:nvSpPr>
      <dsp:spPr>
        <a:xfrm>
          <a:off x="5076191" y="2200763"/>
          <a:ext cx="632469" cy="13485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3810" rIns="15240" bIns="3810" numCol="1" spcCol="1270" anchor="ctr" anchorCtr="0">
          <a:noAutofit/>
        </a:bodyPr>
        <a:lstStyle/>
        <a:p>
          <a:pPr marL="0" lvl="0" indent="0" algn="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600" kern="1200" dirty="0"/>
            <a:t>Audrey FLORIAN</a:t>
          </a:r>
        </a:p>
      </dsp:txBody>
      <dsp:txXfrm>
        <a:off x="5076191" y="2200763"/>
        <a:ext cx="632469" cy="134851"/>
      </dsp:txXfrm>
    </dsp:sp>
    <dsp:sp modelId="{72B65D9F-7D9A-4E3D-8485-A128CD04F079}">
      <dsp:nvSpPr>
        <dsp:cNvPr id="0" name=""/>
        <dsp:cNvSpPr/>
      </dsp:nvSpPr>
      <dsp:spPr>
        <a:xfrm>
          <a:off x="5878458" y="1924552"/>
          <a:ext cx="702744" cy="3638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51343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700" kern="1200" dirty="0"/>
            <a:t>Office Manager</a:t>
          </a:r>
        </a:p>
      </dsp:txBody>
      <dsp:txXfrm>
        <a:off x="5878458" y="1924552"/>
        <a:ext cx="702744" cy="363849"/>
      </dsp:txXfrm>
    </dsp:sp>
    <dsp:sp modelId="{88589DE9-49C9-4E98-B90C-EBA7E7A25EF9}">
      <dsp:nvSpPr>
        <dsp:cNvPr id="0" name=""/>
        <dsp:cNvSpPr/>
      </dsp:nvSpPr>
      <dsp:spPr>
        <a:xfrm>
          <a:off x="6019007" y="2207547"/>
          <a:ext cx="632469" cy="12128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700" kern="1200" dirty="0"/>
            <a:t>Sacha CHISTE</a:t>
          </a:r>
        </a:p>
      </dsp:txBody>
      <dsp:txXfrm>
        <a:off x="6019007" y="2207547"/>
        <a:ext cx="632469" cy="12128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C9DE3F-9210-4286-880F-4B1E76EC3215}">
      <dsp:nvSpPr>
        <dsp:cNvPr id="0" name=""/>
        <dsp:cNvSpPr/>
      </dsp:nvSpPr>
      <dsp:spPr>
        <a:xfrm>
          <a:off x="4662870" y="1468974"/>
          <a:ext cx="135620" cy="4323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2364"/>
              </a:lnTo>
              <a:lnTo>
                <a:pt x="135620" y="43236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F60C26-A746-4BB0-99DE-ECCD974FCA9C}">
      <dsp:nvSpPr>
        <dsp:cNvPr id="0" name=""/>
        <dsp:cNvSpPr/>
      </dsp:nvSpPr>
      <dsp:spPr>
        <a:xfrm>
          <a:off x="4581688" y="1468974"/>
          <a:ext cx="91440" cy="432364"/>
        </a:xfrm>
        <a:custGeom>
          <a:avLst/>
          <a:gdLst/>
          <a:ahLst/>
          <a:cxnLst/>
          <a:rect l="0" t="0" r="0" b="0"/>
          <a:pathLst>
            <a:path>
              <a:moveTo>
                <a:pt x="81181" y="0"/>
              </a:moveTo>
              <a:lnTo>
                <a:pt x="81181" y="432364"/>
              </a:lnTo>
              <a:lnTo>
                <a:pt x="45720" y="43236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99208E-47FE-4729-86CE-AA3B97695B6D}">
      <dsp:nvSpPr>
        <dsp:cNvPr id="0" name=""/>
        <dsp:cNvSpPr/>
      </dsp:nvSpPr>
      <dsp:spPr>
        <a:xfrm>
          <a:off x="9405548" y="2849191"/>
          <a:ext cx="1343760" cy="1498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9311"/>
              </a:lnTo>
              <a:lnTo>
                <a:pt x="1343760" y="89311"/>
              </a:lnTo>
              <a:lnTo>
                <a:pt x="1343760" y="14981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9C0419-4C8B-4410-8E5F-AAC312ADE0F9}">
      <dsp:nvSpPr>
        <dsp:cNvPr id="0" name=""/>
        <dsp:cNvSpPr/>
      </dsp:nvSpPr>
      <dsp:spPr>
        <a:xfrm>
          <a:off x="9405548" y="2849191"/>
          <a:ext cx="671880" cy="1498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9311"/>
              </a:lnTo>
              <a:lnTo>
                <a:pt x="671880" y="89311"/>
              </a:lnTo>
              <a:lnTo>
                <a:pt x="671880" y="14981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85B3CF-EC6C-427E-8DB5-9A7A9EAA3152}">
      <dsp:nvSpPr>
        <dsp:cNvPr id="0" name=""/>
        <dsp:cNvSpPr/>
      </dsp:nvSpPr>
      <dsp:spPr>
        <a:xfrm>
          <a:off x="9359828" y="2849191"/>
          <a:ext cx="91440" cy="14981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981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4146B2-5606-49B3-A2E4-EA9DD52B420C}">
      <dsp:nvSpPr>
        <dsp:cNvPr id="0" name=""/>
        <dsp:cNvSpPr/>
      </dsp:nvSpPr>
      <dsp:spPr>
        <a:xfrm>
          <a:off x="8733668" y="2849191"/>
          <a:ext cx="671880" cy="149812"/>
        </a:xfrm>
        <a:custGeom>
          <a:avLst/>
          <a:gdLst/>
          <a:ahLst/>
          <a:cxnLst/>
          <a:rect l="0" t="0" r="0" b="0"/>
          <a:pathLst>
            <a:path>
              <a:moveTo>
                <a:pt x="671880" y="0"/>
              </a:moveTo>
              <a:lnTo>
                <a:pt x="671880" y="89311"/>
              </a:lnTo>
              <a:lnTo>
                <a:pt x="0" y="89311"/>
              </a:lnTo>
              <a:lnTo>
                <a:pt x="0" y="14981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4DB2D0-2C0C-41A4-B3D9-4F9B512234F3}">
      <dsp:nvSpPr>
        <dsp:cNvPr id="0" name=""/>
        <dsp:cNvSpPr/>
      </dsp:nvSpPr>
      <dsp:spPr>
        <a:xfrm>
          <a:off x="8061788" y="2849191"/>
          <a:ext cx="1343760" cy="149812"/>
        </a:xfrm>
        <a:custGeom>
          <a:avLst/>
          <a:gdLst/>
          <a:ahLst/>
          <a:cxnLst/>
          <a:rect l="0" t="0" r="0" b="0"/>
          <a:pathLst>
            <a:path>
              <a:moveTo>
                <a:pt x="1343760" y="0"/>
              </a:moveTo>
              <a:lnTo>
                <a:pt x="1343760" y="89311"/>
              </a:lnTo>
              <a:lnTo>
                <a:pt x="0" y="89311"/>
              </a:lnTo>
              <a:lnTo>
                <a:pt x="0" y="14981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915FD6-5A3F-47ED-B539-D34D164048B9}">
      <dsp:nvSpPr>
        <dsp:cNvPr id="0" name=""/>
        <dsp:cNvSpPr/>
      </dsp:nvSpPr>
      <dsp:spPr>
        <a:xfrm>
          <a:off x="5384830" y="2440088"/>
          <a:ext cx="4020718" cy="1498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9311"/>
              </a:lnTo>
              <a:lnTo>
                <a:pt x="4020718" y="89311"/>
              </a:lnTo>
              <a:lnTo>
                <a:pt x="4020718" y="14981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7A70E6-024E-4933-9DA8-FA87CE750B90}">
      <dsp:nvSpPr>
        <dsp:cNvPr id="0" name=""/>
        <dsp:cNvSpPr/>
      </dsp:nvSpPr>
      <dsp:spPr>
        <a:xfrm>
          <a:off x="7389908" y="3276633"/>
          <a:ext cx="1007820" cy="1498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9311"/>
              </a:lnTo>
              <a:lnTo>
                <a:pt x="1007820" y="89311"/>
              </a:lnTo>
              <a:lnTo>
                <a:pt x="1007820" y="14981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A65AA7-CA8B-4BAF-B500-A4E6EB869417}">
      <dsp:nvSpPr>
        <dsp:cNvPr id="0" name=""/>
        <dsp:cNvSpPr/>
      </dsp:nvSpPr>
      <dsp:spPr>
        <a:xfrm>
          <a:off x="7389908" y="3276633"/>
          <a:ext cx="335940" cy="1498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9311"/>
              </a:lnTo>
              <a:lnTo>
                <a:pt x="335940" y="89311"/>
              </a:lnTo>
              <a:lnTo>
                <a:pt x="335940" y="14981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BDBD94-F66C-46B9-97D5-70B91A37C4CE}">
      <dsp:nvSpPr>
        <dsp:cNvPr id="0" name=""/>
        <dsp:cNvSpPr/>
      </dsp:nvSpPr>
      <dsp:spPr>
        <a:xfrm>
          <a:off x="7053968" y="3276633"/>
          <a:ext cx="335940" cy="149812"/>
        </a:xfrm>
        <a:custGeom>
          <a:avLst/>
          <a:gdLst/>
          <a:ahLst/>
          <a:cxnLst/>
          <a:rect l="0" t="0" r="0" b="0"/>
          <a:pathLst>
            <a:path>
              <a:moveTo>
                <a:pt x="335940" y="0"/>
              </a:moveTo>
              <a:lnTo>
                <a:pt x="335940" y="89311"/>
              </a:lnTo>
              <a:lnTo>
                <a:pt x="0" y="89311"/>
              </a:lnTo>
              <a:lnTo>
                <a:pt x="0" y="14981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29C52A-0B74-43FD-8762-D936DA179078}">
      <dsp:nvSpPr>
        <dsp:cNvPr id="0" name=""/>
        <dsp:cNvSpPr/>
      </dsp:nvSpPr>
      <dsp:spPr>
        <a:xfrm>
          <a:off x="6382088" y="3276633"/>
          <a:ext cx="1007820" cy="149812"/>
        </a:xfrm>
        <a:custGeom>
          <a:avLst/>
          <a:gdLst/>
          <a:ahLst/>
          <a:cxnLst/>
          <a:rect l="0" t="0" r="0" b="0"/>
          <a:pathLst>
            <a:path>
              <a:moveTo>
                <a:pt x="1007820" y="0"/>
              </a:moveTo>
              <a:lnTo>
                <a:pt x="1007820" y="89311"/>
              </a:lnTo>
              <a:lnTo>
                <a:pt x="0" y="89311"/>
              </a:lnTo>
              <a:lnTo>
                <a:pt x="0" y="14981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87016B-40C7-4C72-9D6A-E6F90D153A38}">
      <dsp:nvSpPr>
        <dsp:cNvPr id="0" name=""/>
        <dsp:cNvSpPr/>
      </dsp:nvSpPr>
      <dsp:spPr>
        <a:xfrm>
          <a:off x="6718028" y="2849191"/>
          <a:ext cx="671880" cy="1681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7649"/>
              </a:lnTo>
              <a:lnTo>
                <a:pt x="671880" y="107649"/>
              </a:lnTo>
              <a:lnTo>
                <a:pt x="671880" y="16815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A67001-F736-431D-91D5-EF7F5D93A7ED}">
      <dsp:nvSpPr>
        <dsp:cNvPr id="0" name=""/>
        <dsp:cNvSpPr/>
      </dsp:nvSpPr>
      <dsp:spPr>
        <a:xfrm>
          <a:off x="5914887" y="3276633"/>
          <a:ext cx="91440" cy="279457"/>
        </a:xfrm>
        <a:custGeom>
          <a:avLst/>
          <a:gdLst/>
          <a:ahLst/>
          <a:cxnLst/>
          <a:rect l="0" t="0" r="0" b="0"/>
          <a:pathLst>
            <a:path>
              <a:moveTo>
                <a:pt x="131261" y="0"/>
              </a:moveTo>
              <a:lnTo>
                <a:pt x="131261" y="279457"/>
              </a:lnTo>
              <a:lnTo>
                <a:pt x="45720" y="27945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C01DAF-0A9A-4CD9-91E2-966E10E5C4FC}">
      <dsp:nvSpPr>
        <dsp:cNvPr id="0" name=""/>
        <dsp:cNvSpPr/>
      </dsp:nvSpPr>
      <dsp:spPr>
        <a:xfrm>
          <a:off x="6046148" y="3276633"/>
          <a:ext cx="1679700" cy="5589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8414"/>
              </a:lnTo>
              <a:lnTo>
                <a:pt x="1679700" y="498414"/>
              </a:lnTo>
              <a:lnTo>
                <a:pt x="1679700" y="55891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D1D0B1-D221-4475-AA27-D132E127927B}">
      <dsp:nvSpPr>
        <dsp:cNvPr id="0" name=""/>
        <dsp:cNvSpPr/>
      </dsp:nvSpPr>
      <dsp:spPr>
        <a:xfrm>
          <a:off x="6046148" y="3276633"/>
          <a:ext cx="1007820" cy="5589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8414"/>
              </a:lnTo>
              <a:lnTo>
                <a:pt x="1007820" y="498414"/>
              </a:lnTo>
              <a:lnTo>
                <a:pt x="1007820" y="55891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43A87B-60D8-4DCA-AC9E-6469B7364723}">
      <dsp:nvSpPr>
        <dsp:cNvPr id="0" name=""/>
        <dsp:cNvSpPr/>
      </dsp:nvSpPr>
      <dsp:spPr>
        <a:xfrm>
          <a:off x="6046148" y="3276633"/>
          <a:ext cx="335940" cy="5589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8414"/>
              </a:lnTo>
              <a:lnTo>
                <a:pt x="335940" y="498414"/>
              </a:lnTo>
              <a:lnTo>
                <a:pt x="335940" y="55891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B0C529-CC3D-4A41-B9DC-A2AD91D575AC}">
      <dsp:nvSpPr>
        <dsp:cNvPr id="0" name=""/>
        <dsp:cNvSpPr/>
      </dsp:nvSpPr>
      <dsp:spPr>
        <a:xfrm>
          <a:off x="5710208" y="3276633"/>
          <a:ext cx="335940" cy="558915"/>
        </a:xfrm>
        <a:custGeom>
          <a:avLst/>
          <a:gdLst/>
          <a:ahLst/>
          <a:cxnLst/>
          <a:rect l="0" t="0" r="0" b="0"/>
          <a:pathLst>
            <a:path>
              <a:moveTo>
                <a:pt x="335940" y="0"/>
              </a:moveTo>
              <a:lnTo>
                <a:pt x="335940" y="498414"/>
              </a:lnTo>
              <a:lnTo>
                <a:pt x="0" y="498414"/>
              </a:lnTo>
              <a:lnTo>
                <a:pt x="0" y="55891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06C620-7A49-47E8-B8AF-836D0803C9BF}">
      <dsp:nvSpPr>
        <dsp:cNvPr id="0" name=""/>
        <dsp:cNvSpPr/>
      </dsp:nvSpPr>
      <dsp:spPr>
        <a:xfrm>
          <a:off x="5038328" y="3276633"/>
          <a:ext cx="1007820" cy="558915"/>
        </a:xfrm>
        <a:custGeom>
          <a:avLst/>
          <a:gdLst/>
          <a:ahLst/>
          <a:cxnLst/>
          <a:rect l="0" t="0" r="0" b="0"/>
          <a:pathLst>
            <a:path>
              <a:moveTo>
                <a:pt x="1007820" y="0"/>
              </a:moveTo>
              <a:lnTo>
                <a:pt x="1007820" y="498414"/>
              </a:lnTo>
              <a:lnTo>
                <a:pt x="0" y="498414"/>
              </a:lnTo>
              <a:lnTo>
                <a:pt x="0" y="55891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1C9D4F-13ED-4879-B479-11B540BF2EC6}">
      <dsp:nvSpPr>
        <dsp:cNvPr id="0" name=""/>
        <dsp:cNvSpPr/>
      </dsp:nvSpPr>
      <dsp:spPr>
        <a:xfrm>
          <a:off x="4366448" y="3276633"/>
          <a:ext cx="1679700" cy="558915"/>
        </a:xfrm>
        <a:custGeom>
          <a:avLst/>
          <a:gdLst/>
          <a:ahLst/>
          <a:cxnLst/>
          <a:rect l="0" t="0" r="0" b="0"/>
          <a:pathLst>
            <a:path>
              <a:moveTo>
                <a:pt x="1679700" y="0"/>
              </a:moveTo>
              <a:lnTo>
                <a:pt x="1679700" y="498414"/>
              </a:lnTo>
              <a:lnTo>
                <a:pt x="0" y="498414"/>
              </a:lnTo>
              <a:lnTo>
                <a:pt x="0" y="55891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BDE311-670A-4B86-B3A5-3468313C2101}">
      <dsp:nvSpPr>
        <dsp:cNvPr id="0" name=""/>
        <dsp:cNvSpPr/>
      </dsp:nvSpPr>
      <dsp:spPr>
        <a:xfrm>
          <a:off x="6046148" y="2849191"/>
          <a:ext cx="671880" cy="168150"/>
        </a:xfrm>
        <a:custGeom>
          <a:avLst/>
          <a:gdLst/>
          <a:ahLst/>
          <a:cxnLst/>
          <a:rect l="0" t="0" r="0" b="0"/>
          <a:pathLst>
            <a:path>
              <a:moveTo>
                <a:pt x="671880" y="0"/>
              </a:moveTo>
              <a:lnTo>
                <a:pt x="671880" y="107649"/>
              </a:lnTo>
              <a:lnTo>
                <a:pt x="0" y="107649"/>
              </a:lnTo>
              <a:lnTo>
                <a:pt x="0" y="16815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FB79E9-FB2D-475E-9DF8-668E06DD8329}">
      <dsp:nvSpPr>
        <dsp:cNvPr id="0" name=""/>
        <dsp:cNvSpPr/>
      </dsp:nvSpPr>
      <dsp:spPr>
        <a:xfrm>
          <a:off x="5384830" y="2440088"/>
          <a:ext cx="1333198" cy="1498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9311"/>
              </a:lnTo>
              <a:lnTo>
                <a:pt x="1333198" y="89311"/>
              </a:lnTo>
              <a:lnTo>
                <a:pt x="1333198" y="14981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D8A103-B386-4F0D-893C-CC45B0D3B92C}">
      <dsp:nvSpPr>
        <dsp:cNvPr id="0" name=""/>
        <dsp:cNvSpPr/>
      </dsp:nvSpPr>
      <dsp:spPr>
        <a:xfrm>
          <a:off x="4209040" y="2849191"/>
          <a:ext cx="1165228" cy="1498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9311"/>
              </a:lnTo>
              <a:lnTo>
                <a:pt x="1165228" y="89311"/>
              </a:lnTo>
              <a:lnTo>
                <a:pt x="1165228" y="14981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2755A7-3DE1-4CEE-8D28-5D1587973050}">
      <dsp:nvSpPr>
        <dsp:cNvPr id="0" name=""/>
        <dsp:cNvSpPr/>
      </dsp:nvSpPr>
      <dsp:spPr>
        <a:xfrm>
          <a:off x="4209040" y="2849191"/>
          <a:ext cx="493348" cy="1498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9311"/>
              </a:lnTo>
              <a:lnTo>
                <a:pt x="493348" y="89311"/>
              </a:lnTo>
              <a:lnTo>
                <a:pt x="493348" y="14981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0D7352-6BDE-447F-9253-4C5D4F1EF91F}">
      <dsp:nvSpPr>
        <dsp:cNvPr id="0" name=""/>
        <dsp:cNvSpPr/>
      </dsp:nvSpPr>
      <dsp:spPr>
        <a:xfrm>
          <a:off x="4030508" y="2849191"/>
          <a:ext cx="178531" cy="149812"/>
        </a:xfrm>
        <a:custGeom>
          <a:avLst/>
          <a:gdLst/>
          <a:ahLst/>
          <a:cxnLst/>
          <a:rect l="0" t="0" r="0" b="0"/>
          <a:pathLst>
            <a:path>
              <a:moveTo>
                <a:pt x="178531" y="0"/>
              </a:moveTo>
              <a:lnTo>
                <a:pt x="178531" y="89311"/>
              </a:lnTo>
              <a:lnTo>
                <a:pt x="0" y="89311"/>
              </a:lnTo>
              <a:lnTo>
                <a:pt x="0" y="14981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EEB4C9-260E-446D-BAC5-03E06D34883D}">
      <dsp:nvSpPr>
        <dsp:cNvPr id="0" name=""/>
        <dsp:cNvSpPr/>
      </dsp:nvSpPr>
      <dsp:spPr>
        <a:xfrm>
          <a:off x="3151140" y="2849191"/>
          <a:ext cx="1057899" cy="149812"/>
        </a:xfrm>
        <a:custGeom>
          <a:avLst/>
          <a:gdLst/>
          <a:ahLst/>
          <a:cxnLst/>
          <a:rect l="0" t="0" r="0" b="0"/>
          <a:pathLst>
            <a:path>
              <a:moveTo>
                <a:pt x="1057899" y="0"/>
              </a:moveTo>
              <a:lnTo>
                <a:pt x="1057899" y="89311"/>
              </a:lnTo>
              <a:lnTo>
                <a:pt x="0" y="89311"/>
              </a:lnTo>
              <a:lnTo>
                <a:pt x="0" y="14981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540E33-C0CD-4515-B2A2-6C4E345E993F}">
      <dsp:nvSpPr>
        <dsp:cNvPr id="0" name=""/>
        <dsp:cNvSpPr/>
      </dsp:nvSpPr>
      <dsp:spPr>
        <a:xfrm>
          <a:off x="4209040" y="2440088"/>
          <a:ext cx="1175790" cy="149812"/>
        </a:xfrm>
        <a:custGeom>
          <a:avLst/>
          <a:gdLst/>
          <a:ahLst/>
          <a:cxnLst/>
          <a:rect l="0" t="0" r="0" b="0"/>
          <a:pathLst>
            <a:path>
              <a:moveTo>
                <a:pt x="1175790" y="0"/>
              </a:moveTo>
              <a:lnTo>
                <a:pt x="1175790" y="89311"/>
              </a:lnTo>
              <a:lnTo>
                <a:pt x="0" y="89311"/>
              </a:lnTo>
              <a:lnTo>
                <a:pt x="0" y="14981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46A9A8-8D14-43F1-9D2D-D8B311B2BA01}">
      <dsp:nvSpPr>
        <dsp:cNvPr id="0" name=""/>
        <dsp:cNvSpPr/>
      </dsp:nvSpPr>
      <dsp:spPr>
        <a:xfrm>
          <a:off x="1420837" y="2879194"/>
          <a:ext cx="951094" cy="1198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308"/>
              </a:lnTo>
              <a:lnTo>
                <a:pt x="951094" y="59308"/>
              </a:lnTo>
              <a:lnTo>
                <a:pt x="951094" y="11980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B03F36-70AC-420C-87BD-F273B97418CE}">
      <dsp:nvSpPr>
        <dsp:cNvPr id="0" name=""/>
        <dsp:cNvSpPr/>
      </dsp:nvSpPr>
      <dsp:spPr>
        <a:xfrm>
          <a:off x="1420837" y="2879194"/>
          <a:ext cx="279214" cy="1198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308"/>
              </a:lnTo>
              <a:lnTo>
                <a:pt x="279214" y="59308"/>
              </a:lnTo>
              <a:lnTo>
                <a:pt x="279214" y="11980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085A51-42DE-4006-B6E8-46DF63ED4A1B}">
      <dsp:nvSpPr>
        <dsp:cNvPr id="0" name=""/>
        <dsp:cNvSpPr/>
      </dsp:nvSpPr>
      <dsp:spPr>
        <a:xfrm>
          <a:off x="1046375" y="2879194"/>
          <a:ext cx="374461" cy="140278"/>
        </a:xfrm>
        <a:custGeom>
          <a:avLst/>
          <a:gdLst/>
          <a:ahLst/>
          <a:cxnLst/>
          <a:rect l="0" t="0" r="0" b="0"/>
          <a:pathLst>
            <a:path>
              <a:moveTo>
                <a:pt x="374461" y="0"/>
              </a:moveTo>
              <a:lnTo>
                <a:pt x="374461" y="79777"/>
              </a:lnTo>
              <a:lnTo>
                <a:pt x="0" y="79777"/>
              </a:lnTo>
              <a:lnTo>
                <a:pt x="0" y="14027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B8D48E-00AA-4CB6-8C09-14B90F444007}">
      <dsp:nvSpPr>
        <dsp:cNvPr id="0" name=""/>
        <dsp:cNvSpPr/>
      </dsp:nvSpPr>
      <dsp:spPr>
        <a:xfrm>
          <a:off x="250398" y="2879194"/>
          <a:ext cx="1170438" cy="119809"/>
        </a:xfrm>
        <a:custGeom>
          <a:avLst/>
          <a:gdLst/>
          <a:ahLst/>
          <a:cxnLst/>
          <a:rect l="0" t="0" r="0" b="0"/>
          <a:pathLst>
            <a:path>
              <a:moveTo>
                <a:pt x="1170438" y="0"/>
              </a:moveTo>
              <a:lnTo>
                <a:pt x="1170438" y="59308"/>
              </a:lnTo>
              <a:lnTo>
                <a:pt x="0" y="59308"/>
              </a:lnTo>
              <a:lnTo>
                <a:pt x="0" y="11980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7ACBCB-6D51-4378-B349-9DD2CB24F1D6}">
      <dsp:nvSpPr>
        <dsp:cNvPr id="0" name=""/>
        <dsp:cNvSpPr/>
      </dsp:nvSpPr>
      <dsp:spPr>
        <a:xfrm>
          <a:off x="1420837" y="2440088"/>
          <a:ext cx="3963993" cy="179815"/>
        </a:xfrm>
        <a:custGeom>
          <a:avLst/>
          <a:gdLst/>
          <a:ahLst/>
          <a:cxnLst/>
          <a:rect l="0" t="0" r="0" b="0"/>
          <a:pathLst>
            <a:path>
              <a:moveTo>
                <a:pt x="3963993" y="0"/>
              </a:moveTo>
              <a:lnTo>
                <a:pt x="3963993" y="119313"/>
              </a:lnTo>
              <a:lnTo>
                <a:pt x="0" y="119313"/>
              </a:lnTo>
              <a:lnTo>
                <a:pt x="0" y="17981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238213-89E8-478D-8EE7-DDC4093E6F2D}">
      <dsp:nvSpPr>
        <dsp:cNvPr id="0" name=""/>
        <dsp:cNvSpPr/>
      </dsp:nvSpPr>
      <dsp:spPr>
        <a:xfrm>
          <a:off x="4662870" y="1468974"/>
          <a:ext cx="721959" cy="7118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51321"/>
              </a:lnTo>
              <a:lnTo>
                <a:pt x="721959" y="651321"/>
              </a:lnTo>
              <a:lnTo>
                <a:pt x="721959" y="71182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4A8E62-3F90-44E7-9D58-61E09DB0912A}">
      <dsp:nvSpPr>
        <dsp:cNvPr id="0" name=""/>
        <dsp:cNvSpPr/>
      </dsp:nvSpPr>
      <dsp:spPr>
        <a:xfrm>
          <a:off x="4617150" y="1468974"/>
          <a:ext cx="91440" cy="71182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51321"/>
              </a:lnTo>
              <a:lnTo>
                <a:pt x="95799" y="651321"/>
              </a:lnTo>
              <a:lnTo>
                <a:pt x="95799" y="71182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545DE4-8FBC-4103-A25A-5EC5B2899BC0}">
      <dsp:nvSpPr>
        <dsp:cNvPr id="0" name=""/>
        <dsp:cNvSpPr/>
      </dsp:nvSpPr>
      <dsp:spPr>
        <a:xfrm>
          <a:off x="4041070" y="1468974"/>
          <a:ext cx="621800" cy="711822"/>
        </a:xfrm>
        <a:custGeom>
          <a:avLst/>
          <a:gdLst/>
          <a:ahLst/>
          <a:cxnLst/>
          <a:rect l="0" t="0" r="0" b="0"/>
          <a:pathLst>
            <a:path>
              <a:moveTo>
                <a:pt x="621800" y="0"/>
              </a:moveTo>
              <a:lnTo>
                <a:pt x="621800" y="651321"/>
              </a:lnTo>
              <a:lnTo>
                <a:pt x="0" y="651321"/>
              </a:lnTo>
              <a:lnTo>
                <a:pt x="0" y="71182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2ADF64-F15F-4BFF-B69F-D9E964420A48}">
      <dsp:nvSpPr>
        <dsp:cNvPr id="0" name=""/>
        <dsp:cNvSpPr/>
      </dsp:nvSpPr>
      <dsp:spPr>
        <a:xfrm>
          <a:off x="4412471" y="1209683"/>
          <a:ext cx="500797" cy="2592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6589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/>
            <a:t>Responsable Soins</a:t>
          </a:r>
        </a:p>
      </dsp:txBody>
      <dsp:txXfrm>
        <a:off x="4412471" y="1209683"/>
        <a:ext cx="500797" cy="259290"/>
      </dsp:txXfrm>
    </dsp:sp>
    <dsp:sp modelId="{B3771EF1-F0A5-453D-92C5-B14EF8B72903}">
      <dsp:nvSpPr>
        <dsp:cNvPr id="0" name=""/>
        <dsp:cNvSpPr/>
      </dsp:nvSpPr>
      <dsp:spPr>
        <a:xfrm>
          <a:off x="4024730" y="1429113"/>
          <a:ext cx="1413005" cy="22157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700" kern="1200" dirty="0"/>
        </a:p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kern="1200" dirty="0"/>
            <a:t>Docteur Jean DERMAT</a:t>
          </a:r>
        </a:p>
      </dsp:txBody>
      <dsp:txXfrm>
        <a:off x="4024730" y="1429113"/>
        <a:ext cx="1413005" cy="221577"/>
      </dsp:txXfrm>
    </dsp:sp>
    <dsp:sp modelId="{2734C53D-2F98-40B7-9D97-0B156C4CADA0}">
      <dsp:nvSpPr>
        <dsp:cNvPr id="0" name=""/>
        <dsp:cNvSpPr/>
      </dsp:nvSpPr>
      <dsp:spPr>
        <a:xfrm>
          <a:off x="3790671" y="2180797"/>
          <a:ext cx="500797" cy="2592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6589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/>
            <a:t>Chef du département Médecine</a:t>
          </a:r>
        </a:p>
      </dsp:txBody>
      <dsp:txXfrm>
        <a:off x="3790671" y="2180797"/>
        <a:ext cx="500797" cy="259290"/>
      </dsp:txXfrm>
    </dsp:sp>
    <dsp:sp modelId="{D8CF91A9-3B32-4255-9036-0ED8FDBF3DCD}">
      <dsp:nvSpPr>
        <dsp:cNvPr id="0" name=""/>
        <dsp:cNvSpPr/>
      </dsp:nvSpPr>
      <dsp:spPr>
        <a:xfrm>
          <a:off x="3890830" y="2382467"/>
          <a:ext cx="450718" cy="8643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/>
            <a:t>Dr Jean DORLANE</a:t>
          </a:r>
        </a:p>
      </dsp:txBody>
      <dsp:txXfrm>
        <a:off x="3890830" y="2382467"/>
        <a:ext cx="450718" cy="86430"/>
      </dsp:txXfrm>
    </dsp:sp>
    <dsp:sp modelId="{DAF257D2-7060-4AF3-9C34-4D23B8053722}">
      <dsp:nvSpPr>
        <dsp:cNvPr id="0" name=""/>
        <dsp:cNvSpPr/>
      </dsp:nvSpPr>
      <dsp:spPr>
        <a:xfrm>
          <a:off x="4462551" y="2180797"/>
          <a:ext cx="500797" cy="2592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6589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/>
            <a:t>Chef du département obstétrique</a:t>
          </a:r>
        </a:p>
      </dsp:txBody>
      <dsp:txXfrm>
        <a:off x="4462551" y="2180797"/>
        <a:ext cx="500797" cy="259290"/>
      </dsp:txXfrm>
    </dsp:sp>
    <dsp:sp modelId="{F3DF8121-15ED-4379-950E-D8AB19B7C738}">
      <dsp:nvSpPr>
        <dsp:cNvPr id="0" name=""/>
        <dsp:cNvSpPr/>
      </dsp:nvSpPr>
      <dsp:spPr>
        <a:xfrm>
          <a:off x="4562710" y="2382467"/>
          <a:ext cx="450718" cy="8643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/>
            <a:t>Dr Helen ASSEMAT</a:t>
          </a:r>
        </a:p>
      </dsp:txBody>
      <dsp:txXfrm>
        <a:off x="4562710" y="2382467"/>
        <a:ext cx="450718" cy="86430"/>
      </dsp:txXfrm>
    </dsp:sp>
    <dsp:sp modelId="{9015B52F-AF84-4C4D-9F40-2B90305A8A6B}">
      <dsp:nvSpPr>
        <dsp:cNvPr id="0" name=""/>
        <dsp:cNvSpPr/>
      </dsp:nvSpPr>
      <dsp:spPr>
        <a:xfrm>
          <a:off x="5134431" y="2180797"/>
          <a:ext cx="500797" cy="2592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6589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/>
            <a:t>Chef du département Chirurgie</a:t>
          </a:r>
        </a:p>
      </dsp:txBody>
      <dsp:txXfrm>
        <a:off x="5134431" y="2180797"/>
        <a:ext cx="500797" cy="259290"/>
      </dsp:txXfrm>
    </dsp:sp>
    <dsp:sp modelId="{1CE1945E-61E1-4667-BDC0-1AFE60015A26}">
      <dsp:nvSpPr>
        <dsp:cNvPr id="0" name=""/>
        <dsp:cNvSpPr/>
      </dsp:nvSpPr>
      <dsp:spPr>
        <a:xfrm>
          <a:off x="5234590" y="2382467"/>
          <a:ext cx="450718" cy="8643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/>
            <a:t>Dr Jean-François GALLAUD</a:t>
          </a:r>
        </a:p>
      </dsp:txBody>
      <dsp:txXfrm>
        <a:off x="5234590" y="2382467"/>
        <a:ext cx="450718" cy="86430"/>
      </dsp:txXfrm>
    </dsp:sp>
    <dsp:sp modelId="{C66043BC-FC35-4284-B30B-071F280AE080}">
      <dsp:nvSpPr>
        <dsp:cNvPr id="0" name=""/>
        <dsp:cNvSpPr/>
      </dsp:nvSpPr>
      <dsp:spPr>
        <a:xfrm>
          <a:off x="1170438" y="2619903"/>
          <a:ext cx="500797" cy="2592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6589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/>
            <a:t>Chef du service Chirurgie ORL</a:t>
          </a:r>
        </a:p>
      </dsp:txBody>
      <dsp:txXfrm>
        <a:off x="1170438" y="2619903"/>
        <a:ext cx="500797" cy="259290"/>
      </dsp:txXfrm>
    </dsp:sp>
    <dsp:sp modelId="{855FC007-D94B-4A04-BB97-623662B059F7}">
      <dsp:nvSpPr>
        <dsp:cNvPr id="0" name=""/>
        <dsp:cNvSpPr/>
      </dsp:nvSpPr>
      <dsp:spPr>
        <a:xfrm>
          <a:off x="1403556" y="2811669"/>
          <a:ext cx="450718" cy="8643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/>
            <a:t>Dr Marc DE OLIVEIRI</a:t>
          </a:r>
        </a:p>
      </dsp:txBody>
      <dsp:txXfrm>
        <a:off x="1403556" y="2811669"/>
        <a:ext cx="450718" cy="86430"/>
      </dsp:txXfrm>
    </dsp:sp>
    <dsp:sp modelId="{60058B02-602E-4835-B269-4FCB654D6A33}">
      <dsp:nvSpPr>
        <dsp:cNvPr id="0" name=""/>
        <dsp:cNvSpPr/>
      </dsp:nvSpPr>
      <dsp:spPr>
        <a:xfrm>
          <a:off x="0" y="2999004"/>
          <a:ext cx="500797" cy="2592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6589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/>
            <a:t>5 médecins</a:t>
          </a:r>
        </a:p>
      </dsp:txBody>
      <dsp:txXfrm>
        <a:off x="0" y="2999004"/>
        <a:ext cx="500797" cy="259290"/>
      </dsp:txXfrm>
    </dsp:sp>
    <dsp:sp modelId="{DAEA56B8-6EF5-4354-9CC4-7A171ACA49BD}">
      <dsp:nvSpPr>
        <dsp:cNvPr id="0" name=""/>
        <dsp:cNvSpPr/>
      </dsp:nvSpPr>
      <dsp:spPr>
        <a:xfrm>
          <a:off x="0" y="3230677"/>
          <a:ext cx="450718" cy="8643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0" y="3230677"/>
        <a:ext cx="450718" cy="86430"/>
      </dsp:txXfrm>
    </dsp:sp>
    <dsp:sp modelId="{4BA0C7CA-9D10-4D50-B12F-760983209407}">
      <dsp:nvSpPr>
        <dsp:cNvPr id="0" name=""/>
        <dsp:cNvSpPr/>
      </dsp:nvSpPr>
      <dsp:spPr>
        <a:xfrm>
          <a:off x="795976" y="3019472"/>
          <a:ext cx="500797" cy="2592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6589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/>
            <a:t>9 infirmiers</a:t>
          </a:r>
        </a:p>
      </dsp:txBody>
      <dsp:txXfrm>
        <a:off x="795976" y="3019472"/>
        <a:ext cx="500797" cy="259290"/>
      </dsp:txXfrm>
    </dsp:sp>
    <dsp:sp modelId="{909629FD-127A-4ABF-8592-4A18A480DA8F}">
      <dsp:nvSpPr>
        <dsp:cNvPr id="0" name=""/>
        <dsp:cNvSpPr/>
      </dsp:nvSpPr>
      <dsp:spPr>
        <a:xfrm>
          <a:off x="959516" y="3213215"/>
          <a:ext cx="450718" cy="8643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959516" y="3213215"/>
        <a:ext cx="450718" cy="86430"/>
      </dsp:txXfrm>
    </dsp:sp>
    <dsp:sp modelId="{473B6E94-EC8C-4312-8CD6-70FDF6BA8A7A}">
      <dsp:nvSpPr>
        <dsp:cNvPr id="0" name=""/>
        <dsp:cNvSpPr/>
      </dsp:nvSpPr>
      <dsp:spPr>
        <a:xfrm>
          <a:off x="1449652" y="2999004"/>
          <a:ext cx="500797" cy="2592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6589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/>
            <a:t>10 aides </a:t>
          </a:r>
          <a:r>
            <a:rPr lang="fr-FR" sz="500" kern="1200" dirty="0" err="1"/>
            <a:t>soigants</a:t>
          </a:r>
          <a:endParaRPr lang="fr-FR" sz="500" kern="1200" dirty="0"/>
        </a:p>
      </dsp:txBody>
      <dsp:txXfrm>
        <a:off x="1449652" y="2999004"/>
        <a:ext cx="500797" cy="259290"/>
      </dsp:txXfrm>
    </dsp:sp>
    <dsp:sp modelId="{ED01A8D9-79A4-4EE2-B6F5-2368FFD892FD}">
      <dsp:nvSpPr>
        <dsp:cNvPr id="0" name=""/>
        <dsp:cNvSpPr/>
      </dsp:nvSpPr>
      <dsp:spPr>
        <a:xfrm>
          <a:off x="1549812" y="3200674"/>
          <a:ext cx="450718" cy="8643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1549812" y="3200674"/>
        <a:ext cx="450718" cy="86430"/>
      </dsp:txXfrm>
    </dsp:sp>
    <dsp:sp modelId="{07D8BD11-FF23-4C0F-A3C9-96487A23462D}">
      <dsp:nvSpPr>
        <dsp:cNvPr id="0" name=""/>
        <dsp:cNvSpPr/>
      </dsp:nvSpPr>
      <dsp:spPr>
        <a:xfrm>
          <a:off x="2121532" y="2999004"/>
          <a:ext cx="500797" cy="2592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6589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/>
            <a:t>6 brancardiers</a:t>
          </a:r>
        </a:p>
      </dsp:txBody>
      <dsp:txXfrm>
        <a:off x="2121532" y="2999004"/>
        <a:ext cx="500797" cy="259290"/>
      </dsp:txXfrm>
    </dsp:sp>
    <dsp:sp modelId="{F709DB1C-E1AF-4EFF-9B7D-ADF1EDD273BF}">
      <dsp:nvSpPr>
        <dsp:cNvPr id="0" name=""/>
        <dsp:cNvSpPr/>
      </dsp:nvSpPr>
      <dsp:spPr>
        <a:xfrm>
          <a:off x="2221692" y="3200674"/>
          <a:ext cx="450718" cy="8643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2221692" y="3200674"/>
        <a:ext cx="450718" cy="86430"/>
      </dsp:txXfrm>
    </dsp:sp>
    <dsp:sp modelId="{653F2851-2183-4AB2-905D-D097716E5468}">
      <dsp:nvSpPr>
        <dsp:cNvPr id="0" name=""/>
        <dsp:cNvSpPr/>
      </dsp:nvSpPr>
      <dsp:spPr>
        <a:xfrm>
          <a:off x="3958641" y="2589900"/>
          <a:ext cx="500797" cy="2592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6589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/>
            <a:t>Chef du service chirurgie vasculaire</a:t>
          </a:r>
        </a:p>
      </dsp:txBody>
      <dsp:txXfrm>
        <a:off x="3958641" y="2589900"/>
        <a:ext cx="500797" cy="259290"/>
      </dsp:txXfrm>
    </dsp:sp>
    <dsp:sp modelId="{73203B83-C7B3-4A8F-AE0B-22785EFA7C95}">
      <dsp:nvSpPr>
        <dsp:cNvPr id="0" name=""/>
        <dsp:cNvSpPr/>
      </dsp:nvSpPr>
      <dsp:spPr>
        <a:xfrm>
          <a:off x="4058800" y="2791571"/>
          <a:ext cx="450718" cy="8643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/>
            <a:t>Dr </a:t>
          </a:r>
          <a:r>
            <a:rPr lang="fr-FR" sz="500" kern="1200" dirty="0" err="1"/>
            <a:t>Adelaide</a:t>
          </a:r>
          <a:r>
            <a:rPr lang="fr-FR" sz="500" kern="1200" dirty="0"/>
            <a:t> MARMILLE</a:t>
          </a:r>
        </a:p>
      </dsp:txBody>
      <dsp:txXfrm>
        <a:off x="4058800" y="2791571"/>
        <a:ext cx="450718" cy="86430"/>
      </dsp:txXfrm>
    </dsp:sp>
    <dsp:sp modelId="{CF5C5347-4926-4BBB-B863-3C7BD7FD58F3}">
      <dsp:nvSpPr>
        <dsp:cNvPr id="0" name=""/>
        <dsp:cNvSpPr/>
      </dsp:nvSpPr>
      <dsp:spPr>
        <a:xfrm>
          <a:off x="2900741" y="2999004"/>
          <a:ext cx="500797" cy="2592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6589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/>
            <a:t>4 médecins</a:t>
          </a:r>
        </a:p>
      </dsp:txBody>
      <dsp:txXfrm>
        <a:off x="2900741" y="2999004"/>
        <a:ext cx="500797" cy="259290"/>
      </dsp:txXfrm>
    </dsp:sp>
    <dsp:sp modelId="{E1421F31-6966-4502-B0FE-775507D68BDC}">
      <dsp:nvSpPr>
        <dsp:cNvPr id="0" name=""/>
        <dsp:cNvSpPr/>
      </dsp:nvSpPr>
      <dsp:spPr>
        <a:xfrm>
          <a:off x="2941050" y="3191529"/>
          <a:ext cx="865694" cy="46667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3810" rIns="15240" bIns="3810" numCol="1" spcCol="1270" anchor="ctr" anchorCtr="0">
          <a:noAutofit/>
        </a:bodyPr>
        <a:lstStyle/>
        <a:p>
          <a:pPr marL="0" lvl="0" indent="0" algn="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600" kern="1200" dirty="0"/>
            <a:t>Vincent DUROLER</a:t>
          </a:r>
        </a:p>
        <a:p>
          <a:pPr marL="0" lvl="0" indent="0" algn="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600" kern="1200" dirty="0"/>
            <a:t>Laurent VERNEUIL</a:t>
          </a:r>
        </a:p>
        <a:p>
          <a:pPr marL="0" lvl="0" indent="0" algn="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600" kern="1200" dirty="0"/>
            <a:t>Elisabeth DE VELMONT</a:t>
          </a:r>
        </a:p>
        <a:p>
          <a:pPr marL="0" lvl="0" indent="0" algn="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600" kern="1200" dirty="0"/>
            <a:t>Antoine CARFANTIN</a:t>
          </a:r>
        </a:p>
      </dsp:txBody>
      <dsp:txXfrm>
        <a:off x="2941050" y="3191529"/>
        <a:ext cx="865694" cy="466672"/>
      </dsp:txXfrm>
    </dsp:sp>
    <dsp:sp modelId="{3A4A40AE-EA4E-4853-832F-012B285BB355}">
      <dsp:nvSpPr>
        <dsp:cNvPr id="0" name=""/>
        <dsp:cNvSpPr/>
      </dsp:nvSpPr>
      <dsp:spPr>
        <a:xfrm>
          <a:off x="3780109" y="2999004"/>
          <a:ext cx="500797" cy="2592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6589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/>
            <a:t>8  infirmiers</a:t>
          </a:r>
        </a:p>
      </dsp:txBody>
      <dsp:txXfrm>
        <a:off x="3780109" y="2999004"/>
        <a:ext cx="500797" cy="259290"/>
      </dsp:txXfrm>
    </dsp:sp>
    <dsp:sp modelId="{F0EC85B0-1D9D-47E3-BE0F-9473F3DE104E}">
      <dsp:nvSpPr>
        <dsp:cNvPr id="0" name=""/>
        <dsp:cNvSpPr/>
      </dsp:nvSpPr>
      <dsp:spPr>
        <a:xfrm>
          <a:off x="3880268" y="3200674"/>
          <a:ext cx="450718" cy="8643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3880268" y="3200674"/>
        <a:ext cx="450718" cy="86430"/>
      </dsp:txXfrm>
    </dsp:sp>
    <dsp:sp modelId="{D888E154-F813-417E-BEBF-03DB02EF3E45}">
      <dsp:nvSpPr>
        <dsp:cNvPr id="0" name=""/>
        <dsp:cNvSpPr/>
      </dsp:nvSpPr>
      <dsp:spPr>
        <a:xfrm>
          <a:off x="4451989" y="2999004"/>
          <a:ext cx="500797" cy="2592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6589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/>
            <a:t>10 aides </a:t>
          </a:r>
          <a:r>
            <a:rPr lang="fr-FR" sz="500" kern="1200" dirty="0" err="1"/>
            <a:t>soigants</a:t>
          </a:r>
          <a:endParaRPr lang="fr-FR" sz="500" kern="1200" dirty="0"/>
        </a:p>
      </dsp:txBody>
      <dsp:txXfrm>
        <a:off x="4451989" y="2999004"/>
        <a:ext cx="500797" cy="259290"/>
      </dsp:txXfrm>
    </dsp:sp>
    <dsp:sp modelId="{53D93831-B3A6-4BC6-B636-8DA8B07E3C51}">
      <dsp:nvSpPr>
        <dsp:cNvPr id="0" name=""/>
        <dsp:cNvSpPr/>
      </dsp:nvSpPr>
      <dsp:spPr>
        <a:xfrm>
          <a:off x="4552148" y="3200674"/>
          <a:ext cx="450718" cy="8643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4552148" y="3200674"/>
        <a:ext cx="450718" cy="86430"/>
      </dsp:txXfrm>
    </dsp:sp>
    <dsp:sp modelId="{D4D9F2FF-38B0-40D4-8B18-52DF0276230B}">
      <dsp:nvSpPr>
        <dsp:cNvPr id="0" name=""/>
        <dsp:cNvSpPr/>
      </dsp:nvSpPr>
      <dsp:spPr>
        <a:xfrm>
          <a:off x="5123869" y="2999004"/>
          <a:ext cx="500797" cy="2592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6589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/>
            <a:t>6 brancardiers</a:t>
          </a:r>
        </a:p>
      </dsp:txBody>
      <dsp:txXfrm>
        <a:off x="5123869" y="2999004"/>
        <a:ext cx="500797" cy="259290"/>
      </dsp:txXfrm>
    </dsp:sp>
    <dsp:sp modelId="{38F945B0-7603-47D3-AE44-55D2EFBA2383}">
      <dsp:nvSpPr>
        <dsp:cNvPr id="0" name=""/>
        <dsp:cNvSpPr/>
      </dsp:nvSpPr>
      <dsp:spPr>
        <a:xfrm>
          <a:off x="5224029" y="3200674"/>
          <a:ext cx="450718" cy="8643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5224029" y="3200674"/>
        <a:ext cx="450718" cy="86430"/>
      </dsp:txXfrm>
    </dsp:sp>
    <dsp:sp modelId="{26732988-FCD1-4662-AA01-6E43AD448261}">
      <dsp:nvSpPr>
        <dsp:cNvPr id="0" name=""/>
        <dsp:cNvSpPr/>
      </dsp:nvSpPr>
      <dsp:spPr>
        <a:xfrm>
          <a:off x="6467629" y="2589900"/>
          <a:ext cx="500797" cy="2592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6589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/>
            <a:t>Chef du service Chirurgie orthopédique et traumatologique</a:t>
          </a:r>
        </a:p>
      </dsp:txBody>
      <dsp:txXfrm>
        <a:off x="6467629" y="2589900"/>
        <a:ext cx="500797" cy="259290"/>
      </dsp:txXfrm>
    </dsp:sp>
    <dsp:sp modelId="{983B6692-0358-4390-A8A5-4A9B06D94AA2}">
      <dsp:nvSpPr>
        <dsp:cNvPr id="0" name=""/>
        <dsp:cNvSpPr/>
      </dsp:nvSpPr>
      <dsp:spPr>
        <a:xfrm>
          <a:off x="6572553" y="2835145"/>
          <a:ext cx="450718" cy="12310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/>
            <a:t>Dr </a:t>
          </a:r>
          <a:r>
            <a:rPr lang="fr-FR" sz="500" kern="1200" dirty="0" err="1"/>
            <a:t>Benoït</a:t>
          </a:r>
          <a:r>
            <a:rPr lang="fr-FR" sz="500" kern="1200" dirty="0"/>
            <a:t> PETERSEN</a:t>
          </a:r>
        </a:p>
      </dsp:txBody>
      <dsp:txXfrm>
        <a:off x="6572553" y="2835145"/>
        <a:ext cx="450718" cy="123107"/>
      </dsp:txXfrm>
    </dsp:sp>
    <dsp:sp modelId="{715B68A0-80A3-405E-9708-59E2A8D3FDD1}">
      <dsp:nvSpPr>
        <dsp:cNvPr id="0" name=""/>
        <dsp:cNvSpPr/>
      </dsp:nvSpPr>
      <dsp:spPr>
        <a:xfrm>
          <a:off x="5795749" y="3017342"/>
          <a:ext cx="500797" cy="2592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6589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/>
            <a:t>responsable bloc opératoire</a:t>
          </a:r>
        </a:p>
      </dsp:txBody>
      <dsp:txXfrm>
        <a:off x="5795749" y="3017342"/>
        <a:ext cx="500797" cy="259290"/>
      </dsp:txXfrm>
    </dsp:sp>
    <dsp:sp modelId="{09F7CC3D-1848-4E15-AA13-B5255F3D4CD9}">
      <dsp:nvSpPr>
        <dsp:cNvPr id="0" name=""/>
        <dsp:cNvSpPr/>
      </dsp:nvSpPr>
      <dsp:spPr>
        <a:xfrm>
          <a:off x="5895909" y="3219013"/>
          <a:ext cx="450718" cy="8643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/>
            <a:t>Docteur Michel </a:t>
          </a:r>
          <a:r>
            <a:rPr lang="fr-FR" sz="500" kern="1200" dirty="0" err="1"/>
            <a:t>Sittler</a:t>
          </a:r>
          <a:endParaRPr lang="fr-FR" sz="500" kern="1200" dirty="0"/>
        </a:p>
      </dsp:txBody>
      <dsp:txXfrm>
        <a:off x="5895909" y="3219013"/>
        <a:ext cx="450718" cy="86430"/>
      </dsp:txXfrm>
    </dsp:sp>
    <dsp:sp modelId="{253F3F09-7E18-43AC-8E50-496BC276A3E4}">
      <dsp:nvSpPr>
        <dsp:cNvPr id="0" name=""/>
        <dsp:cNvSpPr/>
      </dsp:nvSpPr>
      <dsp:spPr>
        <a:xfrm>
          <a:off x="4116049" y="3835549"/>
          <a:ext cx="500797" cy="2592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6589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/>
            <a:t>8 médecins</a:t>
          </a:r>
        </a:p>
      </dsp:txBody>
      <dsp:txXfrm>
        <a:off x="4116049" y="3835549"/>
        <a:ext cx="500797" cy="259290"/>
      </dsp:txXfrm>
    </dsp:sp>
    <dsp:sp modelId="{D11D1FB9-91F8-49FE-AC2F-EB894334D7BC}">
      <dsp:nvSpPr>
        <dsp:cNvPr id="0" name=""/>
        <dsp:cNvSpPr/>
      </dsp:nvSpPr>
      <dsp:spPr>
        <a:xfrm>
          <a:off x="4216208" y="4037220"/>
          <a:ext cx="450718" cy="8643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4216208" y="4037220"/>
        <a:ext cx="450718" cy="86430"/>
      </dsp:txXfrm>
    </dsp:sp>
    <dsp:sp modelId="{3B69384B-A8CA-4467-8413-25D42F866555}">
      <dsp:nvSpPr>
        <dsp:cNvPr id="0" name=""/>
        <dsp:cNvSpPr/>
      </dsp:nvSpPr>
      <dsp:spPr>
        <a:xfrm>
          <a:off x="4787929" y="3835549"/>
          <a:ext cx="500797" cy="2592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6589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/>
            <a:t>15 infirmiers</a:t>
          </a:r>
        </a:p>
      </dsp:txBody>
      <dsp:txXfrm>
        <a:off x="4787929" y="3835549"/>
        <a:ext cx="500797" cy="259290"/>
      </dsp:txXfrm>
    </dsp:sp>
    <dsp:sp modelId="{8ED037AF-A04E-419E-8398-609B0AA9C6C4}">
      <dsp:nvSpPr>
        <dsp:cNvPr id="0" name=""/>
        <dsp:cNvSpPr/>
      </dsp:nvSpPr>
      <dsp:spPr>
        <a:xfrm>
          <a:off x="4888088" y="4037220"/>
          <a:ext cx="450718" cy="8643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4888088" y="4037220"/>
        <a:ext cx="450718" cy="86430"/>
      </dsp:txXfrm>
    </dsp:sp>
    <dsp:sp modelId="{C3571215-5CB6-4290-90DE-28071D17E702}">
      <dsp:nvSpPr>
        <dsp:cNvPr id="0" name=""/>
        <dsp:cNvSpPr/>
      </dsp:nvSpPr>
      <dsp:spPr>
        <a:xfrm>
          <a:off x="5459809" y="3835549"/>
          <a:ext cx="500797" cy="2592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6589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/>
            <a:t>3 aides soignants</a:t>
          </a:r>
        </a:p>
      </dsp:txBody>
      <dsp:txXfrm>
        <a:off x="5459809" y="3835549"/>
        <a:ext cx="500797" cy="259290"/>
      </dsp:txXfrm>
    </dsp:sp>
    <dsp:sp modelId="{D06212F6-7BB8-4FA2-86F7-20BD87BE73B0}">
      <dsp:nvSpPr>
        <dsp:cNvPr id="0" name=""/>
        <dsp:cNvSpPr/>
      </dsp:nvSpPr>
      <dsp:spPr>
        <a:xfrm>
          <a:off x="5559969" y="4037220"/>
          <a:ext cx="450718" cy="8643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5559969" y="4037220"/>
        <a:ext cx="450718" cy="86430"/>
      </dsp:txXfrm>
    </dsp:sp>
    <dsp:sp modelId="{99DE310F-16B3-4985-A9DE-B1D5E2A9BBEA}">
      <dsp:nvSpPr>
        <dsp:cNvPr id="0" name=""/>
        <dsp:cNvSpPr/>
      </dsp:nvSpPr>
      <dsp:spPr>
        <a:xfrm>
          <a:off x="6131689" y="3835549"/>
          <a:ext cx="500797" cy="2592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6589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/>
            <a:t>8 kinésithérapeutes libéraux</a:t>
          </a:r>
        </a:p>
      </dsp:txBody>
      <dsp:txXfrm>
        <a:off x="6131689" y="3835549"/>
        <a:ext cx="500797" cy="259290"/>
      </dsp:txXfrm>
    </dsp:sp>
    <dsp:sp modelId="{0088ADD1-ECCB-4FC3-AB3D-C46DDF270F3A}">
      <dsp:nvSpPr>
        <dsp:cNvPr id="0" name=""/>
        <dsp:cNvSpPr/>
      </dsp:nvSpPr>
      <dsp:spPr>
        <a:xfrm>
          <a:off x="6231849" y="4037220"/>
          <a:ext cx="450718" cy="8643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6231849" y="4037220"/>
        <a:ext cx="450718" cy="86430"/>
      </dsp:txXfrm>
    </dsp:sp>
    <dsp:sp modelId="{208FD95D-7AC9-49B8-881B-6B0018DCA9E5}">
      <dsp:nvSpPr>
        <dsp:cNvPr id="0" name=""/>
        <dsp:cNvSpPr/>
      </dsp:nvSpPr>
      <dsp:spPr>
        <a:xfrm>
          <a:off x="6803569" y="3835549"/>
          <a:ext cx="500797" cy="2592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6589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/>
            <a:t>1 ostéopathe</a:t>
          </a:r>
        </a:p>
      </dsp:txBody>
      <dsp:txXfrm>
        <a:off x="6803569" y="3835549"/>
        <a:ext cx="500797" cy="259290"/>
      </dsp:txXfrm>
    </dsp:sp>
    <dsp:sp modelId="{76AC15B3-646F-4251-8F2D-73714D31E4F5}">
      <dsp:nvSpPr>
        <dsp:cNvPr id="0" name=""/>
        <dsp:cNvSpPr/>
      </dsp:nvSpPr>
      <dsp:spPr>
        <a:xfrm>
          <a:off x="6903729" y="4037220"/>
          <a:ext cx="450718" cy="8643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6903729" y="4037220"/>
        <a:ext cx="450718" cy="86430"/>
      </dsp:txXfrm>
    </dsp:sp>
    <dsp:sp modelId="{60576206-13DA-4388-AA75-AF85AB0342C7}">
      <dsp:nvSpPr>
        <dsp:cNvPr id="0" name=""/>
        <dsp:cNvSpPr/>
      </dsp:nvSpPr>
      <dsp:spPr>
        <a:xfrm>
          <a:off x="7475449" y="3835549"/>
          <a:ext cx="500797" cy="2592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6589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/>
            <a:t>6 brancardiers</a:t>
          </a:r>
        </a:p>
      </dsp:txBody>
      <dsp:txXfrm>
        <a:off x="7475449" y="3835549"/>
        <a:ext cx="500797" cy="259290"/>
      </dsp:txXfrm>
    </dsp:sp>
    <dsp:sp modelId="{C0A63407-010A-4795-ADA3-A668E45A6058}">
      <dsp:nvSpPr>
        <dsp:cNvPr id="0" name=""/>
        <dsp:cNvSpPr/>
      </dsp:nvSpPr>
      <dsp:spPr>
        <a:xfrm>
          <a:off x="7575609" y="4037220"/>
          <a:ext cx="450718" cy="8643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7575609" y="4037220"/>
        <a:ext cx="450718" cy="86430"/>
      </dsp:txXfrm>
    </dsp:sp>
    <dsp:sp modelId="{35F78E32-EA96-457D-AE9D-7EE2FCD377A0}">
      <dsp:nvSpPr>
        <dsp:cNvPr id="0" name=""/>
        <dsp:cNvSpPr/>
      </dsp:nvSpPr>
      <dsp:spPr>
        <a:xfrm>
          <a:off x="5459809" y="3426445"/>
          <a:ext cx="500797" cy="2592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6589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/>
            <a:t>Surveillante générale</a:t>
          </a:r>
        </a:p>
      </dsp:txBody>
      <dsp:txXfrm>
        <a:off x="5459809" y="3426445"/>
        <a:ext cx="500797" cy="259290"/>
      </dsp:txXfrm>
    </dsp:sp>
    <dsp:sp modelId="{BF529431-43ED-4081-98FC-8AD2B388C02A}">
      <dsp:nvSpPr>
        <dsp:cNvPr id="0" name=""/>
        <dsp:cNvSpPr/>
      </dsp:nvSpPr>
      <dsp:spPr>
        <a:xfrm>
          <a:off x="5559969" y="3628116"/>
          <a:ext cx="450718" cy="8643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/>
            <a:t>Marie Ange </a:t>
          </a:r>
          <a:r>
            <a:rPr lang="fr-FR" sz="500" kern="1200" dirty="0" err="1"/>
            <a:t>Granoli</a:t>
          </a:r>
          <a:endParaRPr lang="fr-FR" sz="500" kern="1200" dirty="0"/>
        </a:p>
      </dsp:txBody>
      <dsp:txXfrm>
        <a:off x="5559969" y="3628116"/>
        <a:ext cx="450718" cy="86430"/>
      </dsp:txXfrm>
    </dsp:sp>
    <dsp:sp modelId="{CF5CA57E-44A9-41AD-BF92-08D309DB6AA9}">
      <dsp:nvSpPr>
        <dsp:cNvPr id="0" name=""/>
        <dsp:cNvSpPr/>
      </dsp:nvSpPr>
      <dsp:spPr>
        <a:xfrm>
          <a:off x="7139509" y="3017342"/>
          <a:ext cx="500797" cy="2592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6589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/>
            <a:t>Responsable consultation orthopédie</a:t>
          </a:r>
        </a:p>
      </dsp:txBody>
      <dsp:txXfrm>
        <a:off x="7139509" y="3017342"/>
        <a:ext cx="500797" cy="259290"/>
      </dsp:txXfrm>
    </dsp:sp>
    <dsp:sp modelId="{21A13C88-C293-435A-ADFE-3FF4A858F7F0}">
      <dsp:nvSpPr>
        <dsp:cNvPr id="0" name=""/>
        <dsp:cNvSpPr/>
      </dsp:nvSpPr>
      <dsp:spPr>
        <a:xfrm>
          <a:off x="7239669" y="3219013"/>
          <a:ext cx="450718" cy="8643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/>
            <a:t>Docteur Ryan LE BRUN</a:t>
          </a:r>
        </a:p>
      </dsp:txBody>
      <dsp:txXfrm>
        <a:off x="7239669" y="3219013"/>
        <a:ext cx="450718" cy="86430"/>
      </dsp:txXfrm>
    </dsp:sp>
    <dsp:sp modelId="{DFFE1DA6-B086-4690-94B3-389764AAA05F}">
      <dsp:nvSpPr>
        <dsp:cNvPr id="0" name=""/>
        <dsp:cNvSpPr/>
      </dsp:nvSpPr>
      <dsp:spPr>
        <a:xfrm>
          <a:off x="6131689" y="3426445"/>
          <a:ext cx="500797" cy="2592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6589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/>
            <a:t>2 médecins</a:t>
          </a:r>
        </a:p>
      </dsp:txBody>
      <dsp:txXfrm>
        <a:off x="6131689" y="3426445"/>
        <a:ext cx="500797" cy="259290"/>
      </dsp:txXfrm>
    </dsp:sp>
    <dsp:sp modelId="{52966368-9C0B-4F06-89DC-75A6DD5188C1}">
      <dsp:nvSpPr>
        <dsp:cNvPr id="0" name=""/>
        <dsp:cNvSpPr/>
      </dsp:nvSpPr>
      <dsp:spPr>
        <a:xfrm>
          <a:off x="6231849" y="3628116"/>
          <a:ext cx="450718" cy="8643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/>
            <a:t>Julien CORTES</a:t>
          </a:r>
        </a:p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/>
            <a:t>Théo VALENDRIN</a:t>
          </a:r>
        </a:p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 dirty="0"/>
        </a:p>
      </dsp:txBody>
      <dsp:txXfrm>
        <a:off x="6231849" y="3628116"/>
        <a:ext cx="450718" cy="86430"/>
      </dsp:txXfrm>
    </dsp:sp>
    <dsp:sp modelId="{2EEE65DB-8BF6-46C3-B0CA-03E3AD3BF9CD}">
      <dsp:nvSpPr>
        <dsp:cNvPr id="0" name=""/>
        <dsp:cNvSpPr/>
      </dsp:nvSpPr>
      <dsp:spPr>
        <a:xfrm>
          <a:off x="6803569" y="3426445"/>
          <a:ext cx="500797" cy="2592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6589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/>
            <a:t>1 infirmier</a:t>
          </a:r>
        </a:p>
      </dsp:txBody>
      <dsp:txXfrm>
        <a:off x="6803569" y="3426445"/>
        <a:ext cx="500797" cy="259290"/>
      </dsp:txXfrm>
    </dsp:sp>
    <dsp:sp modelId="{4F20EC74-F46F-49A1-A15A-2F070E7BD20E}">
      <dsp:nvSpPr>
        <dsp:cNvPr id="0" name=""/>
        <dsp:cNvSpPr/>
      </dsp:nvSpPr>
      <dsp:spPr>
        <a:xfrm>
          <a:off x="6903729" y="3628116"/>
          <a:ext cx="450718" cy="8643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/>
            <a:t>Jennifer </a:t>
          </a:r>
          <a:r>
            <a:rPr lang="fr-FR" sz="500" kern="1200" dirty="0" err="1"/>
            <a:t>Soldrane</a:t>
          </a:r>
          <a:endParaRPr lang="fr-FR" sz="500" kern="1200" dirty="0"/>
        </a:p>
      </dsp:txBody>
      <dsp:txXfrm>
        <a:off x="6903729" y="3628116"/>
        <a:ext cx="450718" cy="86430"/>
      </dsp:txXfrm>
    </dsp:sp>
    <dsp:sp modelId="{FD679AFD-043A-43B8-9F8C-893B4DD6204D}">
      <dsp:nvSpPr>
        <dsp:cNvPr id="0" name=""/>
        <dsp:cNvSpPr/>
      </dsp:nvSpPr>
      <dsp:spPr>
        <a:xfrm>
          <a:off x="7475449" y="3426445"/>
          <a:ext cx="500797" cy="2592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6589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/>
            <a:t>1 aide soignant</a:t>
          </a:r>
        </a:p>
      </dsp:txBody>
      <dsp:txXfrm>
        <a:off x="7475449" y="3426445"/>
        <a:ext cx="500797" cy="259290"/>
      </dsp:txXfrm>
    </dsp:sp>
    <dsp:sp modelId="{1214E589-A722-4BC9-B680-E97C1BC02C72}">
      <dsp:nvSpPr>
        <dsp:cNvPr id="0" name=""/>
        <dsp:cNvSpPr/>
      </dsp:nvSpPr>
      <dsp:spPr>
        <a:xfrm>
          <a:off x="7575609" y="3628116"/>
          <a:ext cx="450718" cy="8643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7575609" y="3628116"/>
        <a:ext cx="450718" cy="86430"/>
      </dsp:txXfrm>
    </dsp:sp>
    <dsp:sp modelId="{BB19D3C5-F01C-4617-951F-D6B642837BDE}">
      <dsp:nvSpPr>
        <dsp:cNvPr id="0" name=""/>
        <dsp:cNvSpPr/>
      </dsp:nvSpPr>
      <dsp:spPr>
        <a:xfrm>
          <a:off x="8147329" y="3426445"/>
          <a:ext cx="500797" cy="2592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6589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/>
            <a:t>2 brancardiers</a:t>
          </a:r>
        </a:p>
      </dsp:txBody>
      <dsp:txXfrm>
        <a:off x="8147329" y="3426445"/>
        <a:ext cx="500797" cy="259290"/>
      </dsp:txXfrm>
    </dsp:sp>
    <dsp:sp modelId="{B8DC4D1F-8530-40C5-8924-3DEA923C8583}">
      <dsp:nvSpPr>
        <dsp:cNvPr id="0" name=""/>
        <dsp:cNvSpPr/>
      </dsp:nvSpPr>
      <dsp:spPr>
        <a:xfrm>
          <a:off x="8247489" y="3628116"/>
          <a:ext cx="450718" cy="8643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8247489" y="3628116"/>
        <a:ext cx="450718" cy="86430"/>
      </dsp:txXfrm>
    </dsp:sp>
    <dsp:sp modelId="{D8820EBA-DDBF-4998-B8B3-A3B3A43AF73D}">
      <dsp:nvSpPr>
        <dsp:cNvPr id="0" name=""/>
        <dsp:cNvSpPr/>
      </dsp:nvSpPr>
      <dsp:spPr>
        <a:xfrm>
          <a:off x="9155149" y="2589900"/>
          <a:ext cx="500797" cy="2592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6589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/>
            <a:t>Chef du service Chirurgie ambulatoire</a:t>
          </a:r>
        </a:p>
      </dsp:txBody>
      <dsp:txXfrm>
        <a:off x="9155149" y="2589900"/>
        <a:ext cx="500797" cy="259290"/>
      </dsp:txXfrm>
    </dsp:sp>
    <dsp:sp modelId="{B87E5DB8-2A18-4645-A3E8-302F0A72750B}">
      <dsp:nvSpPr>
        <dsp:cNvPr id="0" name=""/>
        <dsp:cNvSpPr/>
      </dsp:nvSpPr>
      <dsp:spPr>
        <a:xfrm>
          <a:off x="9255309" y="2791571"/>
          <a:ext cx="450718" cy="8643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/>
            <a:t>Dr Sébastien COMBES</a:t>
          </a:r>
        </a:p>
      </dsp:txBody>
      <dsp:txXfrm>
        <a:off x="9255309" y="2791571"/>
        <a:ext cx="450718" cy="86430"/>
      </dsp:txXfrm>
    </dsp:sp>
    <dsp:sp modelId="{9C1BF693-FEA3-44D5-BF99-C04AED0B9542}">
      <dsp:nvSpPr>
        <dsp:cNvPr id="0" name=""/>
        <dsp:cNvSpPr/>
      </dsp:nvSpPr>
      <dsp:spPr>
        <a:xfrm>
          <a:off x="7811389" y="2999004"/>
          <a:ext cx="500797" cy="2592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6589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/>
            <a:t>3 médecins</a:t>
          </a:r>
        </a:p>
      </dsp:txBody>
      <dsp:txXfrm>
        <a:off x="7811389" y="2999004"/>
        <a:ext cx="500797" cy="259290"/>
      </dsp:txXfrm>
    </dsp:sp>
    <dsp:sp modelId="{B6BA27CB-D118-4FD1-AA0F-173ED59AAFA5}">
      <dsp:nvSpPr>
        <dsp:cNvPr id="0" name=""/>
        <dsp:cNvSpPr/>
      </dsp:nvSpPr>
      <dsp:spPr>
        <a:xfrm>
          <a:off x="7987747" y="3168844"/>
          <a:ext cx="450718" cy="28344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/>
            <a:t>Docteur Alban KREMER</a:t>
          </a:r>
        </a:p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/>
            <a:t>Docteur Sofia KAYAT</a:t>
          </a:r>
        </a:p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/>
            <a:t>Docteur Nadia BENHAFI</a:t>
          </a:r>
        </a:p>
      </dsp:txBody>
      <dsp:txXfrm>
        <a:off x="7987747" y="3168844"/>
        <a:ext cx="450718" cy="283441"/>
      </dsp:txXfrm>
    </dsp:sp>
    <dsp:sp modelId="{67F1EC23-2B44-47BB-A366-A6686027FF0D}">
      <dsp:nvSpPr>
        <dsp:cNvPr id="0" name=""/>
        <dsp:cNvSpPr/>
      </dsp:nvSpPr>
      <dsp:spPr>
        <a:xfrm>
          <a:off x="8483269" y="2999004"/>
          <a:ext cx="500797" cy="2592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6589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/>
            <a:t>7  infirmiers</a:t>
          </a:r>
        </a:p>
      </dsp:txBody>
      <dsp:txXfrm>
        <a:off x="8483269" y="2999004"/>
        <a:ext cx="500797" cy="259290"/>
      </dsp:txXfrm>
    </dsp:sp>
    <dsp:sp modelId="{5F2985EA-1B9D-4414-A6E5-52048E46297F}">
      <dsp:nvSpPr>
        <dsp:cNvPr id="0" name=""/>
        <dsp:cNvSpPr/>
      </dsp:nvSpPr>
      <dsp:spPr>
        <a:xfrm>
          <a:off x="8583429" y="3200674"/>
          <a:ext cx="450718" cy="8643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8583429" y="3200674"/>
        <a:ext cx="450718" cy="86430"/>
      </dsp:txXfrm>
    </dsp:sp>
    <dsp:sp modelId="{3778A789-FCB3-44FF-9330-FC825B61BADE}">
      <dsp:nvSpPr>
        <dsp:cNvPr id="0" name=""/>
        <dsp:cNvSpPr/>
      </dsp:nvSpPr>
      <dsp:spPr>
        <a:xfrm>
          <a:off x="9155149" y="2999004"/>
          <a:ext cx="500797" cy="2592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6589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/>
            <a:t>8 aides; soignants</a:t>
          </a:r>
        </a:p>
      </dsp:txBody>
      <dsp:txXfrm>
        <a:off x="9155149" y="2999004"/>
        <a:ext cx="500797" cy="259290"/>
      </dsp:txXfrm>
    </dsp:sp>
    <dsp:sp modelId="{B4B0B206-FC47-4194-84A6-24FDB9EF09CD}">
      <dsp:nvSpPr>
        <dsp:cNvPr id="0" name=""/>
        <dsp:cNvSpPr/>
      </dsp:nvSpPr>
      <dsp:spPr>
        <a:xfrm>
          <a:off x="9255309" y="3200674"/>
          <a:ext cx="450718" cy="8643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9255309" y="3200674"/>
        <a:ext cx="450718" cy="86430"/>
      </dsp:txXfrm>
    </dsp:sp>
    <dsp:sp modelId="{6DCC1848-DA23-4906-9977-5ECCD308DF8F}">
      <dsp:nvSpPr>
        <dsp:cNvPr id="0" name=""/>
        <dsp:cNvSpPr/>
      </dsp:nvSpPr>
      <dsp:spPr>
        <a:xfrm>
          <a:off x="9827029" y="2999004"/>
          <a:ext cx="500797" cy="2592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6589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/>
            <a:t>2 kinésithérapeute libéraux</a:t>
          </a:r>
        </a:p>
      </dsp:txBody>
      <dsp:txXfrm>
        <a:off x="9827029" y="2999004"/>
        <a:ext cx="500797" cy="259290"/>
      </dsp:txXfrm>
    </dsp:sp>
    <dsp:sp modelId="{9E9FD7C3-1B6D-416C-966D-6EFDA2625E91}">
      <dsp:nvSpPr>
        <dsp:cNvPr id="0" name=""/>
        <dsp:cNvSpPr/>
      </dsp:nvSpPr>
      <dsp:spPr>
        <a:xfrm>
          <a:off x="9927189" y="3200674"/>
          <a:ext cx="450718" cy="8643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9927189" y="3200674"/>
        <a:ext cx="450718" cy="86430"/>
      </dsp:txXfrm>
    </dsp:sp>
    <dsp:sp modelId="{36CE441F-B82E-44C1-868A-D0F7A1DBE0A4}">
      <dsp:nvSpPr>
        <dsp:cNvPr id="0" name=""/>
        <dsp:cNvSpPr/>
      </dsp:nvSpPr>
      <dsp:spPr>
        <a:xfrm>
          <a:off x="10498909" y="2999004"/>
          <a:ext cx="500797" cy="2592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6589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/>
            <a:t>6 brancardiers</a:t>
          </a:r>
        </a:p>
      </dsp:txBody>
      <dsp:txXfrm>
        <a:off x="10498909" y="2999004"/>
        <a:ext cx="500797" cy="259290"/>
      </dsp:txXfrm>
    </dsp:sp>
    <dsp:sp modelId="{98C05490-9AE2-4262-8FFA-337CC43CE222}">
      <dsp:nvSpPr>
        <dsp:cNvPr id="0" name=""/>
        <dsp:cNvSpPr/>
      </dsp:nvSpPr>
      <dsp:spPr>
        <a:xfrm>
          <a:off x="10599069" y="3200674"/>
          <a:ext cx="450718" cy="8643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10599069" y="3200674"/>
        <a:ext cx="450718" cy="86430"/>
      </dsp:txXfrm>
    </dsp:sp>
    <dsp:sp modelId="{D41EB415-63FC-4295-9F1F-DD98CD9C6866}">
      <dsp:nvSpPr>
        <dsp:cNvPr id="0" name=""/>
        <dsp:cNvSpPr/>
      </dsp:nvSpPr>
      <dsp:spPr>
        <a:xfrm>
          <a:off x="4126611" y="1771693"/>
          <a:ext cx="500797" cy="2592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6589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/>
            <a:t>IDE- Infirmière Chef Coordonnatrice des soins</a:t>
          </a:r>
        </a:p>
      </dsp:txBody>
      <dsp:txXfrm>
        <a:off x="4126611" y="1771693"/>
        <a:ext cx="500797" cy="259290"/>
      </dsp:txXfrm>
    </dsp:sp>
    <dsp:sp modelId="{D9DCCA32-A69B-4886-8212-CE9B9C1D6EE3}">
      <dsp:nvSpPr>
        <dsp:cNvPr id="0" name=""/>
        <dsp:cNvSpPr/>
      </dsp:nvSpPr>
      <dsp:spPr>
        <a:xfrm>
          <a:off x="4226770" y="1973364"/>
          <a:ext cx="450718" cy="8643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/>
            <a:t>Audrey FLORIAN</a:t>
          </a:r>
        </a:p>
      </dsp:txBody>
      <dsp:txXfrm>
        <a:off x="4226770" y="1973364"/>
        <a:ext cx="450718" cy="86430"/>
      </dsp:txXfrm>
    </dsp:sp>
    <dsp:sp modelId="{08D25173-7957-445D-B4C6-D162D70C9046}">
      <dsp:nvSpPr>
        <dsp:cNvPr id="0" name=""/>
        <dsp:cNvSpPr/>
      </dsp:nvSpPr>
      <dsp:spPr>
        <a:xfrm>
          <a:off x="4798491" y="1771693"/>
          <a:ext cx="500797" cy="2592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6589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/>
            <a:t>Office Manager</a:t>
          </a:r>
        </a:p>
      </dsp:txBody>
      <dsp:txXfrm>
        <a:off x="4798491" y="1771693"/>
        <a:ext cx="500797" cy="259290"/>
      </dsp:txXfrm>
    </dsp:sp>
    <dsp:sp modelId="{B41B7192-F265-4048-B19D-39A396D1B3F6}">
      <dsp:nvSpPr>
        <dsp:cNvPr id="0" name=""/>
        <dsp:cNvSpPr/>
      </dsp:nvSpPr>
      <dsp:spPr>
        <a:xfrm>
          <a:off x="4898650" y="1973364"/>
          <a:ext cx="450718" cy="8643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/>
            <a:t>Sacha CHSITE</a:t>
          </a:r>
        </a:p>
      </dsp:txBody>
      <dsp:txXfrm>
        <a:off x="4898650" y="1973364"/>
        <a:ext cx="450718" cy="8643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7EBBE0-BA3B-4FE5-8786-A86FEDF6719A}">
      <dsp:nvSpPr>
        <dsp:cNvPr id="0" name=""/>
        <dsp:cNvSpPr/>
      </dsp:nvSpPr>
      <dsp:spPr>
        <a:xfrm>
          <a:off x="5383438" y="2015950"/>
          <a:ext cx="2608125" cy="11630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93382"/>
              </a:lnTo>
              <a:lnTo>
                <a:pt x="2608125" y="693382"/>
              </a:lnTo>
              <a:lnTo>
                <a:pt x="2608125" y="116309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93FCCC-591C-4D3C-B55B-0FADD656A32A}">
      <dsp:nvSpPr>
        <dsp:cNvPr id="0" name=""/>
        <dsp:cNvSpPr/>
      </dsp:nvSpPr>
      <dsp:spPr>
        <a:xfrm>
          <a:off x="2775313" y="2015950"/>
          <a:ext cx="2608125" cy="1163094"/>
        </a:xfrm>
        <a:custGeom>
          <a:avLst/>
          <a:gdLst/>
          <a:ahLst/>
          <a:cxnLst/>
          <a:rect l="0" t="0" r="0" b="0"/>
          <a:pathLst>
            <a:path>
              <a:moveTo>
                <a:pt x="2608125" y="0"/>
              </a:moveTo>
              <a:lnTo>
                <a:pt x="2608125" y="693382"/>
              </a:lnTo>
              <a:lnTo>
                <a:pt x="0" y="693382"/>
              </a:lnTo>
              <a:lnTo>
                <a:pt x="0" y="116309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2ADF64-F15F-4BFF-B69F-D9E964420A48}">
      <dsp:nvSpPr>
        <dsp:cNvPr id="0" name=""/>
        <dsp:cNvSpPr/>
      </dsp:nvSpPr>
      <dsp:spPr>
        <a:xfrm>
          <a:off x="3439425" y="2903"/>
          <a:ext cx="3888025" cy="20130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84063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600" kern="1200" dirty="0"/>
            <a:t>Responsable Pharmacie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3600" kern="1200" dirty="0"/>
        </a:p>
      </dsp:txBody>
      <dsp:txXfrm>
        <a:off x="3439425" y="2903"/>
        <a:ext cx="3888025" cy="2013047"/>
      </dsp:txXfrm>
    </dsp:sp>
    <dsp:sp modelId="{B3771EF1-F0A5-453D-92C5-B14EF8B72903}">
      <dsp:nvSpPr>
        <dsp:cNvPr id="0" name=""/>
        <dsp:cNvSpPr/>
      </dsp:nvSpPr>
      <dsp:spPr>
        <a:xfrm>
          <a:off x="4164577" y="1568606"/>
          <a:ext cx="3499223" cy="67101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700" kern="1200" dirty="0"/>
        </a:p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700" kern="1200" dirty="0"/>
        </a:p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 dirty="0"/>
            <a:t>Dr Dana FORASCO</a:t>
          </a:r>
        </a:p>
      </dsp:txBody>
      <dsp:txXfrm>
        <a:off x="4164577" y="1568606"/>
        <a:ext cx="3499223" cy="671015"/>
      </dsp:txXfrm>
    </dsp:sp>
    <dsp:sp modelId="{05F39BF1-1039-4270-9616-089470D0D27B}">
      <dsp:nvSpPr>
        <dsp:cNvPr id="0" name=""/>
        <dsp:cNvSpPr/>
      </dsp:nvSpPr>
      <dsp:spPr>
        <a:xfrm>
          <a:off x="831300" y="3179044"/>
          <a:ext cx="3888025" cy="20130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84063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600" kern="1200" dirty="0"/>
            <a:t>2 pharmaciens</a:t>
          </a:r>
        </a:p>
      </dsp:txBody>
      <dsp:txXfrm>
        <a:off x="831300" y="3179044"/>
        <a:ext cx="3888025" cy="2013047"/>
      </dsp:txXfrm>
    </dsp:sp>
    <dsp:sp modelId="{9D1F6378-4737-4D3A-A10B-67B4B93B87F2}">
      <dsp:nvSpPr>
        <dsp:cNvPr id="0" name=""/>
        <dsp:cNvSpPr/>
      </dsp:nvSpPr>
      <dsp:spPr>
        <a:xfrm>
          <a:off x="1608905" y="4744748"/>
          <a:ext cx="3499223" cy="67101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880" tIns="13970" rIns="55880" bIns="13970" numCol="1" spcCol="1270" anchor="ctr" anchorCtr="0">
          <a:noAutofit/>
        </a:bodyPr>
        <a:lstStyle/>
        <a:p>
          <a:pPr marL="0" lvl="0" indent="0" algn="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dirty="0"/>
            <a:t>Gloria ESTEBAN et Alban NGUYEN</a:t>
          </a:r>
        </a:p>
      </dsp:txBody>
      <dsp:txXfrm>
        <a:off x="1608905" y="4744748"/>
        <a:ext cx="3499223" cy="671015"/>
      </dsp:txXfrm>
    </dsp:sp>
    <dsp:sp modelId="{F7CB48DD-5752-45CD-B56E-AB97B4604ECC}">
      <dsp:nvSpPr>
        <dsp:cNvPr id="0" name=""/>
        <dsp:cNvSpPr/>
      </dsp:nvSpPr>
      <dsp:spPr>
        <a:xfrm>
          <a:off x="6047551" y="3179044"/>
          <a:ext cx="3888025" cy="20130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84063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600" kern="1200" dirty="0"/>
            <a:t>2 préparateurs en pharmacie</a:t>
          </a:r>
        </a:p>
      </dsp:txBody>
      <dsp:txXfrm>
        <a:off x="6047551" y="3179044"/>
        <a:ext cx="3888025" cy="2013047"/>
      </dsp:txXfrm>
    </dsp:sp>
    <dsp:sp modelId="{502005E9-3006-42CB-A82F-18F96F4136FF}">
      <dsp:nvSpPr>
        <dsp:cNvPr id="0" name=""/>
        <dsp:cNvSpPr/>
      </dsp:nvSpPr>
      <dsp:spPr>
        <a:xfrm>
          <a:off x="6825156" y="4744748"/>
          <a:ext cx="3499223" cy="67101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11430" rIns="45720" bIns="11430" numCol="1" spcCol="1270" anchor="ctr" anchorCtr="0">
          <a:noAutofit/>
        </a:bodyPr>
        <a:lstStyle/>
        <a:p>
          <a:pPr marL="0" lvl="0" indent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800" kern="1200" dirty="0"/>
        </a:p>
        <a:p>
          <a:pPr marL="0" lvl="0" indent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/>
            <a:t>Marianne GOURET et Xavier GALLET</a:t>
          </a:r>
        </a:p>
      </dsp:txBody>
      <dsp:txXfrm>
        <a:off x="6825156" y="4744748"/>
        <a:ext cx="3499223" cy="671015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B18834-63ED-4DDE-9C12-3F811BED7678}">
      <dsp:nvSpPr>
        <dsp:cNvPr id="0" name=""/>
        <dsp:cNvSpPr/>
      </dsp:nvSpPr>
      <dsp:spPr>
        <a:xfrm>
          <a:off x="5739410" y="730228"/>
          <a:ext cx="240829" cy="786775"/>
        </a:xfrm>
        <a:custGeom>
          <a:avLst/>
          <a:gdLst/>
          <a:ahLst/>
          <a:cxnLst/>
          <a:rect l="0" t="0" r="0" b="0"/>
          <a:pathLst>
            <a:path>
              <a:moveTo>
                <a:pt x="240829" y="0"/>
              </a:moveTo>
              <a:lnTo>
                <a:pt x="240829" y="786775"/>
              </a:lnTo>
              <a:lnTo>
                <a:pt x="0" y="78677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D3EFC0-4075-42BA-8D0F-583851080084}">
      <dsp:nvSpPr>
        <dsp:cNvPr id="0" name=""/>
        <dsp:cNvSpPr/>
      </dsp:nvSpPr>
      <dsp:spPr>
        <a:xfrm>
          <a:off x="5934520" y="4185551"/>
          <a:ext cx="91440" cy="42177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2177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19ECF4-FA5F-4DCB-857A-43914F4D45C7}">
      <dsp:nvSpPr>
        <dsp:cNvPr id="0" name=""/>
        <dsp:cNvSpPr/>
      </dsp:nvSpPr>
      <dsp:spPr>
        <a:xfrm>
          <a:off x="5934520" y="3033776"/>
          <a:ext cx="91440" cy="42177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2177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93FCCC-591C-4D3C-B55B-0FADD656A32A}">
      <dsp:nvSpPr>
        <dsp:cNvPr id="0" name=""/>
        <dsp:cNvSpPr/>
      </dsp:nvSpPr>
      <dsp:spPr>
        <a:xfrm>
          <a:off x="5934520" y="730228"/>
          <a:ext cx="91440" cy="157355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7355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2ADF64-F15F-4BFF-B69F-D9E964420A48}">
      <dsp:nvSpPr>
        <dsp:cNvPr id="0" name=""/>
        <dsp:cNvSpPr/>
      </dsp:nvSpPr>
      <dsp:spPr>
        <a:xfrm>
          <a:off x="5275276" y="230"/>
          <a:ext cx="1409927" cy="72999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103011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kern="1200" dirty="0"/>
            <a:t>Responsable Département de l’imagerie médicale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000" kern="1200" dirty="0"/>
        </a:p>
      </dsp:txBody>
      <dsp:txXfrm>
        <a:off x="5275276" y="230"/>
        <a:ext cx="1409927" cy="729997"/>
      </dsp:txXfrm>
    </dsp:sp>
    <dsp:sp modelId="{B3771EF1-F0A5-453D-92C5-B14EF8B72903}">
      <dsp:nvSpPr>
        <dsp:cNvPr id="0" name=""/>
        <dsp:cNvSpPr/>
      </dsp:nvSpPr>
      <dsp:spPr>
        <a:xfrm>
          <a:off x="5538240" y="568006"/>
          <a:ext cx="1268934" cy="24333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marL="0" lvl="0" indent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dirty="0"/>
            <a:t>Dr Clément BONNEL</a:t>
          </a:r>
        </a:p>
      </dsp:txBody>
      <dsp:txXfrm>
        <a:off x="5538240" y="568006"/>
        <a:ext cx="1268934" cy="243332"/>
      </dsp:txXfrm>
    </dsp:sp>
    <dsp:sp modelId="{05F39BF1-1039-4270-9616-089470D0D27B}">
      <dsp:nvSpPr>
        <dsp:cNvPr id="0" name=""/>
        <dsp:cNvSpPr/>
      </dsp:nvSpPr>
      <dsp:spPr>
        <a:xfrm>
          <a:off x="5275276" y="2303779"/>
          <a:ext cx="1409927" cy="72999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103011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kern="1200" dirty="0"/>
            <a:t>Médecin coordinateur</a:t>
          </a:r>
        </a:p>
      </dsp:txBody>
      <dsp:txXfrm>
        <a:off x="5275276" y="2303779"/>
        <a:ext cx="1409927" cy="729997"/>
      </dsp:txXfrm>
    </dsp:sp>
    <dsp:sp modelId="{9D1F6378-4737-4D3A-A10B-67B4B93B87F2}">
      <dsp:nvSpPr>
        <dsp:cNvPr id="0" name=""/>
        <dsp:cNvSpPr/>
      </dsp:nvSpPr>
      <dsp:spPr>
        <a:xfrm>
          <a:off x="5557261" y="2871555"/>
          <a:ext cx="1268934" cy="24333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marL="0" lvl="0" indent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/>
            <a:t>Dr Etienne WERMER</a:t>
          </a:r>
          <a:endParaRPr lang="fr-FR" sz="1100" kern="1200" dirty="0"/>
        </a:p>
      </dsp:txBody>
      <dsp:txXfrm>
        <a:off x="5557261" y="2871555"/>
        <a:ext cx="1268934" cy="243332"/>
      </dsp:txXfrm>
    </dsp:sp>
    <dsp:sp modelId="{F0749664-924E-4AE2-A577-6A54EA367496}">
      <dsp:nvSpPr>
        <dsp:cNvPr id="0" name=""/>
        <dsp:cNvSpPr/>
      </dsp:nvSpPr>
      <dsp:spPr>
        <a:xfrm>
          <a:off x="5275276" y="3455553"/>
          <a:ext cx="1409927" cy="72999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103011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kern="1200" dirty="0"/>
            <a:t>2 médecins radiologues</a:t>
          </a:r>
        </a:p>
      </dsp:txBody>
      <dsp:txXfrm>
        <a:off x="5275276" y="3455553"/>
        <a:ext cx="1409927" cy="729997"/>
      </dsp:txXfrm>
    </dsp:sp>
    <dsp:sp modelId="{33F737D1-6891-496C-8B07-DF9390CE330E}">
      <dsp:nvSpPr>
        <dsp:cNvPr id="0" name=""/>
        <dsp:cNvSpPr/>
      </dsp:nvSpPr>
      <dsp:spPr>
        <a:xfrm>
          <a:off x="5557261" y="4023329"/>
          <a:ext cx="1268934" cy="24333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9525" rIns="38100" bIns="9525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500" kern="1200"/>
        </a:p>
      </dsp:txBody>
      <dsp:txXfrm>
        <a:off x="5557261" y="4023329"/>
        <a:ext cx="1268934" cy="243332"/>
      </dsp:txXfrm>
    </dsp:sp>
    <dsp:sp modelId="{2B7B477D-324D-4F65-91F7-49A99997CC07}">
      <dsp:nvSpPr>
        <dsp:cNvPr id="0" name=""/>
        <dsp:cNvSpPr/>
      </dsp:nvSpPr>
      <dsp:spPr>
        <a:xfrm>
          <a:off x="5275276" y="4607327"/>
          <a:ext cx="1409927" cy="72999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103011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kern="1200" dirty="0"/>
            <a:t>2 manipulateurs radio</a:t>
          </a:r>
        </a:p>
      </dsp:txBody>
      <dsp:txXfrm>
        <a:off x="5275276" y="4607327"/>
        <a:ext cx="1409927" cy="729997"/>
      </dsp:txXfrm>
    </dsp:sp>
    <dsp:sp modelId="{3923B554-A663-44B4-96B2-046D87440E0F}">
      <dsp:nvSpPr>
        <dsp:cNvPr id="0" name=""/>
        <dsp:cNvSpPr/>
      </dsp:nvSpPr>
      <dsp:spPr>
        <a:xfrm>
          <a:off x="5557261" y="5175103"/>
          <a:ext cx="1268934" cy="24333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9525" rIns="38100" bIns="9525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500" kern="1200"/>
        </a:p>
      </dsp:txBody>
      <dsp:txXfrm>
        <a:off x="5557261" y="5175103"/>
        <a:ext cx="1268934" cy="243332"/>
      </dsp:txXfrm>
    </dsp:sp>
    <dsp:sp modelId="{D4F71763-59C0-430E-BEF7-E348A305AE0F}">
      <dsp:nvSpPr>
        <dsp:cNvPr id="0" name=""/>
        <dsp:cNvSpPr/>
      </dsp:nvSpPr>
      <dsp:spPr>
        <a:xfrm>
          <a:off x="4329483" y="1152004"/>
          <a:ext cx="1409927" cy="72999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103011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kern="1200" dirty="0"/>
            <a:t>Secrétaire Imagerie Médicale</a:t>
          </a:r>
        </a:p>
      </dsp:txBody>
      <dsp:txXfrm>
        <a:off x="4329483" y="1152004"/>
        <a:ext cx="1409927" cy="729997"/>
      </dsp:txXfrm>
    </dsp:sp>
    <dsp:sp modelId="{445158E3-748A-4AD1-99DE-186C917CEEFA}">
      <dsp:nvSpPr>
        <dsp:cNvPr id="0" name=""/>
        <dsp:cNvSpPr/>
      </dsp:nvSpPr>
      <dsp:spPr>
        <a:xfrm>
          <a:off x="4611469" y="1719780"/>
          <a:ext cx="1268934" cy="24333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8890" rIns="35560" bIns="8890" numCol="1" spcCol="1270" anchor="ctr" anchorCtr="0">
          <a:noAutofit/>
        </a:bodyPr>
        <a:lstStyle/>
        <a:p>
          <a:pPr marL="0" lvl="0" indent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Halima KARI</a:t>
          </a:r>
        </a:p>
      </dsp:txBody>
      <dsp:txXfrm>
        <a:off x="4611469" y="1719780"/>
        <a:ext cx="1268934" cy="24333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7EB2AD-B3B8-4CD8-B169-FEE2CB07DA46}">
      <dsp:nvSpPr>
        <dsp:cNvPr id="0" name=""/>
        <dsp:cNvSpPr/>
      </dsp:nvSpPr>
      <dsp:spPr>
        <a:xfrm>
          <a:off x="5036858" y="1271705"/>
          <a:ext cx="418481" cy="1367156"/>
        </a:xfrm>
        <a:custGeom>
          <a:avLst/>
          <a:gdLst/>
          <a:ahLst/>
          <a:cxnLst/>
          <a:rect l="0" t="0" r="0" b="0"/>
          <a:pathLst>
            <a:path>
              <a:moveTo>
                <a:pt x="418481" y="0"/>
              </a:moveTo>
              <a:lnTo>
                <a:pt x="418481" y="1367156"/>
              </a:lnTo>
              <a:lnTo>
                <a:pt x="0" y="136715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10ADEA-CE54-4086-A5B0-33281EAC38A9}">
      <dsp:nvSpPr>
        <dsp:cNvPr id="0" name=""/>
        <dsp:cNvSpPr/>
      </dsp:nvSpPr>
      <dsp:spPr>
        <a:xfrm>
          <a:off x="5455340" y="1271705"/>
          <a:ext cx="3286952" cy="27343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38330"/>
              </a:lnTo>
              <a:lnTo>
                <a:pt x="3286952" y="2438330"/>
              </a:lnTo>
              <a:lnTo>
                <a:pt x="3286952" y="273431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7EBBE0-BA3B-4FE5-8786-A86FEDF6719A}">
      <dsp:nvSpPr>
        <dsp:cNvPr id="0" name=""/>
        <dsp:cNvSpPr/>
      </dsp:nvSpPr>
      <dsp:spPr>
        <a:xfrm>
          <a:off x="5409620" y="1271705"/>
          <a:ext cx="91440" cy="273431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3431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93FCCC-591C-4D3C-B55B-0FADD656A32A}">
      <dsp:nvSpPr>
        <dsp:cNvPr id="0" name=""/>
        <dsp:cNvSpPr/>
      </dsp:nvSpPr>
      <dsp:spPr>
        <a:xfrm>
          <a:off x="2168388" y="1271705"/>
          <a:ext cx="3286952" cy="2734312"/>
        </a:xfrm>
        <a:custGeom>
          <a:avLst/>
          <a:gdLst/>
          <a:ahLst/>
          <a:cxnLst/>
          <a:rect l="0" t="0" r="0" b="0"/>
          <a:pathLst>
            <a:path>
              <a:moveTo>
                <a:pt x="3286952" y="0"/>
              </a:moveTo>
              <a:lnTo>
                <a:pt x="3286952" y="2438330"/>
              </a:lnTo>
              <a:lnTo>
                <a:pt x="0" y="2438330"/>
              </a:lnTo>
              <a:lnTo>
                <a:pt x="0" y="273431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2ADF64-F15F-4BFF-B69F-D9E964420A48}">
      <dsp:nvSpPr>
        <dsp:cNvPr id="0" name=""/>
        <dsp:cNvSpPr/>
      </dsp:nvSpPr>
      <dsp:spPr>
        <a:xfrm>
          <a:off x="4230346" y="3209"/>
          <a:ext cx="2449988" cy="126849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8999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kern="1200" dirty="0"/>
            <a:t>Responsable </a:t>
          </a:r>
          <a:br>
            <a:rPr lang="fr-FR" sz="2800" kern="1200" dirty="0"/>
          </a:br>
          <a:r>
            <a:rPr lang="fr-FR" sz="2800" kern="1200" dirty="0"/>
            <a:t>des Achats</a:t>
          </a:r>
        </a:p>
      </dsp:txBody>
      <dsp:txXfrm>
        <a:off x="4230346" y="3209"/>
        <a:ext cx="2449988" cy="1268495"/>
      </dsp:txXfrm>
    </dsp:sp>
    <dsp:sp modelId="{B3771EF1-F0A5-453D-92C5-B14EF8B72903}">
      <dsp:nvSpPr>
        <dsp:cNvPr id="0" name=""/>
        <dsp:cNvSpPr/>
      </dsp:nvSpPr>
      <dsp:spPr>
        <a:xfrm>
          <a:off x="4720343" y="989817"/>
          <a:ext cx="2204989" cy="42283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200" kern="1200" dirty="0"/>
        </a:p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kern="1200" dirty="0"/>
            <a:t>Benjamin BELGRAND</a:t>
          </a:r>
        </a:p>
      </dsp:txBody>
      <dsp:txXfrm>
        <a:off x="4720343" y="989817"/>
        <a:ext cx="2204989" cy="422831"/>
      </dsp:txXfrm>
    </dsp:sp>
    <dsp:sp modelId="{05F39BF1-1039-4270-9616-089470D0D27B}">
      <dsp:nvSpPr>
        <dsp:cNvPr id="0" name=""/>
        <dsp:cNvSpPr/>
      </dsp:nvSpPr>
      <dsp:spPr>
        <a:xfrm>
          <a:off x="943393" y="4006017"/>
          <a:ext cx="2449988" cy="126849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8999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kern="1200" dirty="0"/>
            <a:t>Appels d’Offres</a:t>
          </a:r>
        </a:p>
      </dsp:txBody>
      <dsp:txXfrm>
        <a:off x="943393" y="4006017"/>
        <a:ext cx="2449988" cy="1268495"/>
      </dsp:txXfrm>
    </dsp:sp>
    <dsp:sp modelId="{9D1F6378-4737-4D3A-A10B-67B4B93B87F2}">
      <dsp:nvSpPr>
        <dsp:cNvPr id="0" name=""/>
        <dsp:cNvSpPr/>
      </dsp:nvSpPr>
      <dsp:spPr>
        <a:xfrm>
          <a:off x="1433391" y="4992625"/>
          <a:ext cx="2204989" cy="42283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880" tIns="13970" rIns="55880" bIns="13970" numCol="1" spcCol="1270" anchor="ctr" anchorCtr="0">
          <a:noAutofit/>
        </a:bodyPr>
        <a:lstStyle/>
        <a:p>
          <a:pPr marL="0" lvl="0" indent="0" algn="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dirty="0"/>
            <a:t>Vanessa BERGAMI</a:t>
          </a:r>
        </a:p>
      </dsp:txBody>
      <dsp:txXfrm>
        <a:off x="1433391" y="4992625"/>
        <a:ext cx="2204989" cy="422831"/>
      </dsp:txXfrm>
    </dsp:sp>
    <dsp:sp modelId="{F7CB48DD-5752-45CD-B56E-AB97B4604ECC}">
      <dsp:nvSpPr>
        <dsp:cNvPr id="0" name=""/>
        <dsp:cNvSpPr/>
      </dsp:nvSpPr>
      <dsp:spPr>
        <a:xfrm>
          <a:off x="4230346" y="4006017"/>
          <a:ext cx="2449988" cy="126849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8999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kern="1200" dirty="0"/>
            <a:t>Intendance</a:t>
          </a:r>
        </a:p>
      </dsp:txBody>
      <dsp:txXfrm>
        <a:off x="4230346" y="4006017"/>
        <a:ext cx="2449988" cy="1268495"/>
      </dsp:txXfrm>
    </dsp:sp>
    <dsp:sp modelId="{502005E9-3006-42CB-A82F-18F96F4136FF}">
      <dsp:nvSpPr>
        <dsp:cNvPr id="0" name=""/>
        <dsp:cNvSpPr/>
      </dsp:nvSpPr>
      <dsp:spPr>
        <a:xfrm>
          <a:off x="4720343" y="4992625"/>
          <a:ext cx="2204989" cy="42283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13335" rIns="53340" bIns="13335" numCol="1" spcCol="1270" anchor="ctr" anchorCtr="0">
          <a:noAutofit/>
        </a:bodyPr>
        <a:lstStyle/>
        <a:p>
          <a:pPr marL="0" lvl="0" indent="0" algn="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kern="1200" dirty="0"/>
            <a:t>Aurelia DEVENSON</a:t>
          </a:r>
        </a:p>
      </dsp:txBody>
      <dsp:txXfrm>
        <a:off x="4720343" y="4992625"/>
        <a:ext cx="2204989" cy="422831"/>
      </dsp:txXfrm>
    </dsp:sp>
    <dsp:sp modelId="{05217B66-8D80-41BE-B72A-6BEDA1E10242}">
      <dsp:nvSpPr>
        <dsp:cNvPr id="0" name=""/>
        <dsp:cNvSpPr/>
      </dsp:nvSpPr>
      <dsp:spPr>
        <a:xfrm>
          <a:off x="7517298" y="4006017"/>
          <a:ext cx="2449988" cy="126849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8999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kern="1200" dirty="0"/>
            <a:t>Achats hygiène et vestimentaire</a:t>
          </a:r>
        </a:p>
      </dsp:txBody>
      <dsp:txXfrm>
        <a:off x="7517298" y="4006017"/>
        <a:ext cx="2449988" cy="1268495"/>
      </dsp:txXfrm>
    </dsp:sp>
    <dsp:sp modelId="{21D3528E-59DA-4D4C-868B-AA4867A498A9}">
      <dsp:nvSpPr>
        <dsp:cNvPr id="0" name=""/>
        <dsp:cNvSpPr/>
      </dsp:nvSpPr>
      <dsp:spPr>
        <a:xfrm>
          <a:off x="8007296" y="4992625"/>
          <a:ext cx="2204989" cy="42283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17145" rIns="68580" bIns="17145" numCol="1" spcCol="1270" anchor="ctr" anchorCtr="0">
          <a:noAutofit/>
        </a:bodyPr>
        <a:lstStyle/>
        <a:p>
          <a:pPr marL="0" lvl="0" indent="0" algn="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700" kern="1200" dirty="0"/>
            <a:t>Margot LEROY</a:t>
          </a:r>
        </a:p>
      </dsp:txBody>
      <dsp:txXfrm>
        <a:off x="8007296" y="4992625"/>
        <a:ext cx="2204989" cy="422831"/>
      </dsp:txXfrm>
    </dsp:sp>
    <dsp:sp modelId="{F7E8D43F-1A6A-4D38-817D-573951E6D63A}">
      <dsp:nvSpPr>
        <dsp:cNvPr id="0" name=""/>
        <dsp:cNvSpPr/>
      </dsp:nvSpPr>
      <dsp:spPr>
        <a:xfrm>
          <a:off x="2586870" y="2004613"/>
          <a:ext cx="2449988" cy="126849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8999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kern="1200" dirty="0"/>
            <a:t>Assistante</a:t>
          </a:r>
        </a:p>
      </dsp:txBody>
      <dsp:txXfrm>
        <a:off x="2586870" y="2004613"/>
        <a:ext cx="2449988" cy="1268495"/>
      </dsp:txXfrm>
    </dsp:sp>
    <dsp:sp modelId="{61C0F9E5-886A-48F5-86CE-37E7EC33914D}">
      <dsp:nvSpPr>
        <dsp:cNvPr id="0" name=""/>
        <dsp:cNvSpPr/>
      </dsp:nvSpPr>
      <dsp:spPr>
        <a:xfrm>
          <a:off x="3076867" y="2991221"/>
          <a:ext cx="2204989" cy="42283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420" tIns="14605" rIns="58420" bIns="14605" numCol="1" spcCol="1270" anchor="ctr" anchorCtr="0">
          <a:noAutofit/>
        </a:bodyPr>
        <a:lstStyle/>
        <a:p>
          <a:pPr marL="0" lvl="0" indent="0" algn="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300" kern="1200" dirty="0"/>
            <a:t>Olivia  WILLIAMS</a:t>
          </a:r>
        </a:p>
      </dsp:txBody>
      <dsp:txXfrm>
        <a:off x="3076867" y="2991221"/>
        <a:ext cx="2204989" cy="42283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10ADEA-CE54-4086-A5B0-33281EAC38A9}">
      <dsp:nvSpPr>
        <dsp:cNvPr id="0" name=""/>
        <dsp:cNvSpPr/>
      </dsp:nvSpPr>
      <dsp:spPr>
        <a:xfrm>
          <a:off x="5433296" y="2193781"/>
          <a:ext cx="3878444" cy="8647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5551"/>
              </a:lnTo>
              <a:lnTo>
                <a:pt x="3878444" y="515551"/>
              </a:lnTo>
              <a:lnTo>
                <a:pt x="3878444" y="86479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7EBBE0-BA3B-4FE5-8786-A86FEDF6719A}">
      <dsp:nvSpPr>
        <dsp:cNvPr id="0" name=""/>
        <dsp:cNvSpPr/>
      </dsp:nvSpPr>
      <dsp:spPr>
        <a:xfrm>
          <a:off x="5387576" y="2193781"/>
          <a:ext cx="91440" cy="86479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86479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93FCCC-591C-4D3C-B55B-0FADD656A32A}">
      <dsp:nvSpPr>
        <dsp:cNvPr id="0" name=""/>
        <dsp:cNvSpPr/>
      </dsp:nvSpPr>
      <dsp:spPr>
        <a:xfrm>
          <a:off x="1554851" y="2193781"/>
          <a:ext cx="3878444" cy="864796"/>
        </a:xfrm>
        <a:custGeom>
          <a:avLst/>
          <a:gdLst/>
          <a:ahLst/>
          <a:cxnLst/>
          <a:rect l="0" t="0" r="0" b="0"/>
          <a:pathLst>
            <a:path>
              <a:moveTo>
                <a:pt x="3878444" y="0"/>
              </a:moveTo>
              <a:lnTo>
                <a:pt x="3878444" y="515551"/>
              </a:lnTo>
              <a:lnTo>
                <a:pt x="0" y="515551"/>
              </a:lnTo>
              <a:lnTo>
                <a:pt x="0" y="86479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2ADF64-F15F-4BFF-B69F-D9E964420A48}">
      <dsp:nvSpPr>
        <dsp:cNvPr id="0" name=""/>
        <dsp:cNvSpPr/>
      </dsp:nvSpPr>
      <dsp:spPr>
        <a:xfrm>
          <a:off x="3987862" y="697018"/>
          <a:ext cx="2890868" cy="14967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35" tIns="26035" rIns="26035" bIns="21121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4100" kern="1200" dirty="0"/>
            <a:t>Responsable Qualité</a:t>
          </a:r>
        </a:p>
      </dsp:txBody>
      <dsp:txXfrm>
        <a:off x="3987862" y="697018"/>
        <a:ext cx="2890868" cy="1496763"/>
      </dsp:txXfrm>
    </dsp:sp>
    <dsp:sp modelId="{B3771EF1-F0A5-453D-92C5-B14EF8B72903}">
      <dsp:nvSpPr>
        <dsp:cNvPr id="0" name=""/>
        <dsp:cNvSpPr/>
      </dsp:nvSpPr>
      <dsp:spPr>
        <a:xfrm>
          <a:off x="4527035" y="1861167"/>
          <a:ext cx="2601781" cy="49892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700" kern="1200" dirty="0"/>
        </a:p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700" kern="1200" dirty="0"/>
        </a:p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/>
            <a:t>Sophia PUCCINI</a:t>
          </a:r>
        </a:p>
      </dsp:txBody>
      <dsp:txXfrm>
        <a:off x="4527035" y="1861167"/>
        <a:ext cx="2601781" cy="498921"/>
      </dsp:txXfrm>
    </dsp:sp>
    <dsp:sp modelId="{05F39BF1-1039-4270-9616-089470D0D27B}">
      <dsp:nvSpPr>
        <dsp:cNvPr id="0" name=""/>
        <dsp:cNvSpPr/>
      </dsp:nvSpPr>
      <dsp:spPr>
        <a:xfrm>
          <a:off x="109417" y="3058578"/>
          <a:ext cx="2890868" cy="14967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35" tIns="26035" rIns="26035" bIns="21121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4100" kern="1200" dirty="0"/>
            <a:t>Certifications</a:t>
          </a:r>
        </a:p>
      </dsp:txBody>
      <dsp:txXfrm>
        <a:off x="109417" y="3058578"/>
        <a:ext cx="2890868" cy="1496763"/>
      </dsp:txXfrm>
    </dsp:sp>
    <dsp:sp modelId="{9D1F6378-4737-4D3A-A10B-67B4B93B87F2}">
      <dsp:nvSpPr>
        <dsp:cNvPr id="0" name=""/>
        <dsp:cNvSpPr/>
      </dsp:nvSpPr>
      <dsp:spPr>
        <a:xfrm>
          <a:off x="687591" y="4222727"/>
          <a:ext cx="2601781" cy="49892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740" tIns="19685" rIns="78740" bIns="19685" numCol="1" spcCol="1270" anchor="ctr" anchorCtr="0">
          <a:noAutofit/>
        </a:bodyPr>
        <a:lstStyle/>
        <a:p>
          <a:pPr marL="0" lvl="0" indent="0" algn="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100" kern="1200" dirty="0"/>
            <a:t>Marion SOFTEL</a:t>
          </a:r>
        </a:p>
      </dsp:txBody>
      <dsp:txXfrm>
        <a:off x="687591" y="4222727"/>
        <a:ext cx="2601781" cy="498921"/>
      </dsp:txXfrm>
    </dsp:sp>
    <dsp:sp modelId="{F7CB48DD-5752-45CD-B56E-AB97B4604ECC}">
      <dsp:nvSpPr>
        <dsp:cNvPr id="0" name=""/>
        <dsp:cNvSpPr/>
      </dsp:nvSpPr>
      <dsp:spPr>
        <a:xfrm>
          <a:off x="3987862" y="3058578"/>
          <a:ext cx="2890868" cy="14967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35" tIns="26035" rIns="26035" bIns="21121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4100" kern="1200" dirty="0"/>
            <a:t>Coordinateur qualité</a:t>
          </a:r>
        </a:p>
      </dsp:txBody>
      <dsp:txXfrm>
        <a:off x="3987862" y="3058578"/>
        <a:ext cx="2890868" cy="1496763"/>
      </dsp:txXfrm>
    </dsp:sp>
    <dsp:sp modelId="{502005E9-3006-42CB-A82F-18F96F4136FF}">
      <dsp:nvSpPr>
        <dsp:cNvPr id="0" name=""/>
        <dsp:cNvSpPr/>
      </dsp:nvSpPr>
      <dsp:spPr>
        <a:xfrm>
          <a:off x="4566036" y="4222727"/>
          <a:ext cx="2601781" cy="49892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0" tIns="15875" rIns="63500" bIns="15875" numCol="1" spcCol="1270" anchor="ctr" anchorCtr="0">
          <a:noAutofit/>
        </a:bodyPr>
        <a:lstStyle/>
        <a:p>
          <a:pPr marL="0" lvl="0" indent="0" algn="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500" kern="1200" dirty="0"/>
            <a:t>Martine CURMEAU</a:t>
          </a:r>
        </a:p>
      </dsp:txBody>
      <dsp:txXfrm>
        <a:off x="4566036" y="4222727"/>
        <a:ext cx="2601781" cy="498921"/>
      </dsp:txXfrm>
    </dsp:sp>
    <dsp:sp modelId="{05217B66-8D80-41BE-B72A-6BEDA1E10242}">
      <dsp:nvSpPr>
        <dsp:cNvPr id="0" name=""/>
        <dsp:cNvSpPr/>
      </dsp:nvSpPr>
      <dsp:spPr>
        <a:xfrm>
          <a:off x="7866307" y="3058578"/>
          <a:ext cx="2890868" cy="14967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35" tIns="26035" rIns="26035" bIns="21121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4100" kern="1200" dirty="0"/>
            <a:t>Réclamation</a:t>
          </a:r>
        </a:p>
      </dsp:txBody>
      <dsp:txXfrm>
        <a:off x="7866307" y="3058578"/>
        <a:ext cx="2890868" cy="1496763"/>
      </dsp:txXfrm>
    </dsp:sp>
    <dsp:sp modelId="{21D3528E-59DA-4D4C-868B-AA4867A498A9}">
      <dsp:nvSpPr>
        <dsp:cNvPr id="0" name=""/>
        <dsp:cNvSpPr/>
      </dsp:nvSpPr>
      <dsp:spPr>
        <a:xfrm>
          <a:off x="8444480" y="4222727"/>
          <a:ext cx="2601781" cy="49892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040" tIns="16510" rIns="66040" bIns="16510" numCol="1" spcCol="1270" anchor="ctr" anchorCtr="0">
          <a:noAutofit/>
        </a:bodyPr>
        <a:lstStyle/>
        <a:p>
          <a:pPr marL="0" lvl="0" indent="0" algn="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600" kern="1200" dirty="0"/>
            <a:t>Frédéric MERKLER</a:t>
          </a:r>
        </a:p>
      </dsp:txBody>
      <dsp:txXfrm>
        <a:off x="8444480" y="4222727"/>
        <a:ext cx="2601781" cy="49892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B18BD3-D9B6-4B09-A9E2-5D5B4FC3D0A5}">
      <dsp:nvSpPr>
        <dsp:cNvPr id="0" name=""/>
        <dsp:cNvSpPr/>
      </dsp:nvSpPr>
      <dsp:spPr>
        <a:xfrm>
          <a:off x="5714827" y="1481216"/>
          <a:ext cx="204186" cy="743866"/>
        </a:xfrm>
        <a:custGeom>
          <a:avLst/>
          <a:gdLst/>
          <a:ahLst/>
          <a:cxnLst/>
          <a:rect l="0" t="0" r="0" b="0"/>
          <a:pathLst>
            <a:path>
              <a:moveTo>
                <a:pt x="204186" y="0"/>
              </a:moveTo>
              <a:lnTo>
                <a:pt x="204186" y="743866"/>
              </a:lnTo>
              <a:lnTo>
                <a:pt x="0" y="74386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E939EE-88FB-4E15-BE5B-494F25746DC7}">
      <dsp:nvSpPr>
        <dsp:cNvPr id="0" name=""/>
        <dsp:cNvSpPr/>
      </dsp:nvSpPr>
      <dsp:spPr>
        <a:xfrm>
          <a:off x="9527516" y="3511077"/>
          <a:ext cx="801889" cy="3576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3186"/>
              </a:lnTo>
              <a:lnTo>
                <a:pt x="801889" y="213186"/>
              </a:lnTo>
              <a:lnTo>
                <a:pt x="801889" y="35760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994F46-DB32-4DA7-9324-757A1B9709AF}">
      <dsp:nvSpPr>
        <dsp:cNvPr id="0" name=""/>
        <dsp:cNvSpPr/>
      </dsp:nvSpPr>
      <dsp:spPr>
        <a:xfrm>
          <a:off x="8725626" y="3511077"/>
          <a:ext cx="801889" cy="357602"/>
        </a:xfrm>
        <a:custGeom>
          <a:avLst/>
          <a:gdLst/>
          <a:ahLst/>
          <a:cxnLst/>
          <a:rect l="0" t="0" r="0" b="0"/>
          <a:pathLst>
            <a:path>
              <a:moveTo>
                <a:pt x="801889" y="0"/>
              </a:moveTo>
              <a:lnTo>
                <a:pt x="801889" y="213186"/>
              </a:lnTo>
              <a:lnTo>
                <a:pt x="0" y="213186"/>
              </a:lnTo>
              <a:lnTo>
                <a:pt x="0" y="35760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10ADEA-CE54-4086-A5B0-33281EAC38A9}">
      <dsp:nvSpPr>
        <dsp:cNvPr id="0" name=""/>
        <dsp:cNvSpPr/>
      </dsp:nvSpPr>
      <dsp:spPr>
        <a:xfrm>
          <a:off x="5919014" y="1481216"/>
          <a:ext cx="3608501" cy="14109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66516"/>
              </a:lnTo>
              <a:lnTo>
                <a:pt x="3608501" y="1266516"/>
              </a:lnTo>
              <a:lnTo>
                <a:pt x="3608501" y="141093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29329B-A719-48C2-8EF2-05C1EB23C3CB}">
      <dsp:nvSpPr>
        <dsp:cNvPr id="0" name=""/>
        <dsp:cNvSpPr/>
      </dsp:nvSpPr>
      <dsp:spPr>
        <a:xfrm>
          <a:off x="6342731" y="3511077"/>
          <a:ext cx="779116" cy="3576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3186"/>
              </a:lnTo>
              <a:lnTo>
                <a:pt x="779116" y="213186"/>
              </a:lnTo>
              <a:lnTo>
                <a:pt x="779116" y="35760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DEF104-1394-4D68-BD85-A12811965252}">
      <dsp:nvSpPr>
        <dsp:cNvPr id="0" name=""/>
        <dsp:cNvSpPr/>
      </dsp:nvSpPr>
      <dsp:spPr>
        <a:xfrm>
          <a:off x="5518069" y="3511077"/>
          <a:ext cx="824661" cy="357602"/>
        </a:xfrm>
        <a:custGeom>
          <a:avLst/>
          <a:gdLst/>
          <a:ahLst/>
          <a:cxnLst/>
          <a:rect l="0" t="0" r="0" b="0"/>
          <a:pathLst>
            <a:path>
              <a:moveTo>
                <a:pt x="824661" y="0"/>
              </a:moveTo>
              <a:lnTo>
                <a:pt x="824661" y="213186"/>
              </a:lnTo>
              <a:lnTo>
                <a:pt x="0" y="213186"/>
              </a:lnTo>
              <a:lnTo>
                <a:pt x="0" y="35760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7EBBE0-BA3B-4FE5-8786-A86FEDF6719A}">
      <dsp:nvSpPr>
        <dsp:cNvPr id="0" name=""/>
        <dsp:cNvSpPr/>
      </dsp:nvSpPr>
      <dsp:spPr>
        <a:xfrm>
          <a:off x="5919014" y="1481216"/>
          <a:ext cx="423717" cy="14109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66516"/>
              </a:lnTo>
              <a:lnTo>
                <a:pt x="423717" y="1266516"/>
              </a:lnTo>
              <a:lnTo>
                <a:pt x="423717" y="141093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242DC2-E03F-418E-81E8-E80D3DD0DEC4}">
      <dsp:nvSpPr>
        <dsp:cNvPr id="0" name=""/>
        <dsp:cNvSpPr/>
      </dsp:nvSpPr>
      <dsp:spPr>
        <a:xfrm>
          <a:off x="2310512" y="3511077"/>
          <a:ext cx="1603778" cy="3576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3186"/>
              </a:lnTo>
              <a:lnTo>
                <a:pt x="1603778" y="213186"/>
              </a:lnTo>
              <a:lnTo>
                <a:pt x="1603778" y="35760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3F2860-E760-4F6D-95ED-D13BE319C54A}">
      <dsp:nvSpPr>
        <dsp:cNvPr id="0" name=""/>
        <dsp:cNvSpPr/>
      </dsp:nvSpPr>
      <dsp:spPr>
        <a:xfrm>
          <a:off x="2264792" y="3511077"/>
          <a:ext cx="91440" cy="35760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760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E87D82-AC86-460F-AC91-41F1474DE724}">
      <dsp:nvSpPr>
        <dsp:cNvPr id="0" name=""/>
        <dsp:cNvSpPr/>
      </dsp:nvSpPr>
      <dsp:spPr>
        <a:xfrm>
          <a:off x="706733" y="3511077"/>
          <a:ext cx="1603778" cy="357602"/>
        </a:xfrm>
        <a:custGeom>
          <a:avLst/>
          <a:gdLst/>
          <a:ahLst/>
          <a:cxnLst/>
          <a:rect l="0" t="0" r="0" b="0"/>
          <a:pathLst>
            <a:path>
              <a:moveTo>
                <a:pt x="1603778" y="0"/>
              </a:moveTo>
              <a:lnTo>
                <a:pt x="1603778" y="213186"/>
              </a:lnTo>
              <a:lnTo>
                <a:pt x="0" y="213186"/>
              </a:lnTo>
              <a:lnTo>
                <a:pt x="0" y="35760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93FCCC-591C-4D3C-B55B-0FADD656A32A}">
      <dsp:nvSpPr>
        <dsp:cNvPr id="0" name=""/>
        <dsp:cNvSpPr/>
      </dsp:nvSpPr>
      <dsp:spPr>
        <a:xfrm>
          <a:off x="2310512" y="1481216"/>
          <a:ext cx="3608501" cy="1410932"/>
        </a:xfrm>
        <a:custGeom>
          <a:avLst/>
          <a:gdLst/>
          <a:ahLst/>
          <a:cxnLst/>
          <a:rect l="0" t="0" r="0" b="0"/>
          <a:pathLst>
            <a:path>
              <a:moveTo>
                <a:pt x="3608501" y="0"/>
              </a:moveTo>
              <a:lnTo>
                <a:pt x="3608501" y="1266516"/>
              </a:lnTo>
              <a:lnTo>
                <a:pt x="0" y="1266516"/>
              </a:lnTo>
              <a:lnTo>
                <a:pt x="0" y="141093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2ADF64-F15F-4BFF-B69F-D9E964420A48}">
      <dsp:nvSpPr>
        <dsp:cNvPr id="0" name=""/>
        <dsp:cNvSpPr/>
      </dsp:nvSpPr>
      <dsp:spPr>
        <a:xfrm>
          <a:off x="5321311" y="862289"/>
          <a:ext cx="1195405" cy="6189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87338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Responsable des Ressources Humaines</a:t>
          </a:r>
        </a:p>
      </dsp:txBody>
      <dsp:txXfrm>
        <a:off x="5321311" y="862289"/>
        <a:ext cx="1195405" cy="618927"/>
      </dsp:txXfrm>
    </dsp:sp>
    <dsp:sp modelId="{B3771EF1-F0A5-453D-92C5-B14EF8B72903}">
      <dsp:nvSpPr>
        <dsp:cNvPr id="0" name=""/>
        <dsp:cNvSpPr/>
      </dsp:nvSpPr>
      <dsp:spPr>
        <a:xfrm>
          <a:off x="5558553" y="1319263"/>
          <a:ext cx="1075864" cy="35990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marL="0" lvl="0" indent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dirty="0" err="1"/>
            <a:t>Nadjib</a:t>
          </a:r>
          <a:r>
            <a:rPr lang="fr-FR" sz="1100" kern="1200" dirty="0"/>
            <a:t>  </a:t>
          </a:r>
          <a:r>
            <a:rPr lang="fr-FR" sz="1100" b="0" i="0" u="none" kern="1200" dirty="0"/>
            <a:t>ABDERLKRIM</a:t>
          </a:r>
          <a:endParaRPr lang="fr-FR" sz="1100" kern="1200" dirty="0"/>
        </a:p>
      </dsp:txBody>
      <dsp:txXfrm>
        <a:off x="5558553" y="1319263"/>
        <a:ext cx="1075864" cy="359908"/>
      </dsp:txXfrm>
    </dsp:sp>
    <dsp:sp modelId="{05F39BF1-1039-4270-9616-089470D0D27B}">
      <dsp:nvSpPr>
        <dsp:cNvPr id="0" name=""/>
        <dsp:cNvSpPr/>
      </dsp:nvSpPr>
      <dsp:spPr>
        <a:xfrm>
          <a:off x="1712809" y="2892149"/>
          <a:ext cx="1195405" cy="6189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87338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Référent Paie</a:t>
          </a:r>
        </a:p>
      </dsp:txBody>
      <dsp:txXfrm>
        <a:off x="1712809" y="2892149"/>
        <a:ext cx="1195405" cy="618927"/>
      </dsp:txXfrm>
    </dsp:sp>
    <dsp:sp modelId="{9D1F6378-4737-4D3A-A10B-67B4B93B87F2}">
      <dsp:nvSpPr>
        <dsp:cNvPr id="0" name=""/>
        <dsp:cNvSpPr/>
      </dsp:nvSpPr>
      <dsp:spPr>
        <a:xfrm>
          <a:off x="1951890" y="3373538"/>
          <a:ext cx="1075864" cy="20630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kern="1200" dirty="0"/>
            <a:t>Marion SOFTEL</a:t>
          </a:r>
        </a:p>
      </dsp:txBody>
      <dsp:txXfrm>
        <a:off x="1951890" y="3373538"/>
        <a:ext cx="1075864" cy="206309"/>
      </dsp:txXfrm>
    </dsp:sp>
    <dsp:sp modelId="{AF824613-316E-48DA-B9DC-C7764DB749AE}">
      <dsp:nvSpPr>
        <dsp:cNvPr id="0" name=""/>
        <dsp:cNvSpPr/>
      </dsp:nvSpPr>
      <dsp:spPr>
        <a:xfrm>
          <a:off x="109031" y="3868680"/>
          <a:ext cx="1195405" cy="6189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87338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Technicien planning</a:t>
          </a:r>
        </a:p>
      </dsp:txBody>
      <dsp:txXfrm>
        <a:off x="109031" y="3868680"/>
        <a:ext cx="1195405" cy="618927"/>
      </dsp:txXfrm>
    </dsp:sp>
    <dsp:sp modelId="{D4AD4787-6B4D-4517-A0AF-D75778944773}">
      <dsp:nvSpPr>
        <dsp:cNvPr id="0" name=""/>
        <dsp:cNvSpPr/>
      </dsp:nvSpPr>
      <dsp:spPr>
        <a:xfrm>
          <a:off x="348112" y="4350068"/>
          <a:ext cx="1075864" cy="20630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kern="1200" dirty="0"/>
            <a:t>Jérôme TROUET</a:t>
          </a:r>
        </a:p>
      </dsp:txBody>
      <dsp:txXfrm>
        <a:off x="348112" y="4350068"/>
        <a:ext cx="1075864" cy="206309"/>
      </dsp:txXfrm>
    </dsp:sp>
    <dsp:sp modelId="{BEA4EDFD-C3AE-47D6-8B19-1DE71595094A}">
      <dsp:nvSpPr>
        <dsp:cNvPr id="0" name=""/>
        <dsp:cNvSpPr/>
      </dsp:nvSpPr>
      <dsp:spPr>
        <a:xfrm>
          <a:off x="1712809" y="3868680"/>
          <a:ext cx="1195405" cy="6189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87338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/>
            <a:t>Technicien Paie</a:t>
          </a:r>
          <a:endParaRPr lang="fr-FR" sz="900" kern="1200" dirty="0"/>
        </a:p>
      </dsp:txBody>
      <dsp:txXfrm>
        <a:off x="1712809" y="3868680"/>
        <a:ext cx="1195405" cy="618927"/>
      </dsp:txXfrm>
    </dsp:sp>
    <dsp:sp modelId="{8C090108-5400-43CF-88D6-C1F3D4655851}">
      <dsp:nvSpPr>
        <dsp:cNvPr id="0" name=""/>
        <dsp:cNvSpPr/>
      </dsp:nvSpPr>
      <dsp:spPr>
        <a:xfrm>
          <a:off x="1951890" y="4350068"/>
          <a:ext cx="1075864" cy="20630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marL="0" lvl="0" indent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300" kern="1200" dirty="0"/>
            <a:t>Clara </a:t>
          </a:r>
          <a:r>
            <a:rPr lang="fr-FR" sz="1300" kern="1200" dirty="0" err="1"/>
            <a:t>P</a:t>
          </a:r>
          <a:r>
            <a:rPr lang="fr-FR" sz="1300" kern="1200" cap="all" baseline="0" dirty="0" err="1"/>
            <a:t>é</a:t>
          </a:r>
          <a:r>
            <a:rPr lang="fr-FR" sz="1300" kern="1200" dirty="0" err="1"/>
            <a:t>REZ</a:t>
          </a:r>
          <a:endParaRPr lang="fr-FR" sz="1300" kern="1200" dirty="0"/>
        </a:p>
      </dsp:txBody>
      <dsp:txXfrm>
        <a:off x="1951890" y="4350068"/>
        <a:ext cx="1075864" cy="206309"/>
      </dsp:txXfrm>
    </dsp:sp>
    <dsp:sp modelId="{A8C00C1E-F4E8-4896-B9B0-32145AD70FC8}">
      <dsp:nvSpPr>
        <dsp:cNvPr id="0" name=""/>
        <dsp:cNvSpPr/>
      </dsp:nvSpPr>
      <dsp:spPr>
        <a:xfrm>
          <a:off x="3316588" y="3868680"/>
          <a:ext cx="1195405" cy="6189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87338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Chargé du recrutement</a:t>
          </a:r>
        </a:p>
      </dsp:txBody>
      <dsp:txXfrm>
        <a:off x="3316588" y="3868680"/>
        <a:ext cx="1195405" cy="618927"/>
      </dsp:txXfrm>
    </dsp:sp>
    <dsp:sp modelId="{8DA366A4-1361-4E8E-924F-6FA563DB3BA9}">
      <dsp:nvSpPr>
        <dsp:cNvPr id="0" name=""/>
        <dsp:cNvSpPr/>
      </dsp:nvSpPr>
      <dsp:spPr>
        <a:xfrm>
          <a:off x="3555669" y="4350068"/>
          <a:ext cx="1075864" cy="20630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marL="0" lvl="0" indent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kern="1200" dirty="0"/>
            <a:t>Matthieu DURANT</a:t>
          </a:r>
        </a:p>
      </dsp:txBody>
      <dsp:txXfrm>
        <a:off x="3555669" y="4350068"/>
        <a:ext cx="1075864" cy="206309"/>
      </dsp:txXfrm>
    </dsp:sp>
    <dsp:sp modelId="{F7CB48DD-5752-45CD-B56E-AB97B4604ECC}">
      <dsp:nvSpPr>
        <dsp:cNvPr id="0" name=""/>
        <dsp:cNvSpPr/>
      </dsp:nvSpPr>
      <dsp:spPr>
        <a:xfrm>
          <a:off x="5745028" y="2892149"/>
          <a:ext cx="1195405" cy="6189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87338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Référent Formations</a:t>
          </a:r>
        </a:p>
      </dsp:txBody>
      <dsp:txXfrm>
        <a:off x="5745028" y="2892149"/>
        <a:ext cx="1195405" cy="618927"/>
      </dsp:txXfrm>
    </dsp:sp>
    <dsp:sp modelId="{502005E9-3006-42CB-A82F-18F96F4136FF}">
      <dsp:nvSpPr>
        <dsp:cNvPr id="0" name=""/>
        <dsp:cNvSpPr/>
      </dsp:nvSpPr>
      <dsp:spPr>
        <a:xfrm>
          <a:off x="5961337" y="3373538"/>
          <a:ext cx="1075864" cy="20630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marL="0" lvl="0" indent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kern="1200" dirty="0"/>
            <a:t>Martine CURMEAU</a:t>
          </a:r>
        </a:p>
      </dsp:txBody>
      <dsp:txXfrm>
        <a:off x="5961337" y="3373538"/>
        <a:ext cx="1075864" cy="206309"/>
      </dsp:txXfrm>
    </dsp:sp>
    <dsp:sp modelId="{27410DF4-56F8-4BB8-BB17-5546DFB9D9F7}">
      <dsp:nvSpPr>
        <dsp:cNvPr id="0" name=""/>
        <dsp:cNvSpPr/>
      </dsp:nvSpPr>
      <dsp:spPr>
        <a:xfrm>
          <a:off x="4920367" y="3868680"/>
          <a:ext cx="1195405" cy="6189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87338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Assistant Formation</a:t>
          </a:r>
        </a:p>
      </dsp:txBody>
      <dsp:txXfrm>
        <a:off x="4920367" y="3868680"/>
        <a:ext cx="1195405" cy="618927"/>
      </dsp:txXfrm>
    </dsp:sp>
    <dsp:sp modelId="{637AE8AC-DEAC-4104-9D27-DA264CA6FD69}">
      <dsp:nvSpPr>
        <dsp:cNvPr id="0" name=""/>
        <dsp:cNvSpPr/>
      </dsp:nvSpPr>
      <dsp:spPr>
        <a:xfrm>
          <a:off x="5159448" y="4350068"/>
          <a:ext cx="1075864" cy="20630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marL="0" lvl="0" indent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dirty="0"/>
            <a:t>Valérie HERRERO </a:t>
          </a:r>
        </a:p>
      </dsp:txBody>
      <dsp:txXfrm>
        <a:off x="5159448" y="4350068"/>
        <a:ext cx="1075864" cy="206309"/>
      </dsp:txXfrm>
    </dsp:sp>
    <dsp:sp modelId="{C5009FAE-8CAD-4030-842E-B3AD62F06117}">
      <dsp:nvSpPr>
        <dsp:cNvPr id="0" name=""/>
        <dsp:cNvSpPr/>
      </dsp:nvSpPr>
      <dsp:spPr>
        <a:xfrm>
          <a:off x="6524145" y="3868680"/>
          <a:ext cx="1195405" cy="6189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87338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Référent stagiaires, apprentis, candidatures spontanées</a:t>
          </a:r>
        </a:p>
      </dsp:txBody>
      <dsp:txXfrm>
        <a:off x="6524145" y="3868680"/>
        <a:ext cx="1195405" cy="618927"/>
      </dsp:txXfrm>
    </dsp:sp>
    <dsp:sp modelId="{DBBE4810-12C1-420F-AA8F-5163EAC6FFF9}">
      <dsp:nvSpPr>
        <dsp:cNvPr id="0" name=""/>
        <dsp:cNvSpPr/>
      </dsp:nvSpPr>
      <dsp:spPr>
        <a:xfrm>
          <a:off x="6763226" y="4350068"/>
          <a:ext cx="1075864" cy="20630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marL="0" lvl="0" indent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dirty="0"/>
            <a:t>Claudia DE SUZA</a:t>
          </a:r>
        </a:p>
      </dsp:txBody>
      <dsp:txXfrm>
        <a:off x="6763226" y="4350068"/>
        <a:ext cx="1075864" cy="206309"/>
      </dsp:txXfrm>
    </dsp:sp>
    <dsp:sp modelId="{05217B66-8D80-41BE-B72A-6BEDA1E10242}">
      <dsp:nvSpPr>
        <dsp:cNvPr id="0" name=""/>
        <dsp:cNvSpPr/>
      </dsp:nvSpPr>
      <dsp:spPr>
        <a:xfrm>
          <a:off x="8929813" y="2892149"/>
          <a:ext cx="1195405" cy="6189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87338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Référents Préventions des risques</a:t>
          </a:r>
        </a:p>
      </dsp:txBody>
      <dsp:txXfrm>
        <a:off x="8929813" y="2892149"/>
        <a:ext cx="1195405" cy="618927"/>
      </dsp:txXfrm>
    </dsp:sp>
    <dsp:sp modelId="{21D3528E-59DA-4D4C-868B-AA4867A498A9}">
      <dsp:nvSpPr>
        <dsp:cNvPr id="0" name=""/>
        <dsp:cNvSpPr/>
      </dsp:nvSpPr>
      <dsp:spPr>
        <a:xfrm>
          <a:off x="9168894" y="3373538"/>
          <a:ext cx="1075864" cy="20630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marL="0" lvl="0" indent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kern="1200" dirty="0"/>
            <a:t>Frédéric MERKLER</a:t>
          </a:r>
        </a:p>
      </dsp:txBody>
      <dsp:txXfrm>
        <a:off x="9168894" y="3373538"/>
        <a:ext cx="1075864" cy="206309"/>
      </dsp:txXfrm>
    </dsp:sp>
    <dsp:sp modelId="{F1E89590-2491-4CEE-AC3D-3CF0C3BE6384}">
      <dsp:nvSpPr>
        <dsp:cNvPr id="0" name=""/>
        <dsp:cNvSpPr/>
      </dsp:nvSpPr>
      <dsp:spPr>
        <a:xfrm>
          <a:off x="8127924" y="3868680"/>
          <a:ext cx="1195405" cy="6189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87338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Chargé des Accidents </a:t>
          </a:r>
          <a:br>
            <a:rPr lang="fr-FR" sz="900" kern="1200" dirty="0"/>
          </a:br>
          <a:r>
            <a:rPr lang="fr-FR" sz="900" kern="1200" dirty="0"/>
            <a:t>du travail</a:t>
          </a:r>
        </a:p>
      </dsp:txBody>
      <dsp:txXfrm>
        <a:off x="8127924" y="3868680"/>
        <a:ext cx="1195405" cy="618927"/>
      </dsp:txXfrm>
    </dsp:sp>
    <dsp:sp modelId="{1A694521-6D7B-4AE7-92DC-FB1E7D2C9233}">
      <dsp:nvSpPr>
        <dsp:cNvPr id="0" name=""/>
        <dsp:cNvSpPr/>
      </dsp:nvSpPr>
      <dsp:spPr>
        <a:xfrm>
          <a:off x="8367005" y="4350068"/>
          <a:ext cx="1075864" cy="20630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5715" rIns="22860" bIns="5715" numCol="1" spcCol="1270" anchor="ctr" anchorCtr="0">
          <a:noAutofit/>
        </a:bodyPr>
        <a:lstStyle/>
        <a:p>
          <a:pPr marL="0" lvl="0" indent="0" algn="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 err="1"/>
            <a:t>Maddoks</a:t>
          </a:r>
          <a:r>
            <a:rPr lang="fr-FR" sz="900" kern="1200" dirty="0"/>
            <a:t> WOUTERS</a:t>
          </a:r>
        </a:p>
      </dsp:txBody>
      <dsp:txXfrm>
        <a:off x="8367005" y="4350068"/>
        <a:ext cx="1075864" cy="206309"/>
      </dsp:txXfrm>
    </dsp:sp>
    <dsp:sp modelId="{69C819D1-1BD7-4CDE-8A92-5C8458EEBEC3}">
      <dsp:nvSpPr>
        <dsp:cNvPr id="0" name=""/>
        <dsp:cNvSpPr/>
      </dsp:nvSpPr>
      <dsp:spPr>
        <a:xfrm>
          <a:off x="9731703" y="3868680"/>
          <a:ext cx="1195405" cy="6189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87338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Chargé des processus </a:t>
          </a:r>
          <a:br>
            <a:rPr lang="fr-FR" sz="900" kern="1200" dirty="0"/>
          </a:br>
          <a:r>
            <a:rPr lang="fr-FR" sz="900" kern="1200" dirty="0"/>
            <a:t>et procédures</a:t>
          </a:r>
        </a:p>
      </dsp:txBody>
      <dsp:txXfrm>
        <a:off x="9731703" y="3868680"/>
        <a:ext cx="1195405" cy="618927"/>
      </dsp:txXfrm>
    </dsp:sp>
    <dsp:sp modelId="{30621E91-4A96-4EF2-91AD-BFCA249397F5}">
      <dsp:nvSpPr>
        <dsp:cNvPr id="0" name=""/>
        <dsp:cNvSpPr/>
      </dsp:nvSpPr>
      <dsp:spPr>
        <a:xfrm>
          <a:off x="9970784" y="4350068"/>
          <a:ext cx="1075864" cy="20630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kern="1200" dirty="0"/>
            <a:t>Soizic GUYADER</a:t>
          </a:r>
        </a:p>
      </dsp:txBody>
      <dsp:txXfrm>
        <a:off x="9970784" y="4350068"/>
        <a:ext cx="1075864" cy="206309"/>
      </dsp:txXfrm>
    </dsp:sp>
    <dsp:sp modelId="{A8C31163-9743-4DAF-9EB4-E56F4C0D843A}">
      <dsp:nvSpPr>
        <dsp:cNvPr id="0" name=""/>
        <dsp:cNvSpPr/>
      </dsp:nvSpPr>
      <dsp:spPr>
        <a:xfrm>
          <a:off x="4519422" y="1915619"/>
          <a:ext cx="1195405" cy="6189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7338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300" kern="1200" dirty="0"/>
            <a:t>Office Manager RH</a:t>
          </a:r>
        </a:p>
      </dsp:txBody>
      <dsp:txXfrm>
        <a:off x="4519422" y="1915619"/>
        <a:ext cx="1195405" cy="618927"/>
      </dsp:txXfrm>
    </dsp:sp>
    <dsp:sp modelId="{9E8E8BD8-ED61-4EC4-AEAD-A166A0190162}">
      <dsp:nvSpPr>
        <dsp:cNvPr id="0" name=""/>
        <dsp:cNvSpPr/>
      </dsp:nvSpPr>
      <dsp:spPr>
        <a:xfrm>
          <a:off x="4758503" y="2397007"/>
          <a:ext cx="1075864" cy="20630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marL="0" lvl="0" indent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300" kern="1200" dirty="0"/>
            <a:t>Carole SUINI</a:t>
          </a:r>
        </a:p>
      </dsp:txBody>
      <dsp:txXfrm>
        <a:off x="4758503" y="2397007"/>
        <a:ext cx="1075864" cy="20630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1EBA7D-04F7-4D50-A40D-72F666F2F80B}">
      <dsp:nvSpPr>
        <dsp:cNvPr id="0" name=""/>
        <dsp:cNvSpPr/>
      </dsp:nvSpPr>
      <dsp:spPr>
        <a:xfrm>
          <a:off x="9981096" y="3097006"/>
          <a:ext cx="91440" cy="50542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542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5DB255-F193-4D92-A3F6-9CBFBBB96916}">
      <dsp:nvSpPr>
        <dsp:cNvPr id="0" name=""/>
        <dsp:cNvSpPr/>
      </dsp:nvSpPr>
      <dsp:spPr>
        <a:xfrm>
          <a:off x="5493362" y="1719040"/>
          <a:ext cx="4533453" cy="5031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9081"/>
              </a:lnTo>
              <a:lnTo>
                <a:pt x="4533453" y="299081"/>
              </a:lnTo>
              <a:lnTo>
                <a:pt x="4533453" y="50319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A9941A-6C14-4577-AC6E-89937389D708}">
      <dsp:nvSpPr>
        <dsp:cNvPr id="0" name=""/>
        <dsp:cNvSpPr/>
      </dsp:nvSpPr>
      <dsp:spPr>
        <a:xfrm>
          <a:off x="7714369" y="3097006"/>
          <a:ext cx="91440" cy="50542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542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03D334-5061-48E4-AFC2-52CAAB153AD5}">
      <dsp:nvSpPr>
        <dsp:cNvPr id="0" name=""/>
        <dsp:cNvSpPr/>
      </dsp:nvSpPr>
      <dsp:spPr>
        <a:xfrm>
          <a:off x="5493362" y="1719040"/>
          <a:ext cx="2266726" cy="5031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9081"/>
              </a:lnTo>
              <a:lnTo>
                <a:pt x="2266726" y="299081"/>
              </a:lnTo>
              <a:lnTo>
                <a:pt x="2266726" y="50319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465226-A657-480B-A572-A23563F234C9}">
      <dsp:nvSpPr>
        <dsp:cNvPr id="0" name=""/>
        <dsp:cNvSpPr/>
      </dsp:nvSpPr>
      <dsp:spPr>
        <a:xfrm>
          <a:off x="5447642" y="3097006"/>
          <a:ext cx="91440" cy="50542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542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10ADEA-CE54-4086-A5B0-33281EAC38A9}">
      <dsp:nvSpPr>
        <dsp:cNvPr id="0" name=""/>
        <dsp:cNvSpPr/>
      </dsp:nvSpPr>
      <dsp:spPr>
        <a:xfrm>
          <a:off x="5447642" y="1719040"/>
          <a:ext cx="91440" cy="50319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319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25EF1E-F41E-4C73-B7D0-A278E847D5CF}">
      <dsp:nvSpPr>
        <dsp:cNvPr id="0" name=""/>
        <dsp:cNvSpPr/>
      </dsp:nvSpPr>
      <dsp:spPr>
        <a:xfrm>
          <a:off x="3180916" y="3097006"/>
          <a:ext cx="91440" cy="50542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542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7EBBE0-BA3B-4FE5-8786-A86FEDF6719A}">
      <dsp:nvSpPr>
        <dsp:cNvPr id="0" name=""/>
        <dsp:cNvSpPr/>
      </dsp:nvSpPr>
      <dsp:spPr>
        <a:xfrm>
          <a:off x="3226636" y="1719040"/>
          <a:ext cx="2266726" cy="503194"/>
        </a:xfrm>
        <a:custGeom>
          <a:avLst/>
          <a:gdLst/>
          <a:ahLst/>
          <a:cxnLst/>
          <a:rect l="0" t="0" r="0" b="0"/>
          <a:pathLst>
            <a:path>
              <a:moveTo>
                <a:pt x="2266726" y="0"/>
              </a:moveTo>
              <a:lnTo>
                <a:pt x="2266726" y="299081"/>
              </a:lnTo>
              <a:lnTo>
                <a:pt x="0" y="299081"/>
              </a:lnTo>
              <a:lnTo>
                <a:pt x="0" y="50319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9B51F1-AFB2-4E6C-A407-41320C8F4A36}">
      <dsp:nvSpPr>
        <dsp:cNvPr id="0" name=""/>
        <dsp:cNvSpPr/>
      </dsp:nvSpPr>
      <dsp:spPr>
        <a:xfrm>
          <a:off x="914189" y="3097006"/>
          <a:ext cx="91440" cy="50542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542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93FCCC-591C-4D3C-B55B-0FADD656A32A}">
      <dsp:nvSpPr>
        <dsp:cNvPr id="0" name=""/>
        <dsp:cNvSpPr/>
      </dsp:nvSpPr>
      <dsp:spPr>
        <a:xfrm>
          <a:off x="959909" y="1719040"/>
          <a:ext cx="4533453" cy="503194"/>
        </a:xfrm>
        <a:custGeom>
          <a:avLst/>
          <a:gdLst/>
          <a:ahLst/>
          <a:cxnLst/>
          <a:rect l="0" t="0" r="0" b="0"/>
          <a:pathLst>
            <a:path>
              <a:moveTo>
                <a:pt x="4533453" y="0"/>
              </a:moveTo>
              <a:lnTo>
                <a:pt x="4533453" y="299081"/>
              </a:lnTo>
              <a:lnTo>
                <a:pt x="0" y="299081"/>
              </a:lnTo>
              <a:lnTo>
                <a:pt x="0" y="50319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2ADF64-F15F-4BFF-B69F-D9E964420A48}">
      <dsp:nvSpPr>
        <dsp:cNvPr id="0" name=""/>
        <dsp:cNvSpPr/>
      </dsp:nvSpPr>
      <dsp:spPr>
        <a:xfrm>
          <a:off x="4648590" y="844268"/>
          <a:ext cx="1689545" cy="8747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2344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kern="1200" dirty="0"/>
            <a:t>Responsable Services Techniques</a:t>
          </a:r>
        </a:p>
      </dsp:txBody>
      <dsp:txXfrm>
        <a:off x="4648590" y="844268"/>
        <a:ext cx="1689545" cy="874771"/>
      </dsp:txXfrm>
    </dsp:sp>
    <dsp:sp modelId="{B3771EF1-F0A5-453D-92C5-B14EF8B72903}">
      <dsp:nvSpPr>
        <dsp:cNvPr id="0" name=""/>
        <dsp:cNvSpPr/>
      </dsp:nvSpPr>
      <dsp:spPr>
        <a:xfrm>
          <a:off x="4940850" y="1572597"/>
          <a:ext cx="1520590" cy="28713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10160" rIns="40640" bIns="1016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 dirty="0"/>
            <a:t>Charles BOISSET</a:t>
          </a:r>
        </a:p>
      </dsp:txBody>
      <dsp:txXfrm>
        <a:off x="4940850" y="1572597"/>
        <a:ext cx="1520590" cy="287132"/>
      </dsp:txXfrm>
    </dsp:sp>
    <dsp:sp modelId="{05F39BF1-1039-4270-9616-089470D0D27B}">
      <dsp:nvSpPr>
        <dsp:cNvPr id="0" name=""/>
        <dsp:cNvSpPr/>
      </dsp:nvSpPr>
      <dsp:spPr>
        <a:xfrm>
          <a:off x="115136" y="2222234"/>
          <a:ext cx="1689545" cy="8747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2344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kern="1200" dirty="0"/>
            <a:t>Chaufferie</a:t>
          </a:r>
        </a:p>
      </dsp:txBody>
      <dsp:txXfrm>
        <a:off x="115136" y="2222234"/>
        <a:ext cx="1689545" cy="874771"/>
      </dsp:txXfrm>
    </dsp:sp>
    <dsp:sp modelId="{9D1F6378-4737-4D3A-A10B-67B4B93B87F2}">
      <dsp:nvSpPr>
        <dsp:cNvPr id="0" name=""/>
        <dsp:cNvSpPr/>
      </dsp:nvSpPr>
      <dsp:spPr>
        <a:xfrm>
          <a:off x="453045" y="2902612"/>
          <a:ext cx="1520590" cy="29159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10160" rIns="40640" bIns="1016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 dirty="0"/>
            <a:t>Romain DURUEL</a:t>
          </a:r>
        </a:p>
      </dsp:txBody>
      <dsp:txXfrm>
        <a:off x="453045" y="2902612"/>
        <a:ext cx="1520590" cy="291590"/>
      </dsp:txXfrm>
    </dsp:sp>
    <dsp:sp modelId="{C6DC4F50-17BB-4F70-8727-7C07F59A2248}">
      <dsp:nvSpPr>
        <dsp:cNvPr id="0" name=""/>
        <dsp:cNvSpPr/>
      </dsp:nvSpPr>
      <dsp:spPr>
        <a:xfrm>
          <a:off x="115136" y="3602429"/>
          <a:ext cx="1689545" cy="8747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2344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kern="1200" dirty="0"/>
            <a:t>1 ouvrier</a:t>
          </a:r>
        </a:p>
      </dsp:txBody>
      <dsp:txXfrm>
        <a:off x="115136" y="3602429"/>
        <a:ext cx="1689545" cy="874771"/>
      </dsp:txXfrm>
    </dsp:sp>
    <dsp:sp modelId="{FEDBB7B0-70AC-4533-9ADF-FC85439650C0}">
      <dsp:nvSpPr>
        <dsp:cNvPr id="0" name=""/>
        <dsp:cNvSpPr/>
      </dsp:nvSpPr>
      <dsp:spPr>
        <a:xfrm>
          <a:off x="453045" y="4282807"/>
          <a:ext cx="1520590" cy="29159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260" tIns="12065" rIns="48260" bIns="12065" numCol="1" spcCol="1270" anchor="ctr" anchorCtr="0">
          <a:noAutofit/>
        </a:bodyPr>
        <a:lstStyle/>
        <a:p>
          <a:pPr marL="0" lvl="0" indent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900" kern="1200"/>
        </a:p>
      </dsp:txBody>
      <dsp:txXfrm>
        <a:off x="453045" y="4282807"/>
        <a:ext cx="1520590" cy="291590"/>
      </dsp:txXfrm>
    </dsp:sp>
    <dsp:sp modelId="{F7CB48DD-5752-45CD-B56E-AB97B4604ECC}">
      <dsp:nvSpPr>
        <dsp:cNvPr id="0" name=""/>
        <dsp:cNvSpPr/>
      </dsp:nvSpPr>
      <dsp:spPr>
        <a:xfrm>
          <a:off x="2381863" y="2222234"/>
          <a:ext cx="1689545" cy="8747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2344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kern="1200" dirty="0"/>
            <a:t>Electricité</a:t>
          </a:r>
        </a:p>
      </dsp:txBody>
      <dsp:txXfrm>
        <a:off x="2381863" y="2222234"/>
        <a:ext cx="1689545" cy="874771"/>
      </dsp:txXfrm>
    </dsp:sp>
    <dsp:sp modelId="{502005E9-3006-42CB-A82F-18F96F4136FF}">
      <dsp:nvSpPr>
        <dsp:cNvPr id="0" name=""/>
        <dsp:cNvSpPr/>
      </dsp:nvSpPr>
      <dsp:spPr>
        <a:xfrm>
          <a:off x="2719772" y="2902612"/>
          <a:ext cx="1520590" cy="29159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260" tIns="12065" rIns="48260" bIns="12065" numCol="1" spcCol="1270" anchor="ctr" anchorCtr="0">
          <a:noAutofit/>
        </a:bodyPr>
        <a:lstStyle/>
        <a:p>
          <a:pPr marL="0" lvl="0" indent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 dirty="0"/>
            <a:t>Denis MOREL</a:t>
          </a:r>
        </a:p>
      </dsp:txBody>
      <dsp:txXfrm>
        <a:off x="2719772" y="2902612"/>
        <a:ext cx="1520590" cy="291590"/>
      </dsp:txXfrm>
    </dsp:sp>
    <dsp:sp modelId="{DF805D4B-4020-4A13-8611-DCEEB51B1644}">
      <dsp:nvSpPr>
        <dsp:cNvPr id="0" name=""/>
        <dsp:cNvSpPr/>
      </dsp:nvSpPr>
      <dsp:spPr>
        <a:xfrm>
          <a:off x="2381863" y="3602429"/>
          <a:ext cx="1689545" cy="8747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2344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kern="1200" dirty="0"/>
            <a:t>1 ouvrier</a:t>
          </a:r>
        </a:p>
      </dsp:txBody>
      <dsp:txXfrm>
        <a:off x="2381863" y="3602429"/>
        <a:ext cx="1689545" cy="874771"/>
      </dsp:txXfrm>
    </dsp:sp>
    <dsp:sp modelId="{96A4FE69-025C-4E77-8034-D05351185CD8}">
      <dsp:nvSpPr>
        <dsp:cNvPr id="0" name=""/>
        <dsp:cNvSpPr/>
      </dsp:nvSpPr>
      <dsp:spPr>
        <a:xfrm>
          <a:off x="2719772" y="4282807"/>
          <a:ext cx="1520590" cy="29159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260" tIns="12065" rIns="48260" bIns="12065" numCol="1" spcCol="1270" anchor="ctr" anchorCtr="0">
          <a:noAutofit/>
        </a:bodyPr>
        <a:lstStyle/>
        <a:p>
          <a:pPr marL="0" lvl="0" indent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900" kern="1200"/>
        </a:p>
      </dsp:txBody>
      <dsp:txXfrm>
        <a:off x="2719772" y="4282807"/>
        <a:ext cx="1520590" cy="291590"/>
      </dsp:txXfrm>
    </dsp:sp>
    <dsp:sp modelId="{05217B66-8D80-41BE-B72A-6BEDA1E10242}">
      <dsp:nvSpPr>
        <dsp:cNvPr id="0" name=""/>
        <dsp:cNvSpPr/>
      </dsp:nvSpPr>
      <dsp:spPr>
        <a:xfrm>
          <a:off x="4648590" y="2222234"/>
          <a:ext cx="1689545" cy="8747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2344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kern="1200" dirty="0"/>
            <a:t>Plomberie</a:t>
          </a:r>
        </a:p>
      </dsp:txBody>
      <dsp:txXfrm>
        <a:off x="4648590" y="2222234"/>
        <a:ext cx="1689545" cy="874771"/>
      </dsp:txXfrm>
    </dsp:sp>
    <dsp:sp modelId="{21D3528E-59DA-4D4C-868B-AA4867A498A9}">
      <dsp:nvSpPr>
        <dsp:cNvPr id="0" name=""/>
        <dsp:cNvSpPr/>
      </dsp:nvSpPr>
      <dsp:spPr>
        <a:xfrm>
          <a:off x="4986499" y="2902612"/>
          <a:ext cx="1520590" cy="29159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10795" rIns="43180" bIns="10795" numCol="1" spcCol="1270" anchor="ctr" anchorCtr="0">
          <a:noAutofit/>
        </a:bodyPr>
        <a:lstStyle/>
        <a:p>
          <a:pPr marL="0" lvl="0" indent="0" algn="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kern="1200" dirty="0"/>
            <a:t>Corentin CERON</a:t>
          </a:r>
        </a:p>
      </dsp:txBody>
      <dsp:txXfrm>
        <a:off x="4986499" y="2902612"/>
        <a:ext cx="1520590" cy="291590"/>
      </dsp:txXfrm>
    </dsp:sp>
    <dsp:sp modelId="{3B8DC9AE-7AEB-43F9-9A9B-E8EE7D23731F}">
      <dsp:nvSpPr>
        <dsp:cNvPr id="0" name=""/>
        <dsp:cNvSpPr/>
      </dsp:nvSpPr>
      <dsp:spPr>
        <a:xfrm>
          <a:off x="4648590" y="3602429"/>
          <a:ext cx="1689545" cy="8747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2344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kern="1200" dirty="0"/>
            <a:t>1 ouvrier</a:t>
          </a:r>
        </a:p>
      </dsp:txBody>
      <dsp:txXfrm>
        <a:off x="4648590" y="3602429"/>
        <a:ext cx="1689545" cy="874771"/>
      </dsp:txXfrm>
    </dsp:sp>
    <dsp:sp modelId="{BFCBF25D-26A2-4205-8FDA-A871A48BBEE9}">
      <dsp:nvSpPr>
        <dsp:cNvPr id="0" name=""/>
        <dsp:cNvSpPr/>
      </dsp:nvSpPr>
      <dsp:spPr>
        <a:xfrm>
          <a:off x="4986499" y="4282807"/>
          <a:ext cx="1520590" cy="29159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260" tIns="12065" rIns="48260" bIns="12065" numCol="1" spcCol="1270" anchor="ctr" anchorCtr="0">
          <a:noAutofit/>
        </a:bodyPr>
        <a:lstStyle/>
        <a:p>
          <a:pPr marL="0" lvl="0" indent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900" kern="1200"/>
        </a:p>
      </dsp:txBody>
      <dsp:txXfrm>
        <a:off x="4986499" y="4282807"/>
        <a:ext cx="1520590" cy="291590"/>
      </dsp:txXfrm>
    </dsp:sp>
    <dsp:sp modelId="{664547D8-0168-4C93-A9A8-0006C78B51FC}">
      <dsp:nvSpPr>
        <dsp:cNvPr id="0" name=""/>
        <dsp:cNvSpPr/>
      </dsp:nvSpPr>
      <dsp:spPr>
        <a:xfrm>
          <a:off x="6915316" y="2222234"/>
          <a:ext cx="1689545" cy="8747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2344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kern="1200" dirty="0"/>
            <a:t>Peinture/entretien des chambres</a:t>
          </a:r>
        </a:p>
      </dsp:txBody>
      <dsp:txXfrm>
        <a:off x="6915316" y="2222234"/>
        <a:ext cx="1689545" cy="874771"/>
      </dsp:txXfrm>
    </dsp:sp>
    <dsp:sp modelId="{C7BC8699-B5EA-492A-A1D7-17DB70967F64}">
      <dsp:nvSpPr>
        <dsp:cNvPr id="0" name=""/>
        <dsp:cNvSpPr/>
      </dsp:nvSpPr>
      <dsp:spPr>
        <a:xfrm>
          <a:off x="7253225" y="2902612"/>
          <a:ext cx="1520590" cy="29159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9525" rIns="38100" bIns="9525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 dirty="0"/>
            <a:t>Maxime BELGROS</a:t>
          </a:r>
        </a:p>
      </dsp:txBody>
      <dsp:txXfrm>
        <a:off x="7253225" y="2902612"/>
        <a:ext cx="1520590" cy="291590"/>
      </dsp:txXfrm>
    </dsp:sp>
    <dsp:sp modelId="{9A2025A3-2E8B-4AEE-962C-D77E9E8F5D49}">
      <dsp:nvSpPr>
        <dsp:cNvPr id="0" name=""/>
        <dsp:cNvSpPr/>
      </dsp:nvSpPr>
      <dsp:spPr>
        <a:xfrm>
          <a:off x="6915316" y="3602429"/>
          <a:ext cx="1689545" cy="8747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2344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kern="1200" dirty="0"/>
            <a:t>2 ouvriers</a:t>
          </a:r>
        </a:p>
      </dsp:txBody>
      <dsp:txXfrm>
        <a:off x="6915316" y="3602429"/>
        <a:ext cx="1689545" cy="874771"/>
      </dsp:txXfrm>
    </dsp:sp>
    <dsp:sp modelId="{FB0F0C0E-DBDD-4E09-ADF6-6D7D00F00DE2}">
      <dsp:nvSpPr>
        <dsp:cNvPr id="0" name=""/>
        <dsp:cNvSpPr/>
      </dsp:nvSpPr>
      <dsp:spPr>
        <a:xfrm>
          <a:off x="7253225" y="4282807"/>
          <a:ext cx="1520590" cy="29159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260" tIns="12065" rIns="48260" bIns="12065" numCol="1" spcCol="1270" anchor="ctr" anchorCtr="0">
          <a:noAutofit/>
        </a:bodyPr>
        <a:lstStyle/>
        <a:p>
          <a:pPr marL="0" lvl="0" indent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900" kern="1200"/>
        </a:p>
      </dsp:txBody>
      <dsp:txXfrm>
        <a:off x="7253225" y="4282807"/>
        <a:ext cx="1520590" cy="291590"/>
      </dsp:txXfrm>
    </dsp:sp>
    <dsp:sp modelId="{66F43759-E7AE-474B-A9D5-1C6EA35A3E55}">
      <dsp:nvSpPr>
        <dsp:cNvPr id="0" name=""/>
        <dsp:cNvSpPr/>
      </dsp:nvSpPr>
      <dsp:spPr>
        <a:xfrm>
          <a:off x="9182043" y="2222234"/>
          <a:ext cx="1689545" cy="8747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2344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kern="1200" dirty="0"/>
            <a:t>Espaces verts</a:t>
          </a:r>
        </a:p>
      </dsp:txBody>
      <dsp:txXfrm>
        <a:off x="9182043" y="2222234"/>
        <a:ext cx="1689545" cy="874771"/>
      </dsp:txXfrm>
    </dsp:sp>
    <dsp:sp modelId="{80C55758-D872-42DB-849D-AD3D01216D9A}">
      <dsp:nvSpPr>
        <dsp:cNvPr id="0" name=""/>
        <dsp:cNvSpPr/>
      </dsp:nvSpPr>
      <dsp:spPr>
        <a:xfrm>
          <a:off x="9519952" y="2902612"/>
          <a:ext cx="1520590" cy="29159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260" tIns="12065" rIns="48260" bIns="12065" numCol="1" spcCol="1270" anchor="ctr" anchorCtr="0">
          <a:noAutofit/>
        </a:bodyPr>
        <a:lstStyle/>
        <a:p>
          <a:pPr marL="0" lvl="0" indent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/>
            <a:t>Olivier JUHEL</a:t>
          </a:r>
        </a:p>
      </dsp:txBody>
      <dsp:txXfrm>
        <a:off x="9519952" y="2902612"/>
        <a:ext cx="1520590" cy="291590"/>
      </dsp:txXfrm>
    </dsp:sp>
    <dsp:sp modelId="{566A18DD-A6EC-4DDF-965C-9F904D62ACD6}">
      <dsp:nvSpPr>
        <dsp:cNvPr id="0" name=""/>
        <dsp:cNvSpPr/>
      </dsp:nvSpPr>
      <dsp:spPr>
        <a:xfrm>
          <a:off x="9182043" y="3602429"/>
          <a:ext cx="1689545" cy="8747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2344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kern="1200" dirty="0"/>
            <a:t>3 jardiniers</a:t>
          </a:r>
        </a:p>
      </dsp:txBody>
      <dsp:txXfrm>
        <a:off x="9182043" y="3602429"/>
        <a:ext cx="1689545" cy="874771"/>
      </dsp:txXfrm>
    </dsp:sp>
    <dsp:sp modelId="{42BAB538-5E77-49EB-AAE0-D1BF16710DBC}">
      <dsp:nvSpPr>
        <dsp:cNvPr id="0" name=""/>
        <dsp:cNvSpPr/>
      </dsp:nvSpPr>
      <dsp:spPr>
        <a:xfrm>
          <a:off x="9519952" y="4282807"/>
          <a:ext cx="1520590" cy="29159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260" tIns="12065" rIns="48260" bIns="12065" numCol="1" spcCol="1270" anchor="ctr" anchorCtr="0">
          <a:noAutofit/>
        </a:bodyPr>
        <a:lstStyle/>
        <a:p>
          <a:pPr marL="0" lvl="0" indent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900" kern="1200"/>
        </a:p>
      </dsp:txBody>
      <dsp:txXfrm>
        <a:off x="9519952" y="4282807"/>
        <a:ext cx="1520590" cy="29159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87E6F1-713B-476C-9667-D666DECF6FBA}">
      <dsp:nvSpPr>
        <dsp:cNvPr id="0" name=""/>
        <dsp:cNvSpPr/>
      </dsp:nvSpPr>
      <dsp:spPr>
        <a:xfrm>
          <a:off x="8333359" y="3184066"/>
          <a:ext cx="1431094" cy="6381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0463"/>
              </a:lnTo>
              <a:lnTo>
                <a:pt x="1431094" y="380463"/>
              </a:lnTo>
              <a:lnTo>
                <a:pt x="1431094" y="63819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25EF1E-F41E-4C73-B7D0-A278E847D5CF}">
      <dsp:nvSpPr>
        <dsp:cNvPr id="0" name=""/>
        <dsp:cNvSpPr/>
      </dsp:nvSpPr>
      <dsp:spPr>
        <a:xfrm>
          <a:off x="6902265" y="3184066"/>
          <a:ext cx="1431094" cy="638196"/>
        </a:xfrm>
        <a:custGeom>
          <a:avLst/>
          <a:gdLst/>
          <a:ahLst/>
          <a:cxnLst/>
          <a:rect l="0" t="0" r="0" b="0"/>
          <a:pathLst>
            <a:path>
              <a:moveTo>
                <a:pt x="1431094" y="0"/>
              </a:moveTo>
              <a:lnTo>
                <a:pt x="1431094" y="380463"/>
              </a:lnTo>
              <a:lnTo>
                <a:pt x="0" y="380463"/>
              </a:lnTo>
              <a:lnTo>
                <a:pt x="0" y="63819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7EBBE0-BA3B-4FE5-8786-A86FEDF6719A}">
      <dsp:nvSpPr>
        <dsp:cNvPr id="0" name=""/>
        <dsp:cNvSpPr/>
      </dsp:nvSpPr>
      <dsp:spPr>
        <a:xfrm>
          <a:off x="5471170" y="1473673"/>
          <a:ext cx="2862189" cy="6058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8088"/>
              </a:lnTo>
              <a:lnTo>
                <a:pt x="2862189" y="348088"/>
              </a:lnTo>
              <a:lnTo>
                <a:pt x="2862189" y="60582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187E69-4CE4-4622-8798-243B18D97342}">
      <dsp:nvSpPr>
        <dsp:cNvPr id="0" name=""/>
        <dsp:cNvSpPr/>
      </dsp:nvSpPr>
      <dsp:spPr>
        <a:xfrm>
          <a:off x="2608981" y="3184066"/>
          <a:ext cx="1431094" cy="6381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0463"/>
              </a:lnTo>
              <a:lnTo>
                <a:pt x="1431094" y="380463"/>
              </a:lnTo>
              <a:lnTo>
                <a:pt x="1431094" y="63819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9B51F1-AFB2-4E6C-A407-41320C8F4A36}">
      <dsp:nvSpPr>
        <dsp:cNvPr id="0" name=""/>
        <dsp:cNvSpPr/>
      </dsp:nvSpPr>
      <dsp:spPr>
        <a:xfrm>
          <a:off x="1177887" y="3184066"/>
          <a:ext cx="1431094" cy="638196"/>
        </a:xfrm>
        <a:custGeom>
          <a:avLst/>
          <a:gdLst/>
          <a:ahLst/>
          <a:cxnLst/>
          <a:rect l="0" t="0" r="0" b="0"/>
          <a:pathLst>
            <a:path>
              <a:moveTo>
                <a:pt x="1431094" y="0"/>
              </a:moveTo>
              <a:lnTo>
                <a:pt x="1431094" y="380463"/>
              </a:lnTo>
              <a:lnTo>
                <a:pt x="0" y="380463"/>
              </a:lnTo>
              <a:lnTo>
                <a:pt x="0" y="63819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93FCCC-591C-4D3C-B55B-0FADD656A32A}">
      <dsp:nvSpPr>
        <dsp:cNvPr id="0" name=""/>
        <dsp:cNvSpPr/>
      </dsp:nvSpPr>
      <dsp:spPr>
        <a:xfrm>
          <a:off x="2608981" y="1473673"/>
          <a:ext cx="2862189" cy="605821"/>
        </a:xfrm>
        <a:custGeom>
          <a:avLst/>
          <a:gdLst/>
          <a:ahLst/>
          <a:cxnLst/>
          <a:rect l="0" t="0" r="0" b="0"/>
          <a:pathLst>
            <a:path>
              <a:moveTo>
                <a:pt x="2862189" y="0"/>
              </a:moveTo>
              <a:lnTo>
                <a:pt x="2862189" y="348088"/>
              </a:lnTo>
              <a:lnTo>
                <a:pt x="0" y="348088"/>
              </a:lnTo>
              <a:lnTo>
                <a:pt x="0" y="60582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2ADF64-F15F-4BFF-B69F-D9E964420A48}">
      <dsp:nvSpPr>
        <dsp:cNvPr id="0" name=""/>
        <dsp:cNvSpPr/>
      </dsp:nvSpPr>
      <dsp:spPr>
        <a:xfrm>
          <a:off x="4404478" y="369101"/>
          <a:ext cx="2133383" cy="11045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55867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dirty="0"/>
            <a:t>Responsable Administratif </a:t>
          </a:r>
          <a:br>
            <a:rPr lang="fr-FR" sz="2200" kern="1200" dirty="0"/>
          </a:br>
          <a:r>
            <a:rPr lang="fr-FR" sz="2200" kern="1200" dirty="0"/>
            <a:t>et comptable</a:t>
          </a:r>
        </a:p>
      </dsp:txBody>
      <dsp:txXfrm>
        <a:off x="4404478" y="369101"/>
        <a:ext cx="2133383" cy="1104571"/>
      </dsp:txXfrm>
    </dsp:sp>
    <dsp:sp modelId="{B3771EF1-F0A5-453D-92C5-B14EF8B72903}">
      <dsp:nvSpPr>
        <dsp:cNvPr id="0" name=""/>
        <dsp:cNvSpPr/>
      </dsp:nvSpPr>
      <dsp:spPr>
        <a:xfrm>
          <a:off x="4817619" y="1298688"/>
          <a:ext cx="1920045" cy="30344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10160" rIns="40640" bIns="1016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 dirty="0"/>
            <a:t>Janette LAURENT</a:t>
          </a:r>
        </a:p>
      </dsp:txBody>
      <dsp:txXfrm>
        <a:off x="4817619" y="1298688"/>
        <a:ext cx="1920045" cy="303440"/>
      </dsp:txXfrm>
    </dsp:sp>
    <dsp:sp modelId="{05F39BF1-1039-4270-9616-089470D0D27B}">
      <dsp:nvSpPr>
        <dsp:cNvPr id="0" name=""/>
        <dsp:cNvSpPr/>
      </dsp:nvSpPr>
      <dsp:spPr>
        <a:xfrm>
          <a:off x="1542289" y="2079495"/>
          <a:ext cx="2133383" cy="11045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55867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dirty="0"/>
            <a:t>Chef Comptable</a:t>
          </a:r>
        </a:p>
      </dsp:txBody>
      <dsp:txXfrm>
        <a:off x="1542289" y="2079495"/>
        <a:ext cx="2133383" cy="1104571"/>
      </dsp:txXfrm>
    </dsp:sp>
    <dsp:sp modelId="{9D1F6378-4737-4D3A-A10B-67B4B93B87F2}">
      <dsp:nvSpPr>
        <dsp:cNvPr id="0" name=""/>
        <dsp:cNvSpPr/>
      </dsp:nvSpPr>
      <dsp:spPr>
        <a:xfrm>
          <a:off x="1968966" y="2938606"/>
          <a:ext cx="1920045" cy="36819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260" tIns="12065" rIns="48260" bIns="12065" numCol="1" spcCol="1270" anchor="ctr" anchorCtr="0">
          <a:noAutofit/>
        </a:bodyPr>
        <a:lstStyle/>
        <a:p>
          <a:pPr marL="0" lvl="0" indent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 dirty="0"/>
            <a:t>Alexandre DOLLAS</a:t>
          </a:r>
        </a:p>
      </dsp:txBody>
      <dsp:txXfrm>
        <a:off x="1968966" y="2938606"/>
        <a:ext cx="1920045" cy="368190"/>
      </dsp:txXfrm>
    </dsp:sp>
    <dsp:sp modelId="{C6DC4F50-17BB-4F70-8727-7C07F59A2248}">
      <dsp:nvSpPr>
        <dsp:cNvPr id="0" name=""/>
        <dsp:cNvSpPr/>
      </dsp:nvSpPr>
      <dsp:spPr>
        <a:xfrm>
          <a:off x="111195" y="3822263"/>
          <a:ext cx="2133383" cy="11045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55867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dirty="0"/>
            <a:t>3 comptables</a:t>
          </a:r>
        </a:p>
      </dsp:txBody>
      <dsp:txXfrm>
        <a:off x="111195" y="3822263"/>
        <a:ext cx="2133383" cy="1104571"/>
      </dsp:txXfrm>
    </dsp:sp>
    <dsp:sp modelId="{FEDBB7B0-70AC-4533-9ADF-FC85439650C0}">
      <dsp:nvSpPr>
        <dsp:cNvPr id="0" name=""/>
        <dsp:cNvSpPr/>
      </dsp:nvSpPr>
      <dsp:spPr>
        <a:xfrm>
          <a:off x="537871" y="4681374"/>
          <a:ext cx="1920045" cy="36819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15240" rIns="60960" bIns="15240" numCol="1" spcCol="1270" anchor="ctr" anchorCtr="0">
          <a:noAutofit/>
        </a:bodyPr>
        <a:lstStyle/>
        <a:p>
          <a:pPr marL="0" lvl="0" indent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400" kern="1200"/>
        </a:p>
      </dsp:txBody>
      <dsp:txXfrm>
        <a:off x="537871" y="4681374"/>
        <a:ext cx="1920045" cy="368190"/>
      </dsp:txXfrm>
    </dsp:sp>
    <dsp:sp modelId="{52922C42-8241-4241-849B-AAD404D333C8}">
      <dsp:nvSpPr>
        <dsp:cNvPr id="0" name=""/>
        <dsp:cNvSpPr/>
      </dsp:nvSpPr>
      <dsp:spPr>
        <a:xfrm>
          <a:off x="2973384" y="3822263"/>
          <a:ext cx="2133383" cy="11045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55867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dirty="0"/>
            <a:t>Secrétaire comptable</a:t>
          </a:r>
        </a:p>
      </dsp:txBody>
      <dsp:txXfrm>
        <a:off x="2973384" y="3822263"/>
        <a:ext cx="2133383" cy="1104571"/>
      </dsp:txXfrm>
    </dsp:sp>
    <dsp:sp modelId="{8E8626E2-5DCF-46E0-859D-C9EE84C7BA75}">
      <dsp:nvSpPr>
        <dsp:cNvPr id="0" name=""/>
        <dsp:cNvSpPr/>
      </dsp:nvSpPr>
      <dsp:spPr>
        <a:xfrm>
          <a:off x="3400061" y="4681374"/>
          <a:ext cx="1920045" cy="36819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15240" rIns="60960" bIns="15240" numCol="1" spcCol="1270" anchor="ctr" anchorCtr="0">
          <a:noAutofit/>
        </a:bodyPr>
        <a:lstStyle/>
        <a:p>
          <a:pPr marL="0" lvl="0" indent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400" kern="1200"/>
        </a:p>
      </dsp:txBody>
      <dsp:txXfrm>
        <a:off x="3400061" y="4681374"/>
        <a:ext cx="1920045" cy="368190"/>
      </dsp:txXfrm>
    </dsp:sp>
    <dsp:sp modelId="{F7CB48DD-5752-45CD-B56E-AB97B4604ECC}">
      <dsp:nvSpPr>
        <dsp:cNvPr id="0" name=""/>
        <dsp:cNvSpPr/>
      </dsp:nvSpPr>
      <dsp:spPr>
        <a:xfrm>
          <a:off x="7266667" y="2079495"/>
          <a:ext cx="2133383" cy="11045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55867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dirty="0"/>
            <a:t>Chef facturation</a:t>
          </a:r>
        </a:p>
      </dsp:txBody>
      <dsp:txXfrm>
        <a:off x="7266667" y="2079495"/>
        <a:ext cx="2133383" cy="1104571"/>
      </dsp:txXfrm>
    </dsp:sp>
    <dsp:sp modelId="{502005E9-3006-42CB-A82F-18F96F4136FF}">
      <dsp:nvSpPr>
        <dsp:cNvPr id="0" name=""/>
        <dsp:cNvSpPr/>
      </dsp:nvSpPr>
      <dsp:spPr>
        <a:xfrm>
          <a:off x="7693344" y="2938606"/>
          <a:ext cx="1920045" cy="36819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11430" rIns="45720" bIns="11430" numCol="1" spcCol="1270" anchor="ctr" anchorCtr="0">
          <a:noAutofit/>
        </a:bodyPr>
        <a:lstStyle/>
        <a:p>
          <a:pPr marL="0" lvl="0" indent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/>
            <a:t>Bénédicte ROQUES</a:t>
          </a:r>
        </a:p>
      </dsp:txBody>
      <dsp:txXfrm>
        <a:off x="7693344" y="2938606"/>
        <a:ext cx="1920045" cy="368190"/>
      </dsp:txXfrm>
    </dsp:sp>
    <dsp:sp modelId="{DF805D4B-4020-4A13-8611-DCEEB51B1644}">
      <dsp:nvSpPr>
        <dsp:cNvPr id="0" name=""/>
        <dsp:cNvSpPr/>
      </dsp:nvSpPr>
      <dsp:spPr>
        <a:xfrm>
          <a:off x="5835573" y="3822263"/>
          <a:ext cx="2133383" cy="11045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55867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dirty="0"/>
            <a:t>Secrétaire accueil/standard</a:t>
          </a:r>
        </a:p>
      </dsp:txBody>
      <dsp:txXfrm>
        <a:off x="5835573" y="3822263"/>
        <a:ext cx="2133383" cy="1104571"/>
      </dsp:txXfrm>
    </dsp:sp>
    <dsp:sp modelId="{96A4FE69-025C-4E77-8034-D05351185CD8}">
      <dsp:nvSpPr>
        <dsp:cNvPr id="0" name=""/>
        <dsp:cNvSpPr/>
      </dsp:nvSpPr>
      <dsp:spPr>
        <a:xfrm>
          <a:off x="6262250" y="4681374"/>
          <a:ext cx="1920045" cy="36819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15240" rIns="60960" bIns="15240" numCol="1" spcCol="1270" anchor="ctr" anchorCtr="0">
          <a:noAutofit/>
        </a:bodyPr>
        <a:lstStyle/>
        <a:p>
          <a:pPr marL="0" lvl="0" indent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400" kern="1200"/>
        </a:p>
      </dsp:txBody>
      <dsp:txXfrm>
        <a:off x="6262250" y="4681374"/>
        <a:ext cx="1920045" cy="368190"/>
      </dsp:txXfrm>
    </dsp:sp>
    <dsp:sp modelId="{4E73DADD-69B7-45C1-8D3C-CE98FF760010}">
      <dsp:nvSpPr>
        <dsp:cNvPr id="0" name=""/>
        <dsp:cNvSpPr/>
      </dsp:nvSpPr>
      <dsp:spPr>
        <a:xfrm>
          <a:off x="8697762" y="3822263"/>
          <a:ext cx="2133383" cy="11045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55867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dirty="0"/>
            <a:t>Agent </a:t>
          </a:r>
          <a:br>
            <a:rPr lang="fr-FR" sz="2200" kern="1200" dirty="0"/>
          </a:br>
          <a:r>
            <a:rPr lang="fr-FR" sz="2200" kern="1200" dirty="0"/>
            <a:t>de facturation</a:t>
          </a:r>
        </a:p>
      </dsp:txBody>
      <dsp:txXfrm>
        <a:off x="8697762" y="3822263"/>
        <a:ext cx="2133383" cy="1104571"/>
      </dsp:txXfrm>
    </dsp:sp>
    <dsp:sp modelId="{09D42AE2-BCE6-48D1-A54A-7E153F6C1BFA}">
      <dsp:nvSpPr>
        <dsp:cNvPr id="0" name=""/>
        <dsp:cNvSpPr/>
      </dsp:nvSpPr>
      <dsp:spPr>
        <a:xfrm>
          <a:off x="9124439" y="4681374"/>
          <a:ext cx="1920045" cy="36819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15240" rIns="60960" bIns="15240" numCol="1" spcCol="1270" anchor="ctr" anchorCtr="0">
          <a:noAutofit/>
        </a:bodyPr>
        <a:lstStyle/>
        <a:p>
          <a:pPr marL="0" lvl="0" indent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400" kern="1200"/>
        </a:p>
      </dsp:txBody>
      <dsp:txXfrm>
        <a:off x="9124439" y="4681374"/>
        <a:ext cx="1920045" cy="36819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25EF1E-F41E-4C73-B7D0-A278E847D5CF}">
      <dsp:nvSpPr>
        <dsp:cNvPr id="0" name=""/>
        <dsp:cNvSpPr/>
      </dsp:nvSpPr>
      <dsp:spPr>
        <a:xfrm>
          <a:off x="7073302" y="3272885"/>
          <a:ext cx="91440" cy="69033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9033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7EBBE0-BA3B-4FE5-8786-A86FEDF6719A}">
      <dsp:nvSpPr>
        <dsp:cNvPr id="0" name=""/>
        <dsp:cNvSpPr/>
      </dsp:nvSpPr>
      <dsp:spPr>
        <a:xfrm>
          <a:off x="5453713" y="1286377"/>
          <a:ext cx="1665309" cy="7011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1246"/>
              </a:lnTo>
              <a:lnTo>
                <a:pt x="1665309" y="401246"/>
              </a:lnTo>
              <a:lnTo>
                <a:pt x="1665309" y="70116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9B51F1-AFB2-4E6C-A407-41320C8F4A36}">
      <dsp:nvSpPr>
        <dsp:cNvPr id="0" name=""/>
        <dsp:cNvSpPr/>
      </dsp:nvSpPr>
      <dsp:spPr>
        <a:xfrm>
          <a:off x="3742683" y="3272885"/>
          <a:ext cx="91440" cy="71658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1658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93FCCC-591C-4D3C-B55B-0FADD656A32A}">
      <dsp:nvSpPr>
        <dsp:cNvPr id="0" name=""/>
        <dsp:cNvSpPr/>
      </dsp:nvSpPr>
      <dsp:spPr>
        <a:xfrm>
          <a:off x="3788403" y="1286377"/>
          <a:ext cx="1665309" cy="701160"/>
        </a:xfrm>
        <a:custGeom>
          <a:avLst/>
          <a:gdLst/>
          <a:ahLst/>
          <a:cxnLst/>
          <a:rect l="0" t="0" r="0" b="0"/>
          <a:pathLst>
            <a:path>
              <a:moveTo>
                <a:pt x="1665309" y="0"/>
              </a:moveTo>
              <a:lnTo>
                <a:pt x="1665309" y="401246"/>
              </a:lnTo>
              <a:lnTo>
                <a:pt x="0" y="401246"/>
              </a:lnTo>
              <a:lnTo>
                <a:pt x="0" y="70116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2ADF64-F15F-4BFF-B69F-D9E964420A48}">
      <dsp:nvSpPr>
        <dsp:cNvPr id="0" name=""/>
        <dsp:cNvSpPr/>
      </dsp:nvSpPr>
      <dsp:spPr>
        <a:xfrm>
          <a:off x="4212444" y="1030"/>
          <a:ext cx="2482536" cy="12853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81377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500" kern="1200" dirty="0"/>
            <a:t>Responsable Service restauration</a:t>
          </a:r>
        </a:p>
      </dsp:txBody>
      <dsp:txXfrm>
        <a:off x="4212444" y="1030"/>
        <a:ext cx="2482536" cy="1285347"/>
      </dsp:txXfrm>
    </dsp:sp>
    <dsp:sp modelId="{B3771EF1-F0A5-453D-92C5-B14EF8B72903}">
      <dsp:nvSpPr>
        <dsp:cNvPr id="0" name=""/>
        <dsp:cNvSpPr/>
      </dsp:nvSpPr>
      <dsp:spPr>
        <a:xfrm>
          <a:off x="4675460" y="1042229"/>
          <a:ext cx="2234283" cy="34548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10160" rIns="40640" bIns="1016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 dirty="0"/>
            <a:t>Claude PIETRI</a:t>
          </a:r>
        </a:p>
      </dsp:txBody>
      <dsp:txXfrm>
        <a:off x="4675460" y="1042229"/>
        <a:ext cx="2234283" cy="345480"/>
      </dsp:txXfrm>
    </dsp:sp>
    <dsp:sp modelId="{05F39BF1-1039-4270-9616-089470D0D27B}">
      <dsp:nvSpPr>
        <dsp:cNvPr id="0" name=""/>
        <dsp:cNvSpPr/>
      </dsp:nvSpPr>
      <dsp:spPr>
        <a:xfrm>
          <a:off x="2547134" y="1987538"/>
          <a:ext cx="2482536" cy="12853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81377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500" kern="1200" dirty="0"/>
            <a:t>Second de cuisine</a:t>
          </a:r>
        </a:p>
      </dsp:txBody>
      <dsp:txXfrm>
        <a:off x="2547134" y="1987538"/>
        <a:ext cx="2482536" cy="1285347"/>
      </dsp:txXfrm>
    </dsp:sp>
    <dsp:sp modelId="{9D1F6378-4737-4D3A-A10B-67B4B93B87F2}">
      <dsp:nvSpPr>
        <dsp:cNvPr id="0" name=""/>
        <dsp:cNvSpPr/>
      </dsp:nvSpPr>
      <dsp:spPr>
        <a:xfrm>
          <a:off x="3043642" y="3013311"/>
          <a:ext cx="2234283" cy="37633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10160" rIns="40640" bIns="1016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 dirty="0"/>
            <a:t>Tania PINEL</a:t>
          </a:r>
        </a:p>
      </dsp:txBody>
      <dsp:txXfrm>
        <a:off x="3043642" y="3013311"/>
        <a:ext cx="2234283" cy="376332"/>
      </dsp:txXfrm>
    </dsp:sp>
    <dsp:sp modelId="{C6DC4F50-17BB-4F70-8727-7C07F59A2248}">
      <dsp:nvSpPr>
        <dsp:cNvPr id="0" name=""/>
        <dsp:cNvSpPr/>
      </dsp:nvSpPr>
      <dsp:spPr>
        <a:xfrm>
          <a:off x="2547134" y="3989472"/>
          <a:ext cx="2482536" cy="12853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81377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500" kern="1200" dirty="0"/>
            <a:t>1 cuisinier</a:t>
          </a:r>
        </a:p>
      </dsp:txBody>
      <dsp:txXfrm>
        <a:off x="2547134" y="3989472"/>
        <a:ext cx="2482536" cy="1285347"/>
      </dsp:txXfrm>
    </dsp:sp>
    <dsp:sp modelId="{FEDBB7B0-70AC-4533-9ADF-FC85439650C0}">
      <dsp:nvSpPr>
        <dsp:cNvPr id="0" name=""/>
        <dsp:cNvSpPr/>
      </dsp:nvSpPr>
      <dsp:spPr>
        <a:xfrm>
          <a:off x="3043642" y="4989187"/>
          <a:ext cx="2234283" cy="42844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17780" rIns="71120" bIns="17780" numCol="1" spcCol="1270" anchor="ctr" anchorCtr="0">
          <a:noAutofit/>
        </a:bodyPr>
        <a:lstStyle/>
        <a:p>
          <a:pPr marL="0" lvl="0" indent="0" algn="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800" kern="1200"/>
        </a:p>
      </dsp:txBody>
      <dsp:txXfrm>
        <a:off x="3043642" y="4989187"/>
        <a:ext cx="2234283" cy="428449"/>
      </dsp:txXfrm>
    </dsp:sp>
    <dsp:sp modelId="{F7CB48DD-5752-45CD-B56E-AB97B4604ECC}">
      <dsp:nvSpPr>
        <dsp:cNvPr id="0" name=""/>
        <dsp:cNvSpPr/>
      </dsp:nvSpPr>
      <dsp:spPr>
        <a:xfrm>
          <a:off x="5877754" y="1987538"/>
          <a:ext cx="2482536" cy="12853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81377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500" kern="1200" dirty="0"/>
            <a:t>Agent chef employés de restauration</a:t>
          </a:r>
        </a:p>
      </dsp:txBody>
      <dsp:txXfrm>
        <a:off x="5877754" y="1987538"/>
        <a:ext cx="2482536" cy="1285347"/>
      </dsp:txXfrm>
    </dsp:sp>
    <dsp:sp modelId="{502005E9-3006-42CB-A82F-18F96F4136FF}">
      <dsp:nvSpPr>
        <dsp:cNvPr id="0" name=""/>
        <dsp:cNvSpPr/>
      </dsp:nvSpPr>
      <dsp:spPr>
        <a:xfrm>
          <a:off x="6374261" y="3039562"/>
          <a:ext cx="2234283" cy="32383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10160" rIns="40640" bIns="1016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 dirty="0"/>
            <a:t>Arnaud PUECH</a:t>
          </a:r>
        </a:p>
      </dsp:txBody>
      <dsp:txXfrm>
        <a:off x="6374261" y="3039562"/>
        <a:ext cx="2234283" cy="323830"/>
      </dsp:txXfrm>
    </dsp:sp>
    <dsp:sp modelId="{DF805D4B-4020-4A13-8611-DCEEB51B1644}">
      <dsp:nvSpPr>
        <dsp:cNvPr id="0" name=""/>
        <dsp:cNvSpPr/>
      </dsp:nvSpPr>
      <dsp:spPr>
        <a:xfrm>
          <a:off x="5877754" y="3963221"/>
          <a:ext cx="2482536" cy="12853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81377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500" kern="1200" dirty="0"/>
            <a:t>10 employés de restauration</a:t>
          </a:r>
        </a:p>
      </dsp:txBody>
      <dsp:txXfrm>
        <a:off x="5877754" y="3963221"/>
        <a:ext cx="2482536" cy="1285347"/>
      </dsp:txXfrm>
    </dsp:sp>
    <dsp:sp modelId="{96A4FE69-025C-4E77-8034-D05351185CD8}">
      <dsp:nvSpPr>
        <dsp:cNvPr id="0" name=""/>
        <dsp:cNvSpPr/>
      </dsp:nvSpPr>
      <dsp:spPr>
        <a:xfrm>
          <a:off x="6374261" y="4962936"/>
          <a:ext cx="2234283" cy="42844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17780" rIns="71120" bIns="17780" numCol="1" spcCol="1270" anchor="ctr" anchorCtr="0">
          <a:noAutofit/>
        </a:bodyPr>
        <a:lstStyle/>
        <a:p>
          <a:pPr marL="0" lvl="0" indent="0" algn="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800" kern="1200"/>
        </a:p>
      </dsp:txBody>
      <dsp:txXfrm>
        <a:off x="6374261" y="4962936"/>
        <a:ext cx="2234283" cy="42844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F60C26-A746-4BB0-99DE-ECCD974FCA9C}">
      <dsp:nvSpPr>
        <dsp:cNvPr id="0" name=""/>
        <dsp:cNvSpPr/>
      </dsp:nvSpPr>
      <dsp:spPr>
        <a:xfrm>
          <a:off x="5281540" y="1710686"/>
          <a:ext cx="91440" cy="453605"/>
        </a:xfrm>
        <a:custGeom>
          <a:avLst/>
          <a:gdLst/>
          <a:ahLst/>
          <a:cxnLst/>
          <a:rect l="0" t="0" r="0" b="0"/>
          <a:pathLst>
            <a:path>
              <a:moveTo>
                <a:pt x="76414" y="0"/>
              </a:moveTo>
              <a:lnTo>
                <a:pt x="76414" y="453605"/>
              </a:lnTo>
              <a:lnTo>
                <a:pt x="45720" y="45360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275698-6D0B-4F46-93DC-AC303E590A26}">
      <dsp:nvSpPr>
        <dsp:cNvPr id="0" name=""/>
        <dsp:cNvSpPr/>
      </dsp:nvSpPr>
      <dsp:spPr>
        <a:xfrm>
          <a:off x="5357955" y="1710686"/>
          <a:ext cx="3811338" cy="7517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99393"/>
              </a:lnTo>
              <a:lnTo>
                <a:pt x="3811338" y="699393"/>
              </a:lnTo>
              <a:lnTo>
                <a:pt x="3811338" y="75176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4DB2D0-2C0C-41A4-B3D9-4F9B512234F3}">
      <dsp:nvSpPr>
        <dsp:cNvPr id="0" name=""/>
        <dsp:cNvSpPr/>
      </dsp:nvSpPr>
      <dsp:spPr>
        <a:xfrm>
          <a:off x="10741826" y="3164408"/>
          <a:ext cx="91440" cy="10473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473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915FD6-5A3F-47ED-B539-D34D164048B9}">
      <dsp:nvSpPr>
        <dsp:cNvPr id="0" name=""/>
        <dsp:cNvSpPr/>
      </dsp:nvSpPr>
      <dsp:spPr>
        <a:xfrm>
          <a:off x="8587725" y="2735511"/>
          <a:ext cx="2199821" cy="1053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994"/>
              </a:lnTo>
              <a:lnTo>
                <a:pt x="2199821" y="52994"/>
              </a:lnTo>
              <a:lnTo>
                <a:pt x="2199821" y="10536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3843F8-4F58-463D-A90A-B376EEF6516C}">
      <dsp:nvSpPr>
        <dsp:cNvPr id="0" name=""/>
        <dsp:cNvSpPr/>
      </dsp:nvSpPr>
      <dsp:spPr>
        <a:xfrm>
          <a:off x="9067249" y="3259013"/>
          <a:ext cx="1182077" cy="1047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368"/>
              </a:lnTo>
              <a:lnTo>
                <a:pt x="1182077" y="52368"/>
              </a:lnTo>
              <a:lnTo>
                <a:pt x="1182077" y="10473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7AE838-D572-4F57-96C3-1AB42DAAA61B}">
      <dsp:nvSpPr>
        <dsp:cNvPr id="0" name=""/>
        <dsp:cNvSpPr/>
      </dsp:nvSpPr>
      <dsp:spPr>
        <a:xfrm>
          <a:off x="9067249" y="3259013"/>
          <a:ext cx="581568" cy="1047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368"/>
              </a:lnTo>
              <a:lnTo>
                <a:pt x="581568" y="52368"/>
              </a:lnTo>
              <a:lnTo>
                <a:pt x="581568" y="10473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0B6CDF-45D4-4E9B-9A72-BA494588DFF3}">
      <dsp:nvSpPr>
        <dsp:cNvPr id="0" name=""/>
        <dsp:cNvSpPr/>
      </dsp:nvSpPr>
      <dsp:spPr>
        <a:xfrm>
          <a:off x="8959240" y="3259013"/>
          <a:ext cx="91440" cy="104737"/>
        </a:xfrm>
        <a:custGeom>
          <a:avLst/>
          <a:gdLst/>
          <a:ahLst/>
          <a:cxnLst/>
          <a:rect l="0" t="0" r="0" b="0"/>
          <a:pathLst>
            <a:path>
              <a:moveTo>
                <a:pt x="108009" y="0"/>
              </a:moveTo>
              <a:lnTo>
                <a:pt x="108009" y="52368"/>
              </a:lnTo>
              <a:lnTo>
                <a:pt x="45720" y="52368"/>
              </a:lnTo>
              <a:lnTo>
                <a:pt x="45720" y="10473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365936-025C-4C54-B9F2-690F94E820BD}">
      <dsp:nvSpPr>
        <dsp:cNvPr id="0" name=""/>
        <dsp:cNvSpPr/>
      </dsp:nvSpPr>
      <dsp:spPr>
        <a:xfrm>
          <a:off x="8423391" y="3259013"/>
          <a:ext cx="643857" cy="104737"/>
        </a:xfrm>
        <a:custGeom>
          <a:avLst/>
          <a:gdLst/>
          <a:ahLst/>
          <a:cxnLst/>
          <a:rect l="0" t="0" r="0" b="0"/>
          <a:pathLst>
            <a:path>
              <a:moveTo>
                <a:pt x="643857" y="0"/>
              </a:moveTo>
              <a:lnTo>
                <a:pt x="643857" y="52368"/>
              </a:lnTo>
              <a:lnTo>
                <a:pt x="0" y="52368"/>
              </a:lnTo>
              <a:lnTo>
                <a:pt x="0" y="10473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84A0C6-DBD0-4EC4-BDB2-AD77845527B9}">
      <dsp:nvSpPr>
        <dsp:cNvPr id="0" name=""/>
        <dsp:cNvSpPr/>
      </dsp:nvSpPr>
      <dsp:spPr>
        <a:xfrm>
          <a:off x="7841823" y="3259013"/>
          <a:ext cx="1225425" cy="104737"/>
        </a:xfrm>
        <a:custGeom>
          <a:avLst/>
          <a:gdLst/>
          <a:ahLst/>
          <a:cxnLst/>
          <a:rect l="0" t="0" r="0" b="0"/>
          <a:pathLst>
            <a:path>
              <a:moveTo>
                <a:pt x="1225425" y="0"/>
              </a:moveTo>
              <a:lnTo>
                <a:pt x="1225425" y="52368"/>
              </a:lnTo>
              <a:lnTo>
                <a:pt x="0" y="52368"/>
              </a:lnTo>
              <a:lnTo>
                <a:pt x="0" y="10473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FB79E9-FB2D-475E-9DF8-668E06DD8329}">
      <dsp:nvSpPr>
        <dsp:cNvPr id="0" name=""/>
        <dsp:cNvSpPr/>
      </dsp:nvSpPr>
      <dsp:spPr>
        <a:xfrm>
          <a:off x="8587725" y="2735511"/>
          <a:ext cx="479524" cy="1053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994"/>
              </a:lnTo>
              <a:lnTo>
                <a:pt x="479524" y="52994"/>
              </a:lnTo>
              <a:lnTo>
                <a:pt x="479524" y="10536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EEB4C9-260E-446D-BAC5-03E06D34883D}">
      <dsp:nvSpPr>
        <dsp:cNvPr id="0" name=""/>
        <dsp:cNvSpPr/>
      </dsp:nvSpPr>
      <dsp:spPr>
        <a:xfrm>
          <a:off x="7214535" y="3165853"/>
          <a:ext cx="91440" cy="10473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473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540E33-C0CD-4515-B2A2-6C4E345E993F}">
      <dsp:nvSpPr>
        <dsp:cNvPr id="0" name=""/>
        <dsp:cNvSpPr/>
      </dsp:nvSpPr>
      <dsp:spPr>
        <a:xfrm>
          <a:off x="7260255" y="2735511"/>
          <a:ext cx="1327469" cy="105363"/>
        </a:xfrm>
        <a:custGeom>
          <a:avLst/>
          <a:gdLst/>
          <a:ahLst/>
          <a:cxnLst/>
          <a:rect l="0" t="0" r="0" b="0"/>
          <a:pathLst>
            <a:path>
              <a:moveTo>
                <a:pt x="1327469" y="0"/>
              </a:moveTo>
              <a:lnTo>
                <a:pt x="1327469" y="52994"/>
              </a:lnTo>
              <a:lnTo>
                <a:pt x="0" y="52994"/>
              </a:lnTo>
              <a:lnTo>
                <a:pt x="0" y="10536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085A51-42DE-4006-B6E8-46DF63ED4A1B}">
      <dsp:nvSpPr>
        <dsp:cNvPr id="0" name=""/>
        <dsp:cNvSpPr/>
      </dsp:nvSpPr>
      <dsp:spPr>
        <a:xfrm>
          <a:off x="5981045" y="3091281"/>
          <a:ext cx="331882" cy="1128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480"/>
              </a:lnTo>
              <a:lnTo>
                <a:pt x="331882" y="60480"/>
              </a:lnTo>
              <a:lnTo>
                <a:pt x="331882" y="11284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B8D48E-00AA-4CB6-8C09-14B90F444007}">
      <dsp:nvSpPr>
        <dsp:cNvPr id="0" name=""/>
        <dsp:cNvSpPr/>
      </dsp:nvSpPr>
      <dsp:spPr>
        <a:xfrm>
          <a:off x="5494921" y="3091281"/>
          <a:ext cx="486124" cy="103705"/>
        </a:xfrm>
        <a:custGeom>
          <a:avLst/>
          <a:gdLst/>
          <a:ahLst/>
          <a:cxnLst/>
          <a:rect l="0" t="0" r="0" b="0"/>
          <a:pathLst>
            <a:path>
              <a:moveTo>
                <a:pt x="486124" y="0"/>
              </a:moveTo>
              <a:lnTo>
                <a:pt x="486124" y="51336"/>
              </a:lnTo>
              <a:lnTo>
                <a:pt x="0" y="51336"/>
              </a:lnTo>
              <a:lnTo>
                <a:pt x="0" y="10370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7ACBCB-6D51-4378-B349-9DD2CB24F1D6}">
      <dsp:nvSpPr>
        <dsp:cNvPr id="0" name=""/>
        <dsp:cNvSpPr/>
      </dsp:nvSpPr>
      <dsp:spPr>
        <a:xfrm>
          <a:off x="5981045" y="2735511"/>
          <a:ext cx="2606679" cy="131332"/>
        </a:xfrm>
        <a:custGeom>
          <a:avLst/>
          <a:gdLst/>
          <a:ahLst/>
          <a:cxnLst/>
          <a:rect l="0" t="0" r="0" b="0"/>
          <a:pathLst>
            <a:path>
              <a:moveTo>
                <a:pt x="2606679" y="0"/>
              </a:moveTo>
              <a:lnTo>
                <a:pt x="2606679" y="78963"/>
              </a:lnTo>
              <a:lnTo>
                <a:pt x="0" y="78963"/>
              </a:lnTo>
              <a:lnTo>
                <a:pt x="0" y="13133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238213-89E8-478D-8EE7-DDC4093E6F2D}">
      <dsp:nvSpPr>
        <dsp:cNvPr id="0" name=""/>
        <dsp:cNvSpPr/>
      </dsp:nvSpPr>
      <dsp:spPr>
        <a:xfrm>
          <a:off x="5357955" y="1710686"/>
          <a:ext cx="3229769" cy="7517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99393"/>
              </a:lnTo>
              <a:lnTo>
                <a:pt x="3229769" y="699393"/>
              </a:lnTo>
              <a:lnTo>
                <a:pt x="3229769" y="75176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B21650-D109-4627-8165-3D0FAF9FD2F8}">
      <dsp:nvSpPr>
        <dsp:cNvPr id="0" name=""/>
        <dsp:cNvSpPr/>
      </dsp:nvSpPr>
      <dsp:spPr>
        <a:xfrm>
          <a:off x="4511458" y="3149948"/>
          <a:ext cx="332485" cy="493248"/>
        </a:xfrm>
        <a:custGeom>
          <a:avLst/>
          <a:gdLst/>
          <a:ahLst/>
          <a:cxnLst/>
          <a:rect l="0" t="0" r="0" b="0"/>
          <a:pathLst>
            <a:path>
              <a:moveTo>
                <a:pt x="332485" y="0"/>
              </a:moveTo>
              <a:lnTo>
                <a:pt x="332485" y="440880"/>
              </a:lnTo>
              <a:lnTo>
                <a:pt x="0" y="440880"/>
              </a:lnTo>
              <a:lnTo>
                <a:pt x="0" y="49324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E17831-0616-42CD-859F-94DFDD50C978}">
      <dsp:nvSpPr>
        <dsp:cNvPr id="0" name=""/>
        <dsp:cNvSpPr/>
      </dsp:nvSpPr>
      <dsp:spPr>
        <a:xfrm>
          <a:off x="4457940" y="3149948"/>
          <a:ext cx="386002" cy="112362"/>
        </a:xfrm>
        <a:custGeom>
          <a:avLst/>
          <a:gdLst/>
          <a:ahLst/>
          <a:cxnLst/>
          <a:rect l="0" t="0" r="0" b="0"/>
          <a:pathLst>
            <a:path>
              <a:moveTo>
                <a:pt x="386002" y="0"/>
              </a:moveTo>
              <a:lnTo>
                <a:pt x="386002" y="59993"/>
              </a:lnTo>
              <a:lnTo>
                <a:pt x="0" y="59993"/>
              </a:lnTo>
              <a:lnTo>
                <a:pt x="0" y="11236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2D61EC-B02C-41EF-9B0C-434CE6D34D7C}">
      <dsp:nvSpPr>
        <dsp:cNvPr id="0" name=""/>
        <dsp:cNvSpPr/>
      </dsp:nvSpPr>
      <dsp:spPr>
        <a:xfrm>
          <a:off x="4104978" y="2786146"/>
          <a:ext cx="738965" cy="1393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6995"/>
              </a:lnTo>
              <a:lnTo>
                <a:pt x="738965" y="86995"/>
              </a:lnTo>
              <a:lnTo>
                <a:pt x="738965" y="13936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DF6FC1-17D1-43FE-8B09-2C3860D6199A}">
      <dsp:nvSpPr>
        <dsp:cNvPr id="0" name=""/>
        <dsp:cNvSpPr/>
      </dsp:nvSpPr>
      <dsp:spPr>
        <a:xfrm>
          <a:off x="3536786" y="3169135"/>
          <a:ext cx="352932" cy="509439"/>
        </a:xfrm>
        <a:custGeom>
          <a:avLst/>
          <a:gdLst/>
          <a:ahLst/>
          <a:cxnLst/>
          <a:rect l="0" t="0" r="0" b="0"/>
          <a:pathLst>
            <a:path>
              <a:moveTo>
                <a:pt x="352932" y="0"/>
              </a:moveTo>
              <a:lnTo>
                <a:pt x="352932" y="457071"/>
              </a:lnTo>
              <a:lnTo>
                <a:pt x="0" y="457071"/>
              </a:lnTo>
              <a:lnTo>
                <a:pt x="0" y="50943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E42D98-728F-4FB6-B9E1-211D210B7117}">
      <dsp:nvSpPr>
        <dsp:cNvPr id="0" name=""/>
        <dsp:cNvSpPr/>
      </dsp:nvSpPr>
      <dsp:spPr>
        <a:xfrm>
          <a:off x="3537433" y="3169135"/>
          <a:ext cx="352286" cy="106612"/>
        </a:xfrm>
        <a:custGeom>
          <a:avLst/>
          <a:gdLst/>
          <a:ahLst/>
          <a:cxnLst/>
          <a:rect l="0" t="0" r="0" b="0"/>
          <a:pathLst>
            <a:path>
              <a:moveTo>
                <a:pt x="352286" y="0"/>
              </a:moveTo>
              <a:lnTo>
                <a:pt x="352286" y="54243"/>
              </a:lnTo>
              <a:lnTo>
                <a:pt x="0" y="54243"/>
              </a:lnTo>
              <a:lnTo>
                <a:pt x="0" y="10661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55E246-4AF1-4722-BA7E-8F9A2FA6FDFA}">
      <dsp:nvSpPr>
        <dsp:cNvPr id="0" name=""/>
        <dsp:cNvSpPr/>
      </dsp:nvSpPr>
      <dsp:spPr>
        <a:xfrm>
          <a:off x="3889719" y="2786146"/>
          <a:ext cx="215258" cy="158551"/>
        </a:xfrm>
        <a:custGeom>
          <a:avLst/>
          <a:gdLst/>
          <a:ahLst/>
          <a:cxnLst/>
          <a:rect l="0" t="0" r="0" b="0"/>
          <a:pathLst>
            <a:path>
              <a:moveTo>
                <a:pt x="215258" y="0"/>
              </a:moveTo>
              <a:lnTo>
                <a:pt x="215258" y="106182"/>
              </a:lnTo>
              <a:lnTo>
                <a:pt x="0" y="106182"/>
              </a:lnTo>
              <a:lnTo>
                <a:pt x="0" y="15855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855629-FEF9-4C93-AADF-3E9F637BEBA7}">
      <dsp:nvSpPr>
        <dsp:cNvPr id="0" name=""/>
        <dsp:cNvSpPr/>
      </dsp:nvSpPr>
      <dsp:spPr>
        <a:xfrm>
          <a:off x="2679103" y="3115322"/>
          <a:ext cx="262738" cy="552502"/>
        </a:xfrm>
        <a:custGeom>
          <a:avLst/>
          <a:gdLst/>
          <a:ahLst/>
          <a:cxnLst/>
          <a:rect l="0" t="0" r="0" b="0"/>
          <a:pathLst>
            <a:path>
              <a:moveTo>
                <a:pt x="262738" y="0"/>
              </a:moveTo>
              <a:lnTo>
                <a:pt x="262738" y="500133"/>
              </a:lnTo>
              <a:lnTo>
                <a:pt x="0" y="500133"/>
              </a:lnTo>
              <a:lnTo>
                <a:pt x="0" y="55250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B2A1DD-EC8C-4776-AD8F-D9391DBDA0D6}">
      <dsp:nvSpPr>
        <dsp:cNvPr id="0" name=""/>
        <dsp:cNvSpPr/>
      </dsp:nvSpPr>
      <dsp:spPr>
        <a:xfrm>
          <a:off x="2651057" y="3115322"/>
          <a:ext cx="290784" cy="129675"/>
        </a:xfrm>
        <a:custGeom>
          <a:avLst/>
          <a:gdLst/>
          <a:ahLst/>
          <a:cxnLst/>
          <a:rect l="0" t="0" r="0" b="0"/>
          <a:pathLst>
            <a:path>
              <a:moveTo>
                <a:pt x="290784" y="0"/>
              </a:moveTo>
              <a:lnTo>
                <a:pt x="290784" y="77306"/>
              </a:lnTo>
              <a:lnTo>
                <a:pt x="0" y="77306"/>
              </a:lnTo>
              <a:lnTo>
                <a:pt x="0" y="12967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673CD2-F985-469E-BAE8-D8FB157397E7}">
      <dsp:nvSpPr>
        <dsp:cNvPr id="0" name=""/>
        <dsp:cNvSpPr/>
      </dsp:nvSpPr>
      <dsp:spPr>
        <a:xfrm>
          <a:off x="2941841" y="2786146"/>
          <a:ext cx="1163136" cy="104737"/>
        </a:xfrm>
        <a:custGeom>
          <a:avLst/>
          <a:gdLst/>
          <a:ahLst/>
          <a:cxnLst/>
          <a:rect l="0" t="0" r="0" b="0"/>
          <a:pathLst>
            <a:path>
              <a:moveTo>
                <a:pt x="1163136" y="0"/>
              </a:moveTo>
              <a:lnTo>
                <a:pt x="1163136" y="52368"/>
              </a:lnTo>
              <a:lnTo>
                <a:pt x="0" y="52368"/>
              </a:lnTo>
              <a:lnTo>
                <a:pt x="0" y="10473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4A8E62-3F90-44E7-9D58-61E09DB0912A}">
      <dsp:nvSpPr>
        <dsp:cNvPr id="0" name=""/>
        <dsp:cNvSpPr/>
      </dsp:nvSpPr>
      <dsp:spPr>
        <a:xfrm>
          <a:off x="4104978" y="1710686"/>
          <a:ext cx="1252976" cy="751762"/>
        </a:xfrm>
        <a:custGeom>
          <a:avLst/>
          <a:gdLst/>
          <a:ahLst/>
          <a:cxnLst/>
          <a:rect l="0" t="0" r="0" b="0"/>
          <a:pathLst>
            <a:path>
              <a:moveTo>
                <a:pt x="1252976" y="0"/>
              </a:moveTo>
              <a:lnTo>
                <a:pt x="1252976" y="699393"/>
              </a:lnTo>
              <a:lnTo>
                <a:pt x="0" y="699393"/>
              </a:lnTo>
              <a:lnTo>
                <a:pt x="0" y="75176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AD30B1-CA80-4596-87FD-35A88DD8234B}">
      <dsp:nvSpPr>
        <dsp:cNvPr id="0" name=""/>
        <dsp:cNvSpPr/>
      </dsp:nvSpPr>
      <dsp:spPr>
        <a:xfrm>
          <a:off x="1548205" y="3330504"/>
          <a:ext cx="97104" cy="172359"/>
        </a:xfrm>
        <a:custGeom>
          <a:avLst/>
          <a:gdLst/>
          <a:ahLst/>
          <a:cxnLst/>
          <a:rect l="0" t="0" r="0" b="0"/>
          <a:pathLst>
            <a:path>
              <a:moveTo>
                <a:pt x="97104" y="0"/>
              </a:moveTo>
              <a:lnTo>
                <a:pt x="97104" y="172359"/>
              </a:lnTo>
              <a:lnTo>
                <a:pt x="0" y="17235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0AB280-0002-4F85-A485-6E4CA4E0C1A4}">
      <dsp:nvSpPr>
        <dsp:cNvPr id="0" name=""/>
        <dsp:cNvSpPr/>
      </dsp:nvSpPr>
      <dsp:spPr>
        <a:xfrm>
          <a:off x="1390261" y="3330504"/>
          <a:ext cx="255048" cy="790610"/>
        </a:xfrm>
        <a:custGeom>
          <a:avLst/>
          <a:gdLst/>
          <a:ahLst/>
          <a:cxnLst/>
          <a:rect l="0" t="0" r="0" b="0"/>
          <a:pathLst>
            <a:path>
              <a:moveTo>
                <a:pt x="255048" y="0"/>
              </a:moveTo>
              <a:lnTo>
                <a:pt x="255048" y="738241"/>
              </a:lnTo>
              <a:lnTo>
                <a:pt x="0" y="738241"/>
              </a:lnTo>
              <a:lnTo>
                <a:pt x="0" y="79061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56E8BD-6628-4FD3-A919-8504AAF08195}">
      <dsp:nvSpPr>
        <dsp:cNvPr id="0" name=""/>
        <dsp:cNvSpPr/>
      </dsp:nvSpPr>
      <dsp:spPr>
        <a:xfrm>
          <a:off x="1346839" y="3330504"/>
          <a:ext cx="298469" cy="475411"/>
        </a:xfrm>
        <a:custGeom>
          <a:avLst/>
          <a:gdLst/>
          <a:ahLst/>
          <a:cxnLst/>
          <a:rect l="0" t="0" r="0" b="0"/>
          <a:pathLst>
            <a:path>
              <a:moveTo>
                <a:pt x="298469" y="0"/>
              </a:moveTo>
              <a:lnTo>
                <a:pt x="298469" y="423043"/>
              </a:lnTo>
              <a:lnTo>
                <a:pt x="0" y="423043"/>
              </a:lnTo>
              <a:lnTo>
                <a:pt x="0" y="47541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AD1774-121F-4AEF-B286-898F36107B65}">
      <dsp:nvSpPr>
        <dsp:cNvPr id="0" name=""/>
        <dsp:cNvSpPr/>
      </dsp:nvSpPr>
      <dsp:spPr>
        <a:xfrm>
          <a:off x="1587593" y="2767129"/>
          <a:ext cx="91440" cy="20467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2311"/>
              </a:lnTo>
              <a:lnTo>
                <a:pt x="57716" y="152311"/>
              </a:lnTo>
              <a:lnTo>
                <a:pt x="57716" y="20467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F8A27C-93BF-4D7C-BE81-F1E225E9BFDC}">
      <dsp:nvSpPr>
        <dsp:cNvPr id="0" name=""/>
        <dsp:cNvSpPr/>
      </dsp:nvSpPr>
      <dsp:spPr>
        <a:xfrm>
          <a:off x="380881" y="3174784"/>
          <a:ext cx="525471" cy="727447"/>
        </a:xfrm>
        <a:custGeom>
          <a:avLst/>
          <a:gdLst/>
          <a:ahLst/>
          <a:cxnLst/>
          <a:rect l="0" t="0" r="0" b="0"/>
          <a:pathLst>
            <a:path>
              <a:moveTo>
                <a:pt x="525471" y="0"/>
              </a:moveTo>
              <a:lnTo>
                <a:pt x="525471" y="675078"/>
              </a:lnTo>
              <a:lnTo>
                <a:pt x="0" y="675078"/>
              </a:lnTo>
              <a:lnTo>
                <a:pt x="0" y="72744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60A307-A304-4762-9E1C-74B3970A28FA}">
      <dsp:nvSpPr>
        <dsp:cNvPr id="0" name=""/>
        <dsp:cNvSpPr/>
      </dsp:nvSpPr>
      <dsp:spPr>
        <a:xfrm>
          <a:off x="345145" y="3174784"/>
          <a:ext cx="561207" cy="450688"/>
        </a:xfrm>
        <a:custGeom>
          <a:avLst/>
          <a:gdLst/>
          <a:ahLst/>
          <a:cxnLst/>
          <a:rect l="0" t="0" r="0" b="0"/>
          <a:pathLst>
            <a:path>
              <a:moveTo>
                <a:pt x="561207" y="0"/>
              </a:moveTo>
              <a:lnTo>
                <a:pt x="561207" y="398319"/>
              </a:lnTo>
              <a:lnTo>
                <a:pt x="0" y="398319"/>
              </a:lnTo>
              <a:lnTo>
                <a:pt x="0" y="45068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46A158-FD05-4F2B-A0E2-925902904E82}">
      <dsp:nvSpPr>
        <dsp:cNvPr id="0" name=""/>
        <dsp:cNvSpPr/>
      </dsp:nvSpPr>
      <dsp:spPr>
        <a:xfrm>
          <a:off x="324784" y="3174784"/>
          <a:ext cx="581568" cy="104737"/>
        </a:xfrm>
        <a:custGeom>
          <a:avLst/>
          <a:gdLst/>
          <a:ahLst/>
          <a:cxnLst/>
          <a:rect l="0" t="0" r="0" b="0"/>
          <a:pathLst>
            <a:path>
              <a:moveTo>
                <a:pt x="581568" y="0"/>
              </a:moveTo>
              <a:lnTo>
                <a:pt x="581568" y="52368"/>
              </a:lnTo>
              <a:lnTo>
                <a:pt x="0" y="52368"/>
              </a:lnTo>
              <a:lnTo>
                <a:pt x="0" y="10473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9DA773-F10D-4D36-964C-10F87792745B}">
      <dsp:nvSpPr>
        <dsp:cNvPr id="0" name=""/>
        <dsp:cNvSpPr/>
      </dsp:nvSpPr>
      <dsp:spPr>
        <a:xfrm>
          <a:off x="906353" y="2767129"/>
          <a:ext cx="726960" cy="104737"/>
        </a:xfrm>
        <a:custGeom>
          <a:avLst/>
          <a:gdLst/>
          <a:ahLst/>
          <a:cxnLst/>
          <a:rect l="0" t="0" r="0" b="0"/>
          <a:pathLst>
            <a:path>
              <a:moveTo>
                <a:pt x="726960" y="0"/>
              </a:moveTo>
              <a:lnTo>
                <a:pt x="726960" y="52368"/>
              </a:lnTo>
              <a:lnTo>
                <a:pt x="0" y="52368"/>
              </a:lnTo>
              <a:lnTo>
                <a:pt x="0" y="10473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545DE4-8FBC-4103-A25A-5EC5B2899BC0}">
      <dsp:nvSpPr>
        <dsp:cNvPr id="0" name=""/>
        <dsp:cNvSpPr/>
      </dsp:nvSpPr>
      <dsp:spPr>
        <a:xfrm>
          <a:off x="1633313" y="1710686"/>
          <a:ext cx="3724641" cy="751762"/>
        </a:xfrm>
        <a:custGeom>
          <a:avLst/>
          <a:gdLst/>
          <a:ahLst/>
          <a:cxnLst/>
          <a:rect l="0" t="0" r="0" b="0"/>
          <a:pathLst>
            <a:path>
              <a:moveTo>
                <a:pt x="3724641" y="0"/>
              </a:moveTo>
              <a:lnTo>
                <a:pt x="3724641" y="699393"/>
              </a:lnTo>
              <a:lnTo>
                <a:pt x="0" y="699393"/>
              </a:lnTo>
              <a:lnTo>
                <a:pt x="0" y="75176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2ADF64-F15F-4BFF-B69F-D9E964420A48}">
      <dsp:nvSpPr>
        <dsp:cNvPr id="0" name=""/>
        <dsp:cNvSpPr/>
      </dsp:nvSpPr>
      <dsp:spPr>
        <a:xfrm>
          <a:off x="5012203" y="1269430"/>
          <a:ext cx="691503" cy="4412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671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/>
            <a:t>Responsable Soins</a:t>
          </a:r>
        </a:p>
      </dsp:txBody>
      <dsp:txXfrm>
        <a:off x="5012203" y="1269430"/>
        <a:ext cx="691503" cy="441256"/>
      </dsp:txXfrm>
    </dsp:sp>
    <dsp:sp modelId="{B3771EF1-F0A5-453D-92C5-B14EF8B72903}">
      <dsp:nvSpPr>
        <dsp:cNvPr id="0" name=""/>
        <dsp:cNvSpPr/>
      </dsp:nvSpPr>
      <dsp:spPr>
        <a:xfrm>
          <a:off x="4790064" y="1653876"/>
          <a:ext cx="1254128" cy="18275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5715" rIns="22860" bIns="5715" numCol="1" spcCol="1270" anchor="ctr" anchorCtr="0">
          <a:noAutofit/>
        </a:bodyPr>
        <a:lstStyle/>
        <a:p>
          <a:pPr marL="0" lvl="0" indent="0" algn="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Docteur Jean DERMAT</a:t>
          </a:r>
        </a:p>
      </dsp:txBody>
      <dsp:txXfrm>
        <a:off x="4790064" y="1653876"/>
        <a:ext cx="1254128" cy="182759"/>
      </dsp:txXfrm>
    </dsp:sp>
    <dsp:sp modelId="{2734C53D-2F98-40B7-9D97-0B156C4CADA0}">
      <dsp:nvSpPr>
        <dsp:cNvPr id="0" name=""/>
        <dsp:cNvSpPr/>
      </dsp:nvSpPr>
      <dsp:spPr>
        <a:xfrm>
          <a:off x="1416572" y="2462448"/>
          <a:ext cx="433482" cy="3046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671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/>
            <a:t>Chef du département Médecine</a:t>
          </a:r>
        </a:p>
      </dsp:txBody>
      <dsp:txXfrm>
        <a:off x="1416572" y="2462448"/>
        <a:ext cx="433482" cy="304681"/>
      </dsp:txXfrm>
    </dsp:sp>
    <dsp:sp modelId="{D8CF91A9-3B32-4255-9036-0ED8FDBF3DCD}">
      <dsp:nvSpPr>
        <dsp:cNvPr id="0" name=""/>
        <dsp:cNvSpPr/>
      </dsp:nvSpPr>
      <dsp:spPr>
        <a:xfrm>
          <a:off x="1509577" y="2724434"/>
          <a:ext cx="390134" cy="7481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1509577" y="2724434"/>
        <a:ext cx="390134" cy="74812"/>
      </dsp:txXfrm>
    </dsp:sp>
    <dsp:sp modelId="{70F32C11-EACF-442E-A18B-06D620763B93}">
      <dsp:nvSpPr>
        <dsp:cNvPr id="0" name=""/>
        <dsp:cNvSpPr/>
      </dsp:nvSpPr>
      <dsp:spPr>
        <a:xfrm>
          <a:off x="689611" y="2871867"/>
          <a:ext cx="433482" cy="3029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671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/>
            <a:t>Chef du service Médecine générale</a:t>
          </a:r>
        </a:p>
      </dsp:txBody>
      <dsp:txXfrm>
        <a:off x="689611" y="2871867"/>
        <a:ext cx="433482" cy="302917"/>
      </dsp:txXfrm>
    </dsp:sp>
    <dsp:sp modelId="{69742800-8A62-41D9-8F9E-038F2747245A}">
      <dsp:nvSpPr>
        <dsp:cNvPr id="0" name=""/>
        <dsp:cNvSpPr/>
      </dsp:nvSpPr>
      <dsp:spPr>
        <a:xfrm>
          <a:off x="776308" y="3120475"/>
          <a:ext cx="390134" cy="7481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776308" y="3120475"/>
        <a:ext cx="390134" cy="74812"/>
      </dsp:txXfrm>
    </dsp:sp>
    <dsp:sp modelId="{8077F0DB-EE6B-4876-B598-6CE82A5D2706}">
      <dsp:nvSpPr>
        <dsp:cNvPr id="0" name=""/>
        <dsp:cNvSpPr/>
      </dsp:nvSpPr>
      <dsp:spPr>
        <a:xfrm>
          <a:off x="108043" y="3279522"/>
          <a:ext cx="433482" cy="2244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671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/>
            <a:t>8 médecins </a:t>
          </a:r>
        </a:p>
      </dsp:txBody>
      <dsp:txXfrm>
        <a:off x="108043" y="3279522"/>
        <a:ext cx="433482" cy="224437"/>
      </dsp:txXfrm>
    </dsp:sp>
    <dsp:sp modelId="{3498DD38-D268-46EE-ABBF-3F4322ED3069}">
      <dsp:nvSpPr>
        <dsp:cNvPr id="0" name=""/>
        <dsp:cNvSpPr/>
      </dsp:nvSpPr>
      <dsp:spPr>
        <a:xfrm>
          <a:off x="194740" y="3454085"/>
          <a:ext cx="390134" cy="7481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194740" y="3454085"/>
        <a:ext cx="390134" cy="74812"/>
      </dsp:txXfrm>
    </dsp:sp>
    <dsp:sp modelId="{3148A068-0636-4090-9E65-787AE1307119}">
      <dsp:nvSpPr>
        <dsp:cNvPr id="0" name=""/>
        <dsp:cNvSpPr/>
      </dsp:nvSpPr>
      <dsp:spPr>
        <a:xfrm>
          <a:off x="128404" y="3625473"/>
          <a:ext cx="433482" cy="2244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671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/>
            <a:t>8 infirmier(e)s</a:t>
          </a:r>
          <a:endParaRPr lang="fr-FR" sz="500" kern="1200" dirty="0"/>
        </a:p>
      </dsp:txBody>
      <dsp:txXfrm>
        <a:off x="128404" y="3625473"/>
        <a:ext cx="433482" cy="224437"/>
      </dsp:txXfrm>
    </dsp:sp>
    <dsp:sp modelId="{5A79C68A-28AD-43E2-A9F1-E453086CCDFE}">
      <dsp:nvSpPr>
        <dsp:cNvPr id="0" name=""/>
        <dsp:cNvSpPr/>
      </dsp:nvSpPr>
      <dsp:spPr>
        <a:xfrm>
          <a:off x="291980" y="3769284"/>
          <a:ext cx="390134" cy="7481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291980" y="3769284"/>
        <a:ext cx="390134" cy="74812"/>
      </dsp:txXfrm>
    </dsp:sp>
    <dsp:sp modelId="{82EA39D8-29C8-4E20-B446-6DC890A5305E}">
      <dsp:nvSpPr>
        <dsp:cNvPr id="0" name=""/>
        <dsp:cNvSpPr/>
      </dsp:nvSpPr>
      <dsp:spPr>
        <a:xfrm>
          <a:off x="164140" y="3902232"/>
          <a:ext cx="433482" cy="2244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671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/>
            <a:t>2 brancardiers</a:t>
          </a:r>
          <a:endParaRPr lang="fr-FR" sz="500" kern="1200" dirty="0"/>
        </a:p>
      </dsp:txBody>
      <dsp:txXfrm>
        <a:off x="164140" y="3902232"/>
        <a:ext cx="433482" cy="224437"/>
      </dsp:txXfrm>
    </dsp:sp>
    <dsp:sp modelId="{C7F5EC9C-1A4E-4245-BA6B-F6D12442C7D0}">
      <dsp:nvSpPr>
        <dsp:cNvPr id="0" name=""/>
        <dsp:cNvSpPr/>
      </dsp:nvSpPr>
      <dsp:spPr>
        <a:xfrm>
          <a:off x="358466" y="4092171"/>
          <a:ext cx="390134" cy="7481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358466" y="4092171"/>
        <a:ext cx="390134" cy="74812"/>
      </dsp:txXfrm>
    </dsp:sp>
    <dsp:sp modelId="{D236794E-3FB3-451E-95C9-FA3EF18DBB81}">
      <dsp:nvSpPr>
        <dsp:cNvPr id="0" name=""/>
        <dsp:cNvSpPr/>
      </dsp:nvSpPr>
      <dsp:spPr>
        <a:xfrm>
          <a:off x="1428568" y="2971809"/>
          <a:ext cx="433482" cy="3586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671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/>
            <a:t>Chef du service des consultations externes</a:t>
          </a:r>
        </a:p>
      </dsp:txBody>
      <dsp:txXfrm>
        <a:off x="1428568" y="2971809"/>
        <a:ext cx="433482" cy="358694"/>
      </dsp:txXfrm>
    </dsp:sp>
    <dsp:sp modelId="{754FF9CA-1BA7-4C85-8DBD-43139ECCDA2C}">
      <dsp:nvSpPr>
        <dsp:cNvPr id="0" name=""/>
        <dsp:cNvSpPr/>
      </dsp:nvSpPr>
      <dsp:spPr>
        <a:xfrm>
          <a:off x="1596826" y="3284268"/>
          <a:ext cx="390134" cy="7481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1596826" y="3284268"/>
        <a:ext cx="390134" cy="74812"/>
      </dsp:txXfrm>
    </dsp:sp>
    <dsp:sp modelId="{1E5C880C-E472-4311-9153-D5CBD6296497}">
      <dsp:nvSpPr>
        <dsp:cNvPr id="0" name=""/>
        <dsp:cNvSpPr/>
      </dsp:nvSpPr>
      <dsp:spPr>
        <a:xfrm>
          <a:off x="1130098" y="3805916"/>
          <a:ext cx="433482" cy="2244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671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/>
            <a:t>12 médecins</a:t>
          </a:r>
        </a:p>
      </dsp:txBody>
      <dsp:txXfrm>
        <a:off x="1130098" y="3805916"/>
        <a:ext cx="433482" cy="224437"/>
      </dsp:txXfrm>
    </dsp:sp>
    <dsp:sp modelId="{554AD420-9F97-4D54-BF80-B5976B90BD91}">
      <dsp:nvSpPr>
        <dsp:cNvPr id="0" name=""/>
        <dsp:cNvSpPr/>
      </dsp:nvSpPr>
      <dsp:spPr>
        <a:xfrm>
          <a:off x="1186041" y="3980478"/>
          <a:ext cx="390134" cy="7481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1186041" y="3980478"/>
        <a:ext cx="390134" cy="74812"/>
      </dsp:txXfrm>
    </dsp:sp>
    <dsp:sp modelId="{9D31BD13-552D-4D24-991B-C47C9A036A92}">
      <dsp:nvSpPr>
        <dsp:cNvPr id="0" name=""/>
        <dsp:cNvSpPr/>
      </dsp:nvSpPr>
      <dsp:spPr>
        <a:xfrm>
          <a:off x="1173520" y="4121114"/>
          <a:ext cx="433482" cy="2244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671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/>
            <a:t>5 infirmiers</a:t>
          </a:r>
        </a:p>
      </dsp:txBody>
      <dsp:txXfrm>
        <a:off x="1173520" y="4121114"/>
        <a:ext cx="433482" cy="224437"/>
      </dsp:txXfrm>
    </dsp:sp>
    <dsp:sp modelId="{8D2A2862-3C73-484F-979C-EF1100CA2C68}">
      <dsp:nvSpPr>
        <dsp:cNvPr id="0" name=""/>
        <dsp:cNvSpPr/>
      </dsp:nvSpPr>
      <dsp:spPr>
        <a:xfrm>
          <a:off x="1314031" y="4303365"/>
          <a:ext cx="390134" cy="7481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1314031" y="4303365"/>
        <a:ext cx="390134" cy="74812"/>
      </dsp:txXfrm>
    </dsp:sp>
    <dsp:sp modelId="{5C8B55C3-A393-4442-9C6F-E3B369B5A372}">
      <dsp:nvSpPr>
        <dsp:cNvPr id="0" name=""/>
        <dsp:cNvSpPr/>
      </dsp:nvSpPr>
      <dsp:spPr>
        <a:xfrm>
          <a:off x="1114723" y="3350675"/>
          <a:ext cx="433482" cy="3043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671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/>
            <a:t>Secrétaire consultation externe</a:t>
          </a:r>
        </a:p>
      </dsp:txBody>
      <dsp:txXfrm>
        <a:off x="1114723" y="3350675"/>
        <a:ext cx="433482" cy="304375"/>
      </dsp:txXfrm>
    </dsp:sp>
    <dsp:sp modelId="{D2E69D16-FFC5-4E11-8EFB-FC235428D786}">
      <dsp:nvSpPr>
        <dsp:cNvPr id="0" name=""/>
        <dsp:cNvSpPr/>
      </dsp:nvSpPr>
      <dsp:spPr>
        <a:xfrm>
          <a:off x="1255231" y="3595958"/>
          <a:ext cx="390134" cy="7481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1255231" y="3595958"/>
        <a:ext cx="390134" cy="74812"/>
      </dsp:txXfrm>
    </dsp:sp>
    <dsp:sp modelId="{DAF257D2-7060-4AF3-9C34-4D23B8053722}">
      <dsp:nvSpPr>
        <dsp:cNvPr id="0" name=""/>
        <dsp:cNvSpPr/>
      </dsp:nvSpPr>
      <dsp:spPr>
        <a:xfrm>
          <a:off x="3888237" y="2462448"/>
          <a:ext cx="433482" cy="32369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671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/>
            <a:t>Chef du département obstétrique</a:t>
          </a:r>
        </a:p>
      </dsp:txBody>
      <dsp:txXfrm>
        <a:off x="3888237" y="2462448"/>
        <a:ext cx="433482" cy="323697"/>
      </dsp:txXfrm>
    </dsp:sp>
    <dsp:sp modelId="{F3DF8121-15ED-4379-950E-D8AB19B7C738}">
      <dsp:nvSpPr>
        <dsp:cNvPr id="0" name=""/>
        <dsp:cNvSpPr/>
      </dsp:nvSpPr>
      <dsp:spPr>
        <a:xfrm>
          <a:off x="3993917" y="2740432"/>
          <a:ext cx="390134" cy="7481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3993917" y="2740432"/>
        <a:ext cx="390134" cy="74812"/>
      </dsp:txXfrm>
    </dsp:sp>
    <dsp:sp modelId="{06F26286-4C92-441D-8F31-C2911D2E8C60}">
      <dsp:nvSpPr>
        <dsp:cNvPr id="0" name=""/>
        <dsp:cNvSpPr/>
      </dsp:nvSpPr>
      <dsp:spPr>
        <a:xfrm>
          <a:off x="2725100" y="2890884"/>
          <a:ext cx="433482" cy="2244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671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/>
            <a:t>Chef du service Obstétrique</a:t>
          </a:r>
        </a:p>
      </dsp:txBody>
      <dsp:txXfrm>
        <a:off x="2725100" y="2890884"/>
        <a:ext cx="433482" cy="224437"/>
      </dsp:txXfrm>
    </dsp:sp>
    <dsp:sp modelId="{A677295A-5E3E-436F-9258-6EC4C5EC3E5E}">
      <dsp:nvSpPr>
        <dsp:cNvPr id="0" name=""/>
        <dsp:cNvSpPr/>
      </dsp:nvSpPr>
      <dsp:spPr>
        <a:xfrm>
          <a:off x="2811797" y="3065447"/>
          <a:ext cx="390134" cy="7481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2811797" y="3065447"/>
        <a:ext cx="390134" cy="74812"/>
      </dsp:txXfrm>
    </dsp:sp>
    <dsp:sp modelId="{F39358BA-3699-45CC-A904-71D1DBB9F9B7}">
      <dsp:nvSpPr>
        <dsp:cNvPr id="0" name=""/>
        <dsp:cNvSpPr/>
      </dsp:nvSpPr>
      <dsp:spPr>
        <a:xfrm>
          <a:off x="2434316" y="3244997"/>
          <a:ext cx="433482" cy="2244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671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/>
            <a:t>4 médecins</a:t>
          </a:r>
        </a:p>
      </dsp:txBody>
      <dsp:txXfrm>
        <a:off x="2434316" y="3244997"/>
        <a:ext cx="433482" cy="224437"/>
      </dsp:txXfrm>
    </dsp:sp>
    <dsp:sp modelId="{F3D45DDC-7F3E-411C-BDB0-A4D7E62E5447}">
      <dsp:nvSpPr>
        <dsp:cNvPr id="0" name=""/>
        <dsp:cNvSpPr/>
      </dsp:nvSpPr>
      <dsp:spPr>
        <a:xfrm>
          <a:off x="2521013" y="3419560"/>
          <a:ext cx="390134" cy="7481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2521013" y="3419560"/>
        <a:ext cx="390134" cy="74812"/>
      </dsp:txXfrm>
    </dsp:sp>
    <dsp:sp modelId="{4A422C5D-35E7-449E-A272-C3152C767E78}">
      <dsp:nvSpPr>
        <dsp:cNvPr id="0" name=""/>
        <dsp:cNvSpPr/>
      </dsp:nvSpPr>
      <dsp:spPr>
        <a:xfrm>
          <a:off x="2462362" y="3667824"/>
          <a:ext cx="433482" cy="2244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671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/>
            <a:t>6  infirmiers</a:t>
          </a:r>
        </a:p>
      </dsp:txBody>
      <dsp:txXfrm>
        <a:off x="2462362" y="3667824"/>
        <a:ext cx="433482" cy="224437"/>
      </dsp:txXfrm>
    </dsp:sp>
    <dsp:sp modelId="{47DD2B1F-28F0-443F-B053-6EAFD972A470}">
      <dsp:nvSpPr>
        <dsp:cNvPr id="0" name=""/>
        <dsp:cNvSpPr/>
      </dsp:nvSpPr>
      <dsp:spPr>
        <a:xfrm>
          <a:off x="2641314" y="3843813"/>
          <a:ext cx="390134" cy="7481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2641314" y="3843813"/>
        <a:ext cx="390134" cy="74812"/>
      </dsp:txXfrm>
    </dsp:sp>
    <dsp:sp modelId="{A2846059-1716-4FC0-965E-7B01FA8A9CB5}">
      <dsp:nvSpPr>
        <dsp:cNvPr id="0" name=""/>
        <dsp:cNvSpPr/>
      </dsp:nvSpPr>
      <dsp:spPr>
        <a:xfrm>
          <a:off x="3672978" y="2944697"/>
          <a:ext cx="433482" cy="2244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671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/>
            <a:t>Chef du service  néonatologie</a:t>
          </a:r>
        </a:p>
      </dsp:txBody>
      <dsp:txXfrm>
        <a:off x="3672978" y="2944697"/>
        <a:ext cx="433482" cy="224437"/>
      </dsp:txXfrm>
    </dsp:sp>
    <dsp:sp modelId="{C0865C7A-4CF9-412C-A20B-3301907A8EBC}">
      <dsp:nvSpPr>
        <dsp:cNvPr id="0" name=""/>
        <dsp:cNvSpPr/>
      </dsp:nvSpPr>
      <dsp:spPr>
        <a:xfrm>
          <a:off x="3864186" y="3119238"/>
          <a:ext cx="390134" cy="7481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3864186" y="3119238"/>
        <a:ext cx="390134" cy="74812"/>
      </dsp:txXfrm>
    </dsp:sp>
    <dsp:sp modelId="{10BC4846-62C6-432A-9561-1D1A535D561F}">
      <dsp:nvSpPr>
        <dsp:cNvPr id="0" name=""/>
        <dsp:cNvSpPr/>
      </dsp:nvSpPr>
      <dsp:spPr>
        <a:xfrm>
          <a:off x="3320692" y="3275747"/>
          <a:ext cx="433482" cy="2244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671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/>
            <a:t>5 médecins</a:t>
          </a:r>
        </a:p>
      </dsp:txBody>
      <dsp:txXfrm>
        <a:off x="3320692" y="3275747"/>
        <a:ext cx="433482" cy="224437"/>
      </dsp:txXfrm>
    </dsp:sp>
    <dsp:sp modelId="{4A579450-DB4B-4B40-B5AE-58D71F3D6ED6}">
      <dsp:nvSpPr>
        <dsp:cNvPr id="0" name=""/>
        <dsp:cNvSpPr/>
      </dsp:nvSpPr>
      <dsp:spPr>
        <a:xfrm>
          <a:off x="3538594" y="3435380"/>
          <a:ext cx="390134" cy="7481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3538594" y="3435380"/>
        <a:ext cx="390134" cy="74812"/>
      </dsp:txXfrm>
    </dsp:sp>
    <dsp:sp modelId="{F0811FD6-7DD4-4E01-959B-CBC7D61BFC0A}">
      <dsp:nvSpPr>
        <dsp:cNvPr id="0" name=""/>
        <dsp:cNvSpPr/>
      </dsp:nvSpPr>
      <dsp:spPr>
        <a:xfrm>
          <a:off x="3320045" y="3678575"/>
          <a:ext cx="433482" cy="2244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671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/>
            <a:t>6 infirmiers</a:t>
          </a:r>
        </a:p>
      </dsp:txBody>
      <dsp:txXfrm>
        <a:off x="3320045" y="3678575"/>
        <a:ext cx="433482" cy="224437"/>
      </dsp:txXfrm>
    </dsp:sp>
    <dsp:sp modelId="{4EDCE90F-4010-4838-8AF5-CABF047AB4C3}">
      <dsp:nvSpPr>
        <dsp:cNvPr id="0" name=""/>
        <dsp:cNvSpPr/>
      </dsp:nvSpPr>
      <dsp:spPr>
        <a:xfrm>
          <a:off x="3545811" y="3869500"/>
          <a:ext cx="390134" cy="7481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3545811" y="3869500"/>
        <a:ext cx="390134" cy="74812"/>
      </dsp:txXfrm>
    </dsp:sp>
    <dsp:sp modelId="{C4E6F3F2-D781-4D11-B287-8D0E36944A78}">
      <dsp:nvSpPr>
        <dsp:cNvPr id="0" name=""/>
        <dsp:cNvSpPr/>
      </dsp:nvSpPr>
      <dsp:spPr>
        <a:xfrm>
          <a:off x="4627202" y="2925510"/>
          <a:ext cx="433482" cy="2244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671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/>
            <a:t>Chef du service pédiatrique</a:t>
          </a:r>
        </a:p>
      </dsp:txBody>
      <dsp:txXfrm>
        <a:off x="4627202" y="2925510"/>
        <a:ext cx="433482" cy="224437"/>
      </dsp:txXfrm>
    </dsp:sp>
    <dsp:sp modelId="{408FACAA-3267-4A36-ADFD-BE179EA50224}">
      <dsp:nvSpPr>
        <dsp:cNvPr id="0" name=""/>
        <dsp:cNvSpPr/>
      </dsp:nvSpPr>
      <dsp:spPr>
        <a:xfrm>
          <a:off x="4800467" y="3126042"/>
          <a:ext cx="390134" cy="7481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4800467" y="3126042"/>
        <a:ext cx="390134" cy="74812"/>
      </dsp:txXfrm>
    </dsp:sp>
    <dsp:sp modelId="{B4C7AB6A-38D8-4EA3-8143-CE68E6345E5D}">
      <dsp:nvSpPr>
        <dsp:cNvPr id="0" name=""/>
        <dsp:cNvSpPr/>
      </dsp:nvSpPr>
      <dsp:spPr>
        <a:xfrm>
          <a:off x="4241199" y="3262310"/>
          <a:ext cx="433482" cy="2244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671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/>
            <a:t>3 médecins</a:t>
          </a:r>
        </a:p>
      </dsp:txBody>
      <dsp:txXfrm>
        <a:off x="4241199" y="3262310"/>
        <a:ext cx="433482" cy="224437"/>
      </dsp:txXfrm>
    </dsp:sp>
    <dsp:sp modelId="{537B5D26-DACF-48B2-8252-5F8B6617273C}">
      <dsp:nvSpPr>
        <dsp:cNvPr id="0" name=""/>
        <dsp:cNvSpPr/>
      </dsp:nvSpPr>
      <dsp:spPr>
        <a:xfrm>
          <a:off x="4449087" y="3436873"/>
          <a:ext cx="390134" cy="7481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4449087" y="3436873"/>
        <a:ext cx="390134" cy="74812"/>
      </dsp:txXfrm>
    </dsp:sp>
    <dsp:sp modelId="{BD61C973-D977-41D7-8477-8EA78D5AB621}">
      <dsp:nvSpPr>
        <dsp:cNvPr id="0" name=""/>
        <dsp:cNvSpPr/>
      </dsp:nvSpPr>
      <dsp:spPr>
        <a:xfrm>
          <a:off x="4294717" y="3643197"/>
          <a:ext cx="433482" cy="2244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671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/>
            <a:t>4 infirmières puéricultrice</a:t>
          </a:r>
        </a:p>
      </dsp:txBody>
      <dsp:txXfrm>
        <a:off x="4294717" y="3643197"/>
        <a:ext cx="433482" cy="224437"/>
      </dsp:txXfrm>
    </dsp:sp>
    <dsp:sp modelId="{24F9629C-796A-449D-9ADF-095F51C0A67B}">
      <dsp:nvSpPr>
        <dsp:cNvPr id="0" name=""/>
        <dsp:cNvSpPr/>
      </dsp:nvSpPr>
      <dsp:spPr>
        <a:xfrm>
          <a:off x="4528576" y="3843729"/>
          <a:ext cx="390134" cy="7481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4528576" y="3843729"/>
        <a:ext cx="390134" cy="74812"/>
      </dsp:txXfrm>
    </dsp:sp>
    <dsp:sp modelId="{9015B52F-AF84-4C4D-9F40-2B90305A8A6B}">
      <dsp:nvSpPr>
        <dsp:cNvPr id="0" name=""/>
        <dsp:cNvSpPr/>
      </dsp:nvSpPr>
      <dsp:spPr>
        <a:xfrm>
          <a:off x="8370983" y="2462448"/>
          <a:ext cx="433482" cy="2730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671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/>
            <a:t>Chef du département Chirurgie</a:t>
          </a:r>
        </a:p>
      </dsp:txBody>
      <dsp:txXfrm>
        <a:off x="8370983" y="2462448"/>
        <a:ext cx="433482" cy="273062"/>
      </dsp:txXfrm>
    </dsp:sp>
    <dsp:sp modelId="{1CE1945E-61E1-4667-BDC0-1AFE60015A26}">
      <dsp:nvSpPr>
        <dsp:cNvPr id="0" name=""/>
        <dsp:cNvSpPr/>
      </dsp:nvSpPr>
      <dsp:spPr>
        <a:xfrm>
          <a:off x="8479754" y="2709333"/>
          <a:ext cx="390134" cy="7481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8479754" y="2709333"/>
        <a:ext cx="390134" cy="74812"/>
      </dsp:txXfrm>
    </dsp:sp>
    <dsp:sp modelId="{C66043BC-FC35-4284-B30B-071F280AE080}">
      <dsp:nvSpPr>
        <dsp:cNvPr id="0" name=""/>
        <dsp:cNvSpPr/>
      </dsp:nvSpPr>
      <dsp:spPr>
        <a:xfrm>
          <a:off x="5764304" y="2866843"/>
          <a:ext cx="433482" cy="2244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671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/>
            <a:t>Chef du service Chirurgie ORL</a:t>
          </a:r>
        </a:p>
      </dsp:txBody>
      <dsp:txXfrm>
        <a:off x="5764304" y="2866843"/>
        <a:ext cx="433482" cy="224437"/>
      </dsp:txXfrm>
    </dsp:sp>
    <dsp:sp modelId="{855FC007-D94B-4A04-BB97-623662B059F7}">
      <dsp:nvSpPr>
        <dsp:cNvPr id="0" name=""/>
        <dsp:cNvSpPr/>
      </dsp:nvSpPr>
      <dsp:spPr>
        <a:xfrm>
          <a:off x="5946223" y="3041406"/>
          <a:ext cx="390134" cy="7481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5946223" y="3041406"/>
        <a:ext cx="390134" cy="74812"/>
      </dsp:txXfrm>
    </dsp:sp>
    <dsp:sp modelId="{60058B02-602E-4835-B269-4FCB654D6A33}">
      <dsp:nvSpPr>
        <dsp:cNvPr id="0" name=""/>
        <dsp:cNvSpPr/>
      </dsp:nvSpPr>
      <dsp:spPr>
        <a:xfrm>
          <a:off x="5278179" y="3194987"/>
          <a:ext cx="433482" cy="2244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671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/>
            <a:t>5 médecins</a:t>
          </a:r>
        </a:p>
      </dsp:txBody>
      <dsp:txXfrm>
        <a:off x="5278179" y="3194987"/>
        <a:ext cx="433482" cy="224437"/>
      </dsp:txXfrm>
    </dsp:sp>
    <dsp:sp modelId="{DAEA56B8-6EF5-4354-9CC4-7A171ACA49BD}">
      <dsp:nvSpPr>
        <dsp:cNvPr id="0" name=""/>
        <dsp:cNvSpPr/>
      </dsp:nvSpPr>
      <dsp:spPr>
        <a:xfrm>
          <a:off x="5464995" y="3395519"/>
          <a:ext cx="390134" cy="7481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5464995" y="3395519"/>
        <a:ext cx="390134" cy="74812"/>
      </dsp:txXfrm>
    </dsp:sp>
    <dsp:sp modelId="{4BA0C7CA-9D10-4D50-B12F-760983209407}">
      <dsp:nvSpPr>
        <dsp:cNvPr id="0" name=""/>
        <dsp:cNvSpPr/>
      </dsp:nvSpPr>
      <dsp:spPr>
        <a:xfrm>
          <a:off x="6096186" y="3204130"/>
          <a:ext cx="433482" cy="2244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671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/>
            <a:t>6 infirmiers</a:t>
          </a:r>
        </a:p>
      </dsp:txBody>
      <dsp:txXfrm>
        <a:off x="6096186" y="3204130"/>
        <a:ext cx="433482" cy="224437"/>
      </dsp:txXfrm>
    </dsp:sp>
    <dsp:sp modelId="{909629FD-127A-4ABF-8592-4A18A480DA8F}">
      <dsp:nvSpPr>
        <dsp:cNvPr id="0" name=""/>
        <dsp:cNvSpPr/>
      </dsp:nvSpPr>
      <dsp:spPr>
        <a:xfrm>
          <a:off x="6237744" y="3406125"/>
          <a:ext cx="390134" cy="7481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6237744" y="3406125"/>
        <a:ext cx="390134" cy="74812"/>
      </dsp:txXfrm>
    </dsp:sp>
    <dsp:sp modelId="{653F2851-2183-4AB2-905D-D097716E5468}">
      <dsp:nvSpPr>
        <dsp:cNvPr id="0" name=""/>
        <dsp:cNvSpPr/>
      </dsp:nvSpPr>
      <dsp:spPr>
        <a:xfrm>
          <a:off x="7043514" y="2840874"/>
          <a:ext cx="433482" cy="3249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671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/>
            <a:t>Chef du service chirurgie vasculaire</a:t>
          </a:r>
        </a:p>
      </dsp:txBody>
      <dsp:txXfrm>
        <a:off x="7043514" y="2840874"/>
        <a:ext cx="433482" cy="324979"/>
      </dsp:txXfrm>
    </dsp:sp>
    <dsp:sp modelId="{73203B83-C7B3-4A8F-AE0B-22785EFA7C95}">
      <dsp:nvSpPr>
        <dsp:cNvPr id="0" name=""/>
        <dsp:cNvSpPr/>
      </dsp:nvSpPr>
      <dsp:spPr>
        <a:xfrm>
          <a:off x="7139671" y="3116163"/>
          <a:ext cx="390134" cy="7481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7139671" y="3116163"/>
        <a:ext cx="390134" cy="74812"/>
      </dsp:txXfrm>
    </dsp:sp>
    <dsp:sp modelId="{CF5C5347-4926-4BBB-B863-3C7BD7FD58F3}">
      <dsp:nvSpPr>
        <dsp:cNvPr id="0" name=""/>
        <dsp:cNvSpPr/>
      </dsp:nvSpPr>
      <dsp:spPr>
        <a:xfrm>
          <a:off x="7043514" y="3270591"/>
          <a:ext cx="433482" cy="2244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671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/>
            <a:t>4 médecins</a:t>
          </a:r>
        </a:p>
      </dsp:txBody>
      <dsp:txXfrm>
        <a:off x="7043514" y="3270591"/>
        <a:ext cx="433482" cy="224437"/>
      </dsp:txXfrm>
    </dsp:sp>
    <dsp:sp modelId="{E1421F31-6966-4502-B0FE-775507D68BDC}">
      <dsp:nvSpPr>
        <dsp:cNvPr id="0" name=""/>
        <dsp:cNvSpPr/>
      </dsp:nvSpPr>
      <dsp:spPr>
        <a:xfrm>
          <a:off x="7130210" y="3445153"/>
          <a:ext cx="390134" cy="7481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7130210" y="3445153"/>
        <a:ext cx="390134" cy="74812"/>
      </dsp:txXfrm>
    </dsp:sp>
    <dsp:sp modelId="{26732988-FCD1-4662-AA01-6E43AD448261}">
      <dsp:nvSpPr>
        <dsp:cNvPr id="0" name=""/>
        <dsp:cNvSpPr/>
      </dsp:nvSpPr>
      <dsp:spPr>
        <a:xfrm>
          <a:off x="8793197" y="2840874"/>
          <a:ext cx="548103" cy="4181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671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/>
            <a:t>Chef du service Chirurgie orthopédique et traumatologique</a:t>
          </a:r>
        </a:p>
      </dsp:txBody>
      <dsp:txXfrm>
        <a:off x="8793197" y="2840874"/>
        <a:ext cx="548103" cy="418139"/>
      </dsp:txXfrm>
    </dsp:sp>
    <dsp:sp modelId="{983B6692-0358-4390-A8A5-4A9B06D94AA2}">
      <dsp:nvSpPr>
        <dsp:cNvPr id="0" name=""/>
        <dsp:cNvSpPr/>
      </dsp:nvSpPr>
      <dsp:spPr>
        <a:xfrm>
          <a:off x="9022347" y="3197431"/>
          <a:ext cx="390134" cy="7481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9022347" y="3197431"/>
        <a:ext cx="390134" cy="74812"/>
      </dsp:txXfrm>
    </dsp:sp>
    <dsp:sp modelId="{4207B7F3-0170-4D3A-8C30-D4A99D39A8D1}">
      <dsp:nvSpPr>
        <dsp:cNvPr id="0" name=""/>
        <dsp:cNvSpPr/>
      </dsp:nvSpPr>
      <dsp:spPr>
        <a:xfrm>
          <a:off x="7625082" y="3363750"/>
          <a:ext cx="433482" cy="2244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671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/>
            <a:t>12 médecins</a:t>
          </a:r>
        </a:p>
      </dsp:txBody>
      <dsp:txXfrm>
        <a:off x="7625082" y="3363750"/>
        <a:ext cx="433482" cy="224437"/>
      </dsp:txXfrm>
    </dsp:sp>
    <dsp:sp modelId="{13BE0D48-4DFE-4E4E-9F5C-ACD4992535E1}">
      <dsp:nvSpPr>
        <dsp:cNvPr id="0" name=""/>
        <dsp:cNvSpPr/>
      </dsp:nvSpPr>
      <dsp:spPr>
        <a:xfrm>
          <a:off x="7711779" y="3538313"/>
          <a:ext cx="390134" cy="7481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7711779" y="3538313"/>
        <a:ext cx="390134" cy="74812"/>
      </dsp:txXfrm>
    </dsp:sp>
    <dsp:sp modelId="{2ECEE62E-B2BC-4C1A-9E5A-8BF4852B9E32}">
      <dsp:nvSpPr>
        <dsp:cNvPr id="0" name=""/>
        <dsp:cNvSpPr/>
      </dsp:nvSpPr>
      <dsp:spPr>
        <a:xfrm>
          <a:off x="8206650" y="3363750"/>
          <a:ext cx="433482" cy="2244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671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/>
            <a:t>8 infirmier(e)s</a:t>
          </a:r>
          <a:endParaRPr lang="fr-FR" sz="500" kern="1200" dirty="0"/>
        </a:p>
      </dsp:txBody>
      <dsp:txXfrm>
        <a:off x="8206650" y="3363750"/>
        <a:ext cx="433482" cy="224437"/>
      </dsp:txXfrm>
    </dsp:sp>
    <dsp:sp modelId="{5B3FC2E0-4540-4000-ADBB-FDDBFCAC5856}">
      <dsp:nvSpPr>
        <dsp:cNvPr id="0" name=""/>
        <dsp:cNvSpPr/>
      </dsp:nvSpPr>
      <dsp:spPr>
        <a:xfrm>
          <a:off x="8293347" y="3538313"/>
          <a:ext cx="390134" cy="7481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8293347" y="3538313"/>
        <a:ext cx="390134" cy="74812"/>
      </dsp:txXfrm>
    </dsp:sp>
    <dsp:sp modelId="{46E7A78F-7C9A-432E-A560-1E033B0BE3B5}">
      <dsp:nvSpPr>
        <dsp:cNvPr id="0" name=""/>
        <dsp:cNvSpPr/>
      </dsp:nvSpPr>
      <dsp:spPr>
        <a:xfrm>
          <a:off x="8788219" y="3363750"/>
          <a:ext cx="433482" cy="2244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671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/>
            <a:t>4 aides soignantes</a:t>
          </a:r>
        </a:p>
      </dsp:txBody>
      <dsp:txXfrm>
        <a:off x="8788219" y="3363750"/>
        <a:ext cx="433482" cy="224437"/>
      </dsp:txXfrm>
    </dsp:sp>
    <dsp:sp modelId="{B9097830-5F3A-4C65-9709-32F40431F6C6}">
      <dsp:nvSpPr>
        <dsp:cNvPr id="0" name=""/>
        <dsp:cNvSpPr/>
      </dsp:nvSpPr>
      <dsp:spPr>
        <a:xfrm>
          <a:off x="8874915" y="3538313"/>
          <a:ext cx="390134" cy="7481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8874915" y="3538313"/>
        <a:ext cx="390134" cy="74812"/>
      </dsp:txXfrm>
    </dsp:sp>
    <dsp:sp modelId="{4CC2DFCA-F5C1-4032-9E61-03F38F3D10E8}">
      <dsp:nvSpPr>
        <dsp:cNvPr id="0" name=""/>
        <dsp:cNvSpPr/>
      </dsp:nvSpPr>
      <dsp:spPr>
        <a:xfrm>
          <a:off x="9369787" y="3363750"/>
          <a:ext cx="558060" cy="2337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671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/>
            <a:t>28 kinésithérapeutes</a:t>
          </a:r>
        </a:p>
      </dsp:txBody>
      <dsp:txXfrm>
        <a:off x="9369787" y="3363750"/>
        <a:ext cx="558060" cy="233736"/>
      </dsp:txXfrm>
    </dsp:sp>
    <dsp:sp modelId="{6929F6FA-37D6-4A73-BCAB-231BFFBADD1F}">
      <dsp:nvSpPr>
        <dsp:cNvPr id="0" name=""/>
        <dsp:cNvSpPr/>
      </dsp:nvSpPr>
      <dsp:spPr>
        <a:xfrm>
          <a:off x="9547264" y="3552251"/>
          <a:ext cx="390134" cy="7481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9547264" y="3552251"/>
        <a:ext cx="390134" cy="74812"/>
      </dsp:txXfrm>
    </dsp:sp>
    <dsp:sp modelId="{CF178D58-2CDF-497B-B440-7D9E32316348}">
      <dsp:nvSpPr>
        <dsp:cNvPr id="0" name=""/>
        <dsp:cNvSpPr/>
      </dsp:nvSpPr>
      <dsp:spPr>
        <a:xfrm>
          <a:off x="10032585" y="3363750"/>
          <a:ext cx="433482" cy="2244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671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/>
            <a:t>1 ostéopathe</a:t>
          </a:r>
        </a:p>
      </dsp:txBody>
      <dsp:txXfrm>
        <a:off x="10032585" y="3363750"/>
        <a:ext cx="433482" cy="224437"/>
      </dsp:txXfrm>
    </dsp:sp>
    <dsp:sp modelId="{24D15426-A572-43E9-B245-300432889C80}">
      <dsp:nvSpPr>
        <dsp:cNvPr id="0" name=""/>
        <dsp:cNvSpPr/>
      </dsp:nvSpPr>
      <dsp:spPr>
        <a:xfrm>
          <a:off x="10119282" y="3538313"/>
          <a:ext cx="390134" cy="7481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10119282" y="3538313"/>
        <a:ext cx="390134" cy="74812"/>
      </dsp:txXfrm>
    </dsp:sp>
    <dsp:sp modelId="{D8820EBA-DDBF-4998-B8B3-A3B3A43AF73D}">
      <dsp:nvSpPr>
        <dsp:cNvPr id="0" name=""/>
        <dsp:cNvSpPr/>
      </dsp:nvSpPr>
      <dsp:spPr>
        <a:xfrm>
          <a:off x="10570805" y="2840874"/>
          <a:ext cx="433482" cy="32353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671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/>
            <a:t>Chef du service Chirurgie ambulatoire</a:t>
          </a:r>
        </a:p>
      </dsp:txBody>
      <dsp:txXfrm>
        <a:off x="10570805" y="2840874"/>
        <a:ext cx="433482" cy="323534"/>
      </dsp:txXfrm>
    </dsp:sp>
    <dsp:sp modelId="{B87E5DB8-2A18-4645-A3E8-302F0A72750B}">
      <dsp:nvSpPr>
        <dsp:cNvPr id="0" name=""/>
        <dsp:cNvSpPr/>
      </dsp:nvSpPr>
      <dsp:spPr>
        <a:xfrm>
          <a:off x="10670115" y="3109133"/>
          <a:ext cx="390134" cy="7481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10670115" y="3109133"/>
        <a:ext cx="390134" cy="74812"/>
      </dsp:txXfrm>
    </dsp:sp>
    <dsp:sp modelId="{9C1BF693-FEA3-44D5-BF99-C04AED0B9542}">
      <dsp:nvSpPr>
        <dsp:cNvPr id="0" name=""/>
        <dsp:cNvSpPr/>
      </dsp:nvSpPr>
      <dsp:spPr>
        <a:xfrm>
          <a:off x="10570805" y="3269145"/>
          <a:ext cx="433482" cy="2244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671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/>
            <a:t>3 médecins</a:t>
          </a:r>
        </a:p>
      </dsp:txBody>
      <dsp:txXfrm>
        <a:off x="10570805" y="3269145"/>
        <a:ext cx="433482" cy="224437"/>
      </dsp:txXfrm>
    </dsp:sp>
    <dsp:sp modelId="{B6BA27CB-D118-4FD1-AA0F-173ED59AAFA5}">
      <dsp:nvSpPr>
        <dsp:cNvPr id="0" name=""/>
        <dsp:cNvSpPr/>
      </dsp:nvSpPr>
      <dsp:spPr>
        <a:xfrm>
          <a:off x="10657502" y="3443708"/>
          <a:ext cx="390134" cy="7481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10657502" y="3443708"/>
        <a:ext cx="390134" cy="74812"/>
      </dsp:txXfrm>
    </dsp:sp>
    <dsp:sp modelId="{DDF1EB78-DFDB-4EA5-BB60-F9A5CD0ADCA4}">
      <dsp:nvSpPr>
        <dsp:cNvPr id="0" name=""/>
        <dsp:cNvSpPr/>
      </dsp:nvSpPr>
      <dsp:spPr>
        <a:xfrm>
          <a:off x="8952552" y="2462448"/>
          <a:ext cx="433482" cy="2244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671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/>
            <a:t>Diététicienne</a:t>
          </a:r>
        </a:p>
      </dsp:txBody>
      <dsp:txXfrm>
        <a:off x="8952552" y="2462448"/>
        <a:ext cx="433482" cy="224437"/>
      </dsp:txXfrm>
    </dsp:sp>
    <dsp:sp modelId="{E6E17DE5-212B-4559-8762-5DD8F9F0F1F8}">
      <dsp:nvSpPr>
        <dsp:cNvPr id="0" name=""/>
        <dsp:cNvSpPr/>
      </dsp:nvSpPr>
      <dsp:spPr>
        <a:xfrm>
          <a:off x="9039248" y="2598505"/>
          <a:ext cx="390134" cy="1518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/>
            <a:t>Kenza BENAFLI</a:t>
          </a:r>
        </a:p>
      </dsp:txBody>
      <dsp:txXfrm>
        <a:off x="9039248" y="2598505"/>
        <a:ext cx="390134" cy="151825"/>
      </dsp:txXfrm>
    </dsp:sp>
    <dsp:sp modelId="{D41EB415-63FC-4295-9F1F-DD98CD9C6866}">
      <dsp:nvSpPr>
        <dsp:cNvPr id="0" name=""/>
        <dsp:cNvSpPr/>
      </dsp:nvSpPr>
      <dsp:spPr>
        <a:xfrm>
          <a:off x="4893778" y="1970871"/>
          <a:ext cx="433482" cy="3868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671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kern="1200" dirty="0"/>
            <a:t>IDE- Infirmière Chef Coordonnatrice des soins</a:t>
          </a:r>
        </a:p>
      </dsp:txBody>
      <dsp:txXfrm>
        <a:off x="4893778" y="1970871"/>
        <a:ext cx="433482" cy="386838"/>
      </dsp:txXfrm>
    </dsp:sp>
    <dsp:sp modelId="{D9DCCA32-A69B-4886-8212-CE9B9C1D6EE3}">
      <dsp:nvSpPr>
        <dsp:cNvPr id="0" name=""/>
        <dsp:cNvSpPr/>
      </dsp:nvSpPr>
      <dsp:spPr>
        <a:xfrm>
          <a:off x="5009047" y="2302835"/>
          <a:ext cx="390134" cy="7481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5009047" y="2302835"/>
        <a:ext cx="390134" cy="74812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C41D6F-C145-47F9-A73A-4DB9E1D8D968}">
      <dsp:nvSpPr>
        <dsp:cNvPr id="0" name=""/>
        <dsp:cNvSpPr/>
      </dsp:nvSpPr>
      <dsp:spPr>
        <a:xfrm>
          <a:off x="7010358" y="291607"/>
          <a:ext cx="321152" cy="8560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6091"/>
              </a:lnTo>
              <a:lnTo>
                <a:pt x="321152" y="85609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F60C26-A746-4BB0-99DE-ECCD974FCA9C}">
      <dsp:nvSpPr>
        <dsp:cNvPr id="0" name=""/>
        <dsp:cNvSpPr/>
      </dsp:nvSpPr>
      <dsp:spPr>
        <a:xfrm>
          <a:off x="6878933" y="291607"/>
          <a:ext cx="91440" cy="856091"/>
        </a:xfrm>
        <a:custGeom>
          <a:avLst/>
          <a:gdLst/>
          <a:ahLst/>
          <a:cxnLst/>
          <a:rect l="0" t="0" r="0" b="0"/>
          <a:pathLst>
            <a:path>
              <a:moveTo>
                <a:pt x="131425" y="0"/>
              </a:moveTo>
              <a:lnTo>
                <a:pt x="131425" y="856091"/>
              </a:lnTo>
              <a:lnTo>
                <a:pt x="45720" y="85609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238213-89E8-478D-8EE7-DDC4093E6F2D}">
      <dsp:nvSpPr>
        <dsp:cNvPr id="0" name=""/>
        <dsp:cNvSpPr/>
      </dsp:nvSpPr>
      <dsp:spPr>
        <a:xfrm>
          <a:off x="7010358" y="291607"/>
          <a:ext cx="1715547" cy="15206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76801"/>
              </a:lnTo>
              <a:lnTo>
                <a:pt x="1715547" y="1376801"/>
              </a:lnTo>
              <a:lnTo>
                <a:pt x="1715547" y="15206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4A8E62-3F90-44E7-9D58-61E09DB0912A}">
      <dsp:nvSpPr>
        <dsp:cNvPr id="0" name=""/>
        <dsp:cNvSpPr/>
      </dsp:nvSpPr>
      <dsp:spPr>
        <a:xfrm>
          <a:off x="7010358" y="291607"/>
          <a:ext cx="117723" cy="15206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76801"/>
              </a:lnTo>
              <a:lnTo>
                <a:pt x="117723" y="1376801"/>
              </a:lnTo>
              <a:lnTo>
                <a:pt x="117723" y="15206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AD30B1-CA80-4596-87FD-35A88DD8234B}">
      <dsp:nvSpPr>
        <dsp:cNvPr id="0" name=""/>
        <dsp:cNvSpPr/>
      </dsp:nvSpPr>
      <dsp:spPr>
        <a:xfrm>
          <a:off x="6141981" y="3367693"/>
          <a:ext cx="1019276" cy="634843"/>
        </a:xfrm>
        <a:custGeom>
          <a:avLst/>
          <a:gdLst/>
          <a:ahLst/>
          <a:cxnLst/>
          <a:rect l="0" t="0" r="0" b="0"/>
          <a:pathLst>
            <a:path>
              <a:moveTo>
                <a:pt x="1019276" y="0"/>
              </a:moveTo>
              <a:lnTo>
                <a:pt x="1019276" y="634843"/>
              </a:lnTo>
              <a:lnTo>
                <a:pt x="0" y="63484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E29911-13C6-4924-A76D-5A1518E96C4D}">
      <dsp:nvSpPr>
        <dsp:cNvPr id="0" name=""/>
        <dsp:cNvSpPr/>
      </dsp:nvSpPr>
      <dsp:spPr>
        <a:xfrm>
          <a:off x="7161258" y="3367693"/>
          <a:ext cx="3174437" cy="13633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19429"/>
              </a:lnTo>
              <a:lnTo>
                <a:pt x="3174437" y="1219429"/>
              </a:lnTo>
              <a:lnTo>
                <a:pt x="3174437" y="136331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9947A5-891A-43D9-9CA2-E5FD96D98C07}">
      <dsp:nvSpPr>
        <dsp:cNvPr id="0" name=""/>
        <dsp:cNvSpPr/>
      </dsp:nvSpPr>
      <dsp:spPr>
        <a:xfrm>
          <a:off x="7161258" y="3367693"/>
          <a:ext cx="1576613" cy="13633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19429"/>
              </a:lnTo>
              <a:lnTo>
                <a:pt x="1576613" y="1219429"/>
              </a:lnTo>
              <a:lnTo>
                <a:pt x="1576613" y="136331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0AB280-0002-4F85-A485-6E4CA4E0C1A4}">
      <dsp:nvSpPr>
        <dsp:cNvPr id="0" name=""/>
        <dsp:cNvSpPr/>
      </dsp:nvSpPr>
      <dsp:spPr>
        <a:xfrm>
          <a:off x="6850059" y="3367693"/>
          <a:ext cx="311199" cy="1290399"/>
        </a:xfrm>
        <a:custGeom>
          <a:avLst/>
          <a:gdLst/>
          <a:ahLst/>
          <a:cxnLst/>
          <a:rect l="0" t="0" r="0" b="0"/>
          <a:pathLst>
            <a:path>
              <a:moveTo>
                <a:pt x="311199" y="0"/>
              </a:moveTo>
              <a:lnTo>
                <a:pt x="311199" y="1146519"/>
              </a:lnTo>
              <a:lnTo>
                <a:pt x="0" y="1146519"/>
              </a:lnTo>
              <a:lnTo>
                <a:pt x="0" y="129039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56E8BD-6628-4FD3-A919-8504AAF08195}">
      <dsp:nvSpPr>
        <dsp:cNvPr id="0" name=""/>
        <dsp:cNvSpPr/>
      </dsp:nvSpPr>
      <dsp:spPr>
        <a:xfrm>
          <a:off x="3797969" y="3367693"/>
          <a:ext cx="3363288" cy="1367577"/>
        </a:xfrm>
        <a:custGeom>
          <a:avLst/>
          <a:gdLst/>
          <a:ahLst/>
          <a:cxnLst/>
          <a:rect l="0" t="0" r="0" b="0"/>
          <a:pathLst>
            <a:path>
              <a:moveTo>
                <a:pt x="3363288" y="0"/>
              </a:moveTo>
              <a:lnTo>
                <a:pt x="3363288" y="1223697"/>
              </a:lnTo>
              <a:lnTo>
                <a:pt x="0" y="1223697"/>
              </a:lnTo>
              <a:lnTo>
                <a:pt x="0" y="136757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AD1774-121F-4AEF-B286-898F36107B65}">
      <dsp:nvSpPr>
        <dsp:cNvPr id="0" name=""/>
        <dsp:cNvSpPr/>
      </dsp:nvSpPr>
      <dsp:spPr>
        <a:xfrm>
          <a:off x="5530257" y="2428918"/>
          <a:ext cx="1631000" cy="3221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8264"/>
              </a:lnTo>
              <a:lnTo>
                <a:pt x="1631000" y="178264"/>
              </a:lnTo>
              <a:lnTo>
                <a:pt x="1631000" y="32214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37542A-A3A9-47C7-B8EB-87958EEE313F}">
      <dsp:nvSpPr>
        <dsp:cNvPr id="0" name=""/>
        <dsp:cNvSpPr/>
      </dsp:nvSpPr>
      <dsp:spPr>
        <a:xfrm>
          <a:off x="3121555" y="3401823"/>
          <a:ext cx="907480" cy="3176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3806"/>
              </a:lnTo>
              <a:lnTo>
                <a:pt x="907480" y="173806"/>
              </a:lnTo>
              <a:lnTo>
                <a:pt x="907480" y="31768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F8A27C-93BF-4D7C-BE81-F1E225E9BFDC}">
      <dsp:nvSpPr>
        <dsp:cNvPr id="0" name=""/>
        <dsp:cNvSpPr/>
      </dsp:nvSpPr>
      <dsp:spPr>
        <a:xfrm>
          <a:off x="2206703" y="3401823"/>
          <a:ext cx="914852" cy="1323804"/>
        </a:xfrm>
        <a:custGeom>
          <a:avLst/>
          <a:gdLst/>
          <a:ahLst/>
          <a:cxnLst/>
          <a:rect l="0" t="0" r="0" b="0"/>
          <a:pathLst>
            <a:path>
              <a:moveTo>
                <a:pt x="914852" y="0"/>
              </a:moveTo>
              <a:lnTo>
                <a:pt x="914852" y="1179923"/>
              </a:lnTo>
              <a:lnTo>
                <a:pt x="0" y="1179923"/>
              </a:lnTo>
              <a:lnTo>
                <a:pt x="0" y="132380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60A307-A304-4762-9E1C-74B3970A28FA}">
      <dsp:nvSpPr>
        <dsp:cNvPr id="0" name=""/>
        <dsp:cNvSpPr/>
      </dsp:nvSpPr>
      <dsp:spPr>
        <a:xfrm>
          <a:off x="756826" y="3401823"/>
          <a:ext cx="2364729" cy="1306754"/>
        </a:xfrm>
        <a:custGeom>
          <a:avLst/>
          <a:gdLst/>
          <a:ahLst/>
          <a:cxnLst/>
          <a:rect l="0" t="0" r="0" b="0"/>
          <a:pathLst>
            <a:path>
              <a:moveTo>
                <a:pt x="2364729" y="0"/>
              </a:moveTo>
              <a:lnTo>
                <a:pt x="2364729" y="1162874"/>
              </a:lnTo>
              <a:lnTo>
                <a:pt x="0" y="1162874"/>
              </a:lnTo>
              <a:lnTo>
                <a:pt x="0" y="130675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46A158-FD05-4F2B-A0E2-925902904E82}">
      <dsp:nvSpPr>
        <dsp:cNvPr id="0" name=""/>
        <dsp:cNvSpPr/>
      </dsp:nvSpPr>
      <dsp:spPr>
        <a:xfrm>
          <a:off x="700887" y="3401823"/>
          <a:ext cx="2420668" cy="356274"/>
        </a:xfrm>
        <a:custGeom>
          <a:avLst/>
          <a:gdLst/>
          <a:ahLst/>
          <a:cxnLst/>
          <a:rect l="0" t="0" r="0" b="0"/>
          <a:pathLst>
            <a:path>
              <a:moveTo>
                <a:pt x="2420668" y="0"/>
              </a:moveTo>
              <a:lnTo>
                <a:pt x="2420668" y="212394"/>
              </a:lnTo>
              <a:lnTo>
                <a:pt x="0" y="212394"/>
              </a:lnTo>
              <a:lnTo>
                <a:pt x="0" y="35627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9DA773-F10D-4D36-964C-10F87792745B}">
      <dsp:nvSpPr>
        <dsp:cNvPr id="0" name=""/>
        <dsp:cNvSpPr/>
      </dsp:nvSpPr>
      <dsp:spPr>
        <a:xfrm>
          <a:off x="3121555" y="2428918"/>
          <a:ext cx="2408702" cy="356274"/>
        </a:xfrm>
        <a:custGeom>
          <a:avLst/>
          <a:gdLst/>
          <a:ahLst/>
          <a:cxnLst/>
          <a:rect l="0" t="0" r="0" b="0"/>
          <a:pathLst>
            <a:path>
              <a:moveTo>
                <a:pt x="2408702" y="0"/>
              </a:moveTo>
              <a:lnTo>
                <a:pt x="2408702" y="212394"/>
              </a:lnTo>
              <a:lnTo>
                <a:pt x="0" y="212394"/>
              </a:lnTo>
              <a:lnTo>
                <a:pt x="0" y="35627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545DE4-8FBC-4103-A25A-5EC5B2899BC0}">
      <dsp:nvSpPr>
        <dsp:cNvPr id="0" name=""/>
        <dsp:cNvSpPr/>
      </dsp:nvSpPr>
      <dsp:spPr>
        <a:xfrm>
          <a:off x="5530257" y="291607"/>
          <a:ext cx="1480100" cy="1520681"/>
        </a:xfrm>
        <a:custGeom>
          <a:avLst/>
          <a:gdLst/>
          <a:ahLst/>
          <a:cxnLst/>
          <a:rect l="0" t="0" r="0" b="0"/>
          <a:pathLst>
            <a:path>
              <a:moveTo>
                <a:pt x="1480100" y="0"/>
              </a:moveTo>
              <a:lnTo>
                <a:pt x="1480100" y="1376801"/>
              </a:lnTo>
              <a:lnTo>
                <a:pt x="0" y="1376801"/>
              </a:lnTo>
              <a:lnTo>
                <a:pt x="0" y="15206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2ADF64-F15F-4BFF-B69F-D9E964420A48}">
      <dsp:nvSpPr>
        <dsp:cNvPr id="0" name=""/>
        <dsp:cNvSpPr/>
      </dsp:nvSpPr>
      <dsp:spPr>
        <a:xfrm>
          <a:off x="6414874" y="2519"/>
          <a:ext cx="1190966" cy="2890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87013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dirty="0"/>
            <a:t>Responsable Soins</a:t>
          </a:r>
        </a:p>
      </dsp:txBody>
      <dsp:txXfrm>
        <a:off x="6414874" y="2519"/>
        <a:ext cx="1190966" cy="289088"/>
      </dsp:txXfrm>
    </dsp:sp>
    <dsp:sp modelId="{B3771EF1-F0A5-453D-92C5-B14EF8B72903}">
      <dsp:nvSpPr>
        <dsp:cNvPr id="0" name=""/>
        <dsp:cNvSpPr/>
      </dsp:nvSpPr>
      <dsp:spPr>
        <a:xfrm>
          <a:off x="6472994" y="198545"/>
          <a:ext cx="1542764" cy="26100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marL="0" lvl="0" indent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dirty="0"/>
            <a:t>Docteur Jean DERMAT</a:t>
          </a:r>
        </a:p>
      </dsp:txBody>
      <dsp:txXfrm>
        <a:off x="6472994" y="198545"/>
        <a:ext cx="1542764" cy="261005"/>
      </dsp:txXfrm>
    </dsp:sp>
    <dsp:sp modelId="{2734C53D-2F98-40B7-9D97-0B156C4CADA0}">
      <dsp:nvSpPr>
        <dsp:cNvPr id="0" name=""/>
        <dsp:cNvSpPr/>
      </dsp:nvSpPr>
      <dsp:spPr>
        <a:xfrm>
          <a:off x="4934774" y="1812289"/>
          <a:ext cx="1190966" cy="6166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87013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dirty="0"/>
            <a:t>Chef du département Médecine</a:t>
          </a:r>
        </a:p>
      </dsp:txBody>
      <dsp:txXfrm>
        <a:off x="4934774" y="1812289"/>
        <a:ext cx="1190966" cy="616629"/>
      </dsp:txXfrm>
    </dsp:sp>
    <dsp:sp modelId="{D8CF91A9-3B32-4255-9036-0ED8FDBF3DCD}">
      <dsp:nvSpPr>
        <dsp:cNvPr id="0" name=""/>
        <dsp:cNvSpPr/>
      </dsp:nvSpPr>
      <dsp:spPr>
        <a:xfrm>
          <a:off x="5172967" y="2291890"/>
          <a:ext cx="1071870" cy="20554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marL="0" lvl="0" indent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dirty="0"/>
            <a:t>Dr Jean DORLANE</a:t>
          </a:r>
        </a:p>
      </dsp:txBody>
      <dsp:txXfrm>
        <a:off x="5172967" y="2291890"/>
        <a:ext cx="1071870" cy="205543"/>
      </dsp:txXfrm>
    </dsp:sp>
    <dsp:sp modelId="{70F32C11-EACF-442E-A18B-06D620763B93}">
      <dsp:nvSpPr>
        <dsp:cNvPr id="0" name=""/>
        <dsp:cNvSpPr/>
      </dsp:nvSpPr>
      <dsp:spPr>
        <a:xfrm>
          <a:off x="2526072" y="2785193"/>
          <a:ext cx="1190966" cy="6166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87013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dirty="0"/>
            <a:t>Chef du service Médecine générale</a:t>
          </a:r>
        </a:p>
      </dsp:txBody>
      <dsp:txXfrm>
        <a:off x="2526072" y="2785193"/>
        <a:ext cx="1190966" cy="616629"/>
      </dsp:txXfrm>
    </dsp:sp>
    <dsp:sp modelId="{69742800-8A62-41D9-8F9E-038F2747245A}">
      <dsp:nvSpPr>
        <dsp:cNvPr id="0" name=""/>
        <dsp:cNvSpPr/>
      </dsp:nvSpPr>
      <dsp:spPr>
        <a:xfrm>
          <a:off x="2764265" y="3264794"/>
          <a:ext cx="1071870" cy="20554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700" kern="1200" dirty="0"/>
            <a:t>Dr  </a:t>
          </a:r>
          <a:r>
            <a:rPr lang="fr-FR" sz="700" kern="1200" dirty="0" err="1"/>
            <a:t>Mirela</a:t>
          </a:r>
          <a:r>
            <a:rPr lang="fr-FR" sz="700" kern="1200" dirty="0"/>
            <a:t> CONSTANTINESCU </a:t>
          </a:r>
        </a:p>
      </dsp:txBody>
      <dsp:txXfrm>
        <a:off x="2764265" y="3264794"/>
        <a:ext cx="1071870" cy="205543"/>
      </dsp:txXfrm>
    </dsp:sp>
    <dsp:sp modelId="{8077F0DB-EE6B-4876-B598-6CE82A5D2706}">
      <dsp:nvSpPr>
        <dsp:cNvPr id="0" name=""/>
        <dsp:cNvSpPr/>
      </dsp:nvSpPr>
      <dsp:spPr>
        <a:xfrm>
          <a:off x="105404" y="3758098"/>
          <a:ext cx="1190966" cy="6166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87013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dirty="0"/>
            <a:t>8 médecins </a:t>
          </a:r>
        </a:p>
      </dsp:txBody>
      <dsp:txXfrm>
        <a:off x="105404" y="3758098"/>
        <a:ext cx="1190966" cy="616629"/>
      </dsp:txXfrm>
    </dsp:sp>
    <dsp:sp modelId="{3498DD38-D268-46EE-ABBF-3F4322ED3069}">
      <dsp:nvSpPr>
        <dsp:cNvPr id="0" name=""/>
        <dsp:cNvSpPr/>
      </dsp:nvSpPr>
      <dsp:spPr>
        <a:xfrm>
          <a:off x="343597" y="4237699"/>
          <a:ext cx="1071870" cy="20554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marL="0" lvl="0" indent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300" kern="1200"/>
        </a:p>
      </dsp:txBody>
      <dsp:txXfrm>
        <a:off x="343597" y="4237699"/>
        <a:ext cx="1071870" cy="205543"/>
      </dsp:txXfrm>
    </dsp:sp>
    <dsp:sp modelId="{3148A068-0636-4090-9E65-787AE1307119}">
      <dsp:nvSpPr>
        <dsp:cNvPr id="0" name=""/>
        <dsp:cNvSpPr/>
      </dsp:nvSpPr>
      <dsp:spPr>
        <a:xfrm>
          <a:off x="161342" y="4708578"/>
          <a:ext cx="1190966" cy="6166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87013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dirty="0"/>
            <a:t>3 infirmier(e)s</a:t>
          </a:r>
        </a:p>
      </dsp:txBody>
      <dsp:txXfrm>
        <a:off x="161342" y="4708578"/>
        <a:ext cx="1190966" cy="616629"/>
      </dsp:txXfrm>
    </dsp:sp>
    <dsp:sp modelId="{5A79C68A-28AD-43E2-A9F1-E453086CCDFE}">
      <dsp:nvSpPr>
        <dsp:cNvPr id="0" name=""/>
        <dsp:cNvSpPr/>
      </dsp:nvSpPr>
      <dsp:spPr>
        <a:xfrm>
          <a:off x="485988" y="5160839"/>
          <a:ext cx="1054709" cy="20554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marL="0" lvl="0" indent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300" kern="1200"/>
        </a:p>
      </dsp:txBody>
      <dsp:txXfrm>
        <a:off x="485988" y="5160839"/>
        <a:ext cx="1054709" cy="205543"/>
      </dsp:txXfrm>
    </dsp:sp>
    <dsp:sp modelId="{82EA39D8-29C8-4E20-B446-6DC890A5305E}">
      <dsp:nvSpPr>
        <dsp:cNvPr id="0" name=""/>
        <dsp:cNvSpPr/>
      </dsp:nvSpPr>
      <dsp:spPr>
        <a:xfrm>
          <a:off x="1611219" y="4725627"/>
          <a:ext cx="1190966" cy="6166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87013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dirty="0"/>
            <a:t>2 brancardiers</a:t>
          </a:r>
        </a:p>
      </dsp:txBody>
      <dsp:txXfrm>
        <a:off x="1611219" y="4725627"/>
        <a:ext cx="1190966" cy="616629"/>
      </dsp:txXfrm>
    </dsp:sp>
    <dsp:sp modelId="{C7F5EC9C-1A4E-4245-BA6B-F6D12442C7D0}">
      <dsp:nvSpPr>
        <dsp:cNvPr id="0" name=""/>
        <dsp:cNvSpPr/>
      </dsp:nvSpPr>
      <dsp:spPr>
        <a:xfrm>
          <a:off x="1855696" y="5194596"/>
          <a:ext cx="1071870" cy="20554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marL="0" lvl="0" indent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300" kern="1200"/>
        </a:p>
      </dsp:txBody>
      <dsp:txXfrm>
        <a:off x="1855696" y="5194596"/>
        <a:ext cx="1071870" cy="205543"/>
      </dsp:txXfrm>
    </dsp:sp>
    <dsp:sp modelId="{1FADF429-D069-4D3F-8389-FBE9F06B925A}">
      <dsp:nvSpPr>
        <dsp:cNvPr id="0" name=""/>
        <dsp:cNvSpPr/>
      </dsp:nvSpPr>
      <dsp:spPr>
        <a:xfrm>
          <a:off x="3433552" y="3719509"/>
          <a:ext cx="1190966" cy="6166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87013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dirty="0"/>
            <a:t>5 aides soignants</a:t>
          </a:r>
        </a:p>
      </dsp:txBody>
      <dsp:txXfrm>
        <a:off x="3433552" y="3719509"/>
        <a:ext cx="1190966" cy="616629"/>
      </dsp:txXfrm>
    </dsp:sp>
    <dsp:sp modelId="{802BE234-0CA4-451B-BE20-123E0BE42270}">
      <dsp:nvSpPr>
        <dsp:cNvPr id="0" name=""/>
        <dsp:cNvSpPr/>
      </dsp:nvSpPr>
      <dsp:spPr>
        <a:xfrm>
          <a:off x="3640336" y="4163574"/>
          <a:ext cx="1184759" cy="20554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marL="0" lvl="0" indent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300" kern="1200"/>
        </a:p>
      </dsp:txBody>
      <dsp:txXfrm>
        <a:off x="3640336" y="4163574"/>
        <a:ext cx="1184759" cy="205543"/>
      </dsp:txXfrm>
    </dsp:sp>
    <dsp:sp modelId="{D236794E-3FB3-451E-95C9-FA3EF18DBB81}">
      <dsp:nvSpPr>
        <dsp:cNvPr id="0" name=""/>
        <dsp:cNvSpPr/>
      </dsp:nvSpPr>
      <dsp:spPr>
        <a:xfrm>
          <a:off x="6565775" y="2751063"/>
          <a:ext cx="1190966" cy="6166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87013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dirty="0"/>
            <a:t>Chef du service des consultations externes</a:t>
          </a:r>
        </a:p>
      </dsp:txBody>
      <dsp:txXfrm>
        <a:off x="6565775" y="2751063"/>
        <a:ext cx="1190966" cy="616629"/>
      </dsp:txXfrm>
    </dsp:sp>
    <dsp:sp modelId="{754FF9CA-1BA7-4C85-8DBD-43139ECCDA2C}">
      <dsp:nvSpPr>
        <dsp:cNvPr id="0" name=""/>
        <dsp:cNvSpPr/>
      </dsp:nvSpPr>
      <dsp:spPr>
        <a:xfrm>
          <a:off x="7109328" y="3243965"/>
          <a:ext cx="1071870" cy="20554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marL="0" lvl="0" indent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kern="1200" dirty="0"/>
            <a:t>Dr Amaury MÖLLER</a:t>
          </a:r>
        </a:p>
      </dsp:txBody>
      <dsp:txXfrm>
        <a:off x="7109328" y="3243965"/>
        <a:ext cx="1071870" cy="205543"/>
      </dsp:txXfrm>
    </dsp:sp>
    <dsp:sp modelId="{1E5C880C-E472-4311-9153-D5CBD6296497}">
      <dsp:nvSpPr>
        <dsp:cNvPr id="0" name=""/>
        <dsp:cNvSpPr/>
      </dsp:nvSpPr>
      <dsp:spPr>
        <a:xfrm>
          <a:off x="3202486" y="4735270"/>
          <a:ext cx="1190966" cy="6166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87013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dirty="0"/>
            <a:t>12 médecins</a:t>
          </a:r>
        </a:p>
      </dsp:txBody>
      <dsp:txXfrm>
        <a:off x="3202486" y="4735270"/>
        <a:ext cx="1190966" cy="616629"/>
      </dsp:txXfrm>
    </dsp:sp>
    <dsp:sp modelId="{554AD420-9F97-4D54-BF80-B5976B90BD91}">
      <dsp:nvSpPr>
        <dsp:cNvPr id="0" name=""/>
        <dsp:cNvSpPr/>
      </dsp:nvSpPr>
      <dsp:spPr>
        <a:xfrm>
          <a:off x="3591255" y="5155973"/>
          <a:ext cx="1071870" cy="20554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marL="0" lvl="0" indent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300" kern="1200"/>
        </a:p>
      </dsp:txBody>
      <dsp:txXfrm>
        <a:off x="3591255" y="5155973"/>
        <a:ext cx="1071870" cy="205543"/>
      </dsp:txXfrm>
    </dsp:sp>
    <dsp:sp modelId="{9D31BD13-552D-4D24-991B-C47C9A036A92}">
      <dsp:nvSpPr>
        <dsp:cNvPr id="0" name=""/>
        <dsp:cNvSpPr/>
      </dsp:nvSpPr>
      <dsp:spPr>
        <a:xfrm>
          <a:off x="6254575" y="4658093"/>
          <a:ext cx="1190966" cy="6166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87013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dirty="0"/>
            <a:t>5 infirmiers</a:t>
          </a:r>
        </a:p>
      </dsp:txBody>
      <dsp:txXfrm>
        <a:off x="6254575" y="4658093"/>
        <a:ext cx="1190966" cy="616629"/>
      </dsp:txXfrm>
    </dsp:sp>
    <dsp:sp modelId="{8D2A2862-3C73-484F-979C-EF1100CA2C68}">
      <dsp:nvSpPr>
        <dsp:cNvPr id="0" name=""/>
        <dsp:cNvSpPr/>
      </dsp:nvSpPr>
      <dsp:spPr>
        <a:xfrm>
          <a:off x="6737096" y="5136713"/>
          <a:ext cx="1071870" cy="20554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marL="0" lvl="0" indent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300" kern="1200"/>
        </a:p>
      </dsp:txBody>
      <dsp:txXfrm>
        <a:off x="6737096" y="5136713"/>
        <a:ext cx="1071870" cy="205543"/>
      </dsp:txXfrm>
    </dsp:sp>
    <dsp:sp modelId="{35FA518D-6C1D-46EC-BAAC-158CE128E5BF}">
      <dsp:nvSpPr>
        <dsp:cNvPr id="0" name=""/>
        <dsp:cNvSpPr/>
      </dsp:nvSpPr>
      <dsp:spPr>
        <a:xfrm>
          <a:off x="8142388" y="4731003"/>
          <a:ext cx="1190966" cy="6166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87013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dirty="0"/>
            <a:t>4 aides soignants</a:t>
          </a:r>
        </a:p>
      </dsp:txBody>
      <dsp:txXfrm>
        <a:off x="8142388" y="4731003"/>
        <a:ext cx="1190966" cy="616629"/>
      </dsp:txXfrm>
    </dsp:sp>
    <dsp:sp modelId="{527623CF-B6EB-41C1-8CB0-540B8FF1B40A}">
      <dsp:nvSpPr>
        <dsp:cNvPr id="0" name=""/>
        <dsp:cNvSpPr/>
      </dsp:nvSpPr>
      <dsp:spPr>
        <a:xfrm>
          <a:off x="8380581" y="5210604"/>
          <a:ext cx="1071870" cy="20554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marL="0" lvl="0" indent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300" kern="1200"/>
        </a:p>
      </dsp:txBody>
      <dsp:txXfrm>
        <a:off x="8380581" y="5210604"/>
        <a:ext cx="1071870" cy="205543"/>
      </dsp:txXfrm>
    </dsp:sp>
    <dsp:sp modelId="{A56BACC8-0751-43D0-B469-9397E90F6207}">
      <dsp:nvSpPr>
        <dsp:cNvPr id="0" name=""/>
        <dsp:cNvSpPr/>
      </dsp:nvSpPr>
      <dsp:spPr>
        <a:xfrm>
          <a:off x="9740212" y="4731003"/>
          <a:ext cx="1190966" cy="6166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87013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dirty="0"/>
            <a:t>8 brancardiers</a:t>
          </a:r>
        </a:p>
      </dsp:txBody>
      <dsp:txXfrm>
        <a:off x="9740212" y="4731003"/>
        <a:ext cx="1190966" cy="616629"/>
      </dsp:txXfrm>
    </dsp:sp>
    <dsp:sp modelId="{F5E32214-DD0D-425F-BEC9-28FF0AFE83C9}">
      <dsp:nvSpPr>
        <dsp:cNvPr id="0" name=""/>
        <dsp:cNvSpPr/>
      </dsp:nvSpPr>
      <dsp:spPr>
        <a:xfrm>
          <a:off x="9978405" y="5210604"/>
          <a:ext cx="1071870" cy="20554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marL="0" lvl="0" indent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300" kern="1200"/>
        </a:p>
      </dsp:txBody>
      <dsp:txXfrm>
        <a:off x="9978405" y="5210604"/>
        <a:ext cx="1071870" cy="205543"/>
      </dsp:txXfrm>
    </dsp:sp>
    <dsp:sp modelId="{5C8B55C3-A393-4442-9C6F-E3B369B5A372}">
      <dsp:nvSpPr>
        <dsp:cNvPr id="0" name=""/>
        <dsp:cNvSpPr/>
      </dsp:nvSpPr>
      <dsp:spPr>
        <a:xfrm>
          <a:off x="4951015" y="3694221"/>
          <a:ext cx="1190966" cy="6166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87013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dirty="0"/>
            <a:t>Secrétaire consultation externe</a:t>
          </a:r>
        </a:p>
      </dsp:txBody>
      <dsp:txXfrm>
        <a:off x="4951015" y="3694221"/>
        <a:ext cx="1190966" cy="616629"/>
      </dsp:txXfrm>
    </dsp:sp>
    <dsp:sp modelId="{D2E69D16-FFC5-4E11-8EFB-FC235428D786}">
      <dsp:nvSpPr>
        <dsp:cNvPr id="0" name=""/>
        <dsp:cNvSpPr/>
      </dsp:nvSpPr>
      <dsp:spPr>
        <a:xfrm>
          <a:off x="5501058" y="4132893"/>
          <a:ext cx="1071870" cy="20554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marL="0" lvl="0" indent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kern="1200" dirty="0"/>
            <a:t>Laurence KROLLER</a:t>
          </a:r>
        </a:p>
      </dsp:txBody>
      <dsp:txXfrm>
        <a:off x="5501058" y="4132893"/>
        <a:ext cx="1071870" cy="205543"/>
      </dsp:txXfrm>
    </dsp:sp>
    <dsp:sp modelId="{DAF257D2-7060-4AF3-9C34-4D23B8053722}">
      <dsp:nvSpPr>
        <dsp:cNvPr id="0" name=""/>
        <dsp:cNvSpPr/>
      </dsp:nvSpPr>
      <dsp:spPr>
        <a:xfrm>
          <a:off x="6532598" y="1812289"/>
          <a:ext cx="1190966" cy="6166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87013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dirty="0"/>
            <a:t>Chef du département obstétrique</a:t>
          </a:r>
        </a:p>
      </dsp:txBody>
      <dsp:txXfrm>
        <a:off x="6532598" y="1812289"/>
        <a:ext cx="1190966" cy="616629"/>
      </dsp:txXfrm>
    </dsp:sp>
    <dsp:sp modelId="{F3DF8121-15ED-4379-950E-D8AB19B7C738}">
      <dsp:nvSpPr>
        <dsp:cNvPr id="0" name=""/>
        <dsp:cNvSpPr/>
      </dsp:nvSpPr>
      <dsp:spPr>
        <a:xfrm>
          <a:off x="6770791" y="2291890"/>
          <a:ext cx="1071870" cy="20554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marL="0" lvl="0" indent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kern="1200" dirty="0"/>
            <a:t>Dr Helen ASSEMAT</a:t>
          </a:r>
        </a:p>
      </dsp:txBody>
      <dsp:txXfrm>
        <a:off x="6770791" y="2291890"/>
        <a:ext cx="1071870" cy="205543"/>
      </dsp:txXfrm>
    </dsp:sp>
    <dsp:sp modelId="{9015B52F-AF84-4C4D-9F40-2B90305A8A6B}">
      <dsp:nvSpPr>
        <dsp:cNvPr id="0" name=""/>
        <dsp:cNvSpPr/>
      </dsp:nvSpPr>
      <dsp:spPr>
        <a:xfrm>
          <a:off x="8130422" y="1812289"/>
          <a:ext cx="1190966" cy="6166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87013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dirty="0"/>
            <a:t>Chef du département Chirurgie</a:t>
          </a:r>
        </a:p>
      </dsp:txBody>
      <dsp:txXfrm>
        <a:off x="8130422" y="1812289"/>
        <a:ext cx="1190966" cy="616629"/>
      </dsp:txXfrm>
    </dsp:sp>
    <dsp:sp modelId="{1CE1945E-61E1-4667-BDC0-1AFE60015A26}">
      <dsp:nvSpPr>
        <dsp:cNvPr id="0" name=""/>
        <dsp:cNvSpPr/>
      </dsp:nvSpPr>
      <dsp:spPr>
        <a:xfrm>
          <a:off x="8368615" y="2291890"/>
          <a:ext cx="1071870" cy="20554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700" kern="1200" dirty="0"/>
            <a:t>Dr Jean-François GALAUD</a:t>
          </a:r>
        </a:p>
      </dsp:txBody>
      <dsp:txXfrm>
        <a:off x="8368615" y="2291890"/>
        <a:ext cx="1071870" cy="205543"/>
      </dsp:txXfrm>
    </dsp:sp>
    <dsp:sp modelId="{D41EB415-63FC-4295-9F1F-DD98CD9C6866}">
      <dsp:nvSpPr>
        <dsp:cNvPr id="0" name=""/>
        <dsp:cNvSpPr/>
      </dsp:nvSpPr>
      <dsp:spPr>
        <a:xfrm>
          <a:off x="5733686" y="839384"/>
          <a:ext cx="1190966" cy="6166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87013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dirty="0"/>
            <a:t>IDE- Infirmière Chef Coordonnatrice des soins</a:t>
          </a:r>
        </a:p>
      </dsp:txBody>
      <dsp:txXfrm>
        <a:off x="5733686" y="839384"/>
        <a:ext cx="1190966" cy="616629"/>
      </dsp:txXfrm>
    </dsp:sp>
    <dsp:sp modelId="{D9DCCA32-A69B-4886-8212-CE9B9C1D6EE3}">
      <dsp:nvSpPr>
        <dsp:cNvPr id="0" name=""/>
        <dsp:cNvSpPr/>
      </dsp:nvSpPr>
      <dsp:spPr>
        <a:xfrm>
          <a:off x="5971879" y="1318985"/>
          <a:ext cx="1071870" cy="20554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marL="0" lvl="0" indent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dirty="0"/>
            <a:t>Audrey FLORIAN</a:t>
          </a:r>
        </a:p>
      </dsp:txBody>
      <dsp:txXfrm>
        <a:off x="5971879" y="1318985"/>
        <a:ext cx="1071870" cy="205543"/>
      </dsp:txXfrm>
    </dsp:sp>
    <dsp:sp modelId="{B3FAA904-6E85-4040-9E26-D197713CF084}">
      <dsp:nvSpPr>
        <dsp:cNvPr id="0" name=""/>
        <dsp:cNvSpPr/>
      </dsp:nvSpPr>
      <dsp:spPr>
        <a:xfrm>
          <a:off x="7331510" y="839384"/>
          <a:ext cx="1190966" cy="6166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7013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300" kern="1200" dirty="0"/>
            <a:t>Office Manager</a:t>
          </a:r>
        </a:p>
      </dsp:txBody>
      <dsp:txXfrm>
        <a:off x="7331510" y="839384"/>
        <a:ext cx="1190966" cy="616629"/>
      </dsp:txXfrm>
    </dsp:sp>
    <dsp:sp modelId="{2842CB1E-F5AD-4F1E-902D-F24B92F306C3}">
      <dsp:nvSpPr>
        <dsp:cNvPr id="0" name=""/>
        <dsp:cNvSpPr/>
      </dsp:nvSpPr>
      <dsp:spPr>
        <a:xfrm>
          <a:off x="7569703" y="1318985"/>
          <a:ext cx="1071870" cy="20554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marL="0" lvl="0" indent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300" kern="1200" dirty="0"/>
            <a:t>Sacha CHISTE</a:t>
          </a:r>
        </a:p>
      </dsp:txBody>
      <dsp:txXfrm>
        <a:off x="7569703" y="1318985"/>
        <a:ext cx="1071870" cy="2055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07C68D7-B79D-42B9-BDC5-179B7204C4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DF4C99C-D50F-48D2-9EB2-AE8B536807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B70B743-8B80-47A9-9F10-879DD2A05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B9CF2-FE91-4378-A6FB-93CBC3325A8F}" type="datetimeFigureOut">
              <a:rPr lang="fr-FR" smtClean="0"/>
              <a:t>04/09/2019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288469A-B897-4113-BDBF-5C53155E6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3F3FE21-B85B-4D4B-90EF-6FFCA753A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DC3AF-3B94-4286-80EE-3FD9A88FA8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6283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DE59F0-372C-47C2-900F-96FFA34D3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FA544D9-0C14-4FB2-B54E-ACD07D4329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98B1658-3841-4D67-9B7F-7BA2D0FEA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B9CF2-FE91-4378-A6FB-93CBC3325A8F}" type="datetimeFigureOut">
              <a:rPr lang="fr-FR" smtClean="0"/>
              <a:t>04/09/2019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90EDFCD-AF3D-47D1-BB38-C106D69D3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D427CF8-C875-44F5-83E6-524D6DC27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DC3AF-3B94-4286-80EE-3FD9A88FA8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3005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E3C4E3CF-AA33-44C4-9F79-0F7240F5BD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D308C16-6EA3-46A0-BCDD-ADF0A41D87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5C1DAAC-0301-4F56-B596-13B4CBC64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B9CF2-FE91-4378-A6FB-93CBC3325A8F}" type="datetimeFigureOut">
              <a:rPr lang="fr-FR" smtClean="0"/>
              <a:t>04/09/2019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EA12285-20C2-4615-8511-892C99D3F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E0850C5-0A09-4872-B1B3-6E3FA03A0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DC3AF-3B94-4286-80EE-3FD9A88FA8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9042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CB2A700-694C-4481-8F34-801BE05B0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49BD3FE-F2CB-47D7-A3E2-E46E11457D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EC05BB2-29ED-4943-BF65-37DB8307BE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B9CF2-FE91-4378-A6FB-93CBC3325A8F}" type="datetimeFigureOut">
              <a:rPr lang="fr-FR" smtClean="0"/>
              <a:t>04/09/2019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2DD9541-0973-4742-A175-47D4A7050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A05D66D-74EC-4A17-96EC-7A32A149B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DC3AF-3B94-4286-80EE-3FD9A88FA8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6846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AA394D-E8B3-48C1-9149-C3C68C4046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67FBDF2-C3BB-457D-8501-3D1A0CDF79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D3DAD1C-9EE5-487B-A544-0DAAFDA16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B9CF2-FE91-4378-A6FB-93CBC3325A8F}" type="datetimeFigureOut">
              <a:rPr lang="fr-FR" smtClean="0"/>
              <a:t>04/09/2019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83E903F-C9A4-4919-B0EC-31BE9CADD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48BA70A-2192-450E-8EC1-8275EB2F3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DC3AF-3B94-4286-80EE-3FD9A88FA8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5497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3B606E-94D3-4437-8E41-8ADBC3A4B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281295B-A41E-4F1C-ADEC-4812B65D05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560FDF2-E9A3-4591-9E6E-5AEFD7563B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74178C1-E1A6-4006-AA2D-65B19C8B6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B9CF2-FE91-4378-A6FB-93CBC3325A8F}" type="datetimeFigureOut">
              <a:rPr lang="fr-FR" smtClean="0"/>
              <a:t>04/09/2019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1722345-12E9-4BFC-A71B-E34FC7BAF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4C0254B-7C1B-4CDE-9875-95D5C5678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DC3AF-3B94-4286-80EE-3FD9A88FA8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7420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6908C3-AA8C-4373-808A-481EA0DF2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D8E6269-9EFC-4526-BCFA-C974FA6F94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246757B-CCC1-4F76-8240-438B274855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BBAFC03-ECBE-4FC5-AACF-FFC9DE70DD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744E3AC-5B00-4209-B68D-EC1DBA6789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2B4EF2B6-E563-4C0A-ABE7-F27A801E2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B9CF2-FE91-4378-A6FB-93CBC3325A8F}" type="datetimeFigureOut">
              <a:rPr lang="fr-FR" smtClean="0"/>
              <a:t>04/09/2019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7026F04-CF94-4A6C-AF57-46D5D7CFB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ECB71FCF-A79C-4317-93C1-90FC49EF7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DC3AF-3B94-4286-80EE-3FD9A88FA8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4437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07C1BE1-F2B0-4EF9-B444-B9376B9F0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B7AAD3D-5F00-48B8-9EF2-6674542DD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B9CF2-FE91-4378-A6FB-93CBC3325A8F}" type="datetimeFigureOut">
              <a:rPr lang="fr-FR" smtClean="0"/>
              <a:t>04/09/2019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7C80909-1B7C-4B53-A878-08BEE9E26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4DEEF40-077C-468F-995D-17D82E6C9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DC3AF-3B94-4286-80EE-3FD9A88FA8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6649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AD9E28A-C159-4937-97E3-B1415B8BE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B9CF2-FE91-4378-A6FB-93CBC3325A8F}" type="datetimeFigureOut">
              <a:rPr lang="fr-FR" smtClean="0"/>
              <a:t>04/09/2019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F51FB7E-5E93-4BF9-B05B-633DF8C93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EC2BA56-F9C7-4E9A-9BFE-89D9F078C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DC3AF-3B94-4286-80EE-3FD9A88FA8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1252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7CC6C50-23A5-4D56-893A-BA3FA306A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D9C9BDC-0813-4E92-8749-C7AF51889F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2396256-87C8-4BE4-BE0E-44B13AD758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A52292C-C3AF-4166-833D-EC36D74C7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B9CF2-FE91-4378-A6FB-93CBC3325A8F}" type="datetimeFigureOut">
              <a:rPr lang="fr-FR" smtClean="0"/>
              <a:t>04/09/2019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FEE1BAB-3E3A-499F-A6D4-D4D2B5791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A3C59FD-F4C7-48E7-AE06-1D465D7F4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DC3AF-3B94-4286-80EE-3FD9A88FA8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154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F492FF-5747-46DA-9C32-B79F3E225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A517A080-4725-40C5-BDE7-1E0819E97F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F1F255E-ABE7-41F6-9867-5CBC21D3E4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5FCC656-7A1A-4273-948C-BBB57F864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B9CF2-FE91-4378-A6FB-93CBC3325A8F}" type="datetimeFigureOut">
              <a:rPr lang="fr-FR" smtClean="0"/>
              <a:t>04/09/2019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E0DD085-40C0-4FE4-9261-894716BD6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AC755C4-4786-4D84-876D-954CC3CE3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DC3AF-3B94-4286-80EE-3FD9A88FA8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9069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1364FD2-3035-4967-B2AF-8A92A85B64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75E63BE-8963-430D-A9EC-ECBB398E50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D753AF0-8436-42AE-8356-64247F92CE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4B9CF2-FE91-4378-A6FB-93CBC3325A8F}" type="datetimeFigureOut">
              <a:rPr lang="fr-FR" smtClean="0"/>
              <a:t>04/09/2019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F53D920-70C6-4597-B7BA-4F4D6A89C5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3E89263-8515-4994-9EEC-886C529B5B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DC3AF-3B94-4286-80EE-3FD9A88FA8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5897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e 3">
            <a:extLst>
              <a:ext uri="{FF2B5EF4-FFF2-40B4-BE49-F238E27FC236}">
                <a16:creationId xmlns:a16="http://schemas.microsoft.com/office/drawing/2014/main" id="{24FA82FE-78BE-4907-943E-6E69932CBC1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66289151"/>
              </p:ext>
            </p:extLst>
          </p:nvPr>
        </p:nvGraphicFramePr>
        <p:xfrm>
          <a:off x="484632" y="719666"/>
          <a:ext cx="1115568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713206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e 3">
            <a:extLst>
              <a:ext uri="{FF2B5EF4-FFF2-40B4-BE49-F238E27FC236}">
                <a16:creationId xmlns:a16="http://schemas.microsoft.com/office/drawing/2014/main" id="{24FA82FE-78BE-4907-943E-6E69932CBC1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22843091"/>
              </p:ext>
            </p:extLst>
          </p:nvPr>
        </p:nvGraphicFramePr>
        <p:xfrm>
          <a:off x="484632" y="719666"/>
          <a:ext cx="1115568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896414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e 3">
            <a:extLst>
              <a:ext uri="{FF2B5EF4-FFF2-40B4-BE49-F238E27FC236}">
                <a16:creationId xmlns:a16="http://schemas.microsoft.com/office/drawing/2014/main" id="{24FA82FE-78BE-4907-943E-6E69932CBC1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29273898"/>
              </p:ext>
            </p:extLst>
          </p:nvPr>
        </p:nvGraphicFramePr>
        <p:xfrm>
          <a:off x="484632" y="719666"/>
          <a:ext cx="1115568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648446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e 3">
            <a:extLst>
              <a:ext uri="{FF2B5EF4-FFF2-40B4-BE49-F238E27FC236}">
                <a16:creationId xmlns:a16="http://schemas.microsoft.com/office/drawing/2014/main" id="{24FA82FE-78BE-4907-943E-6E69932CBC1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08648606"/>
              </p:ext>
            </p:extLst>
          </p:nvPr>
        </p:nvGraphicFramePr>
        <p:xfrm>
          <a:off x="484632" y="719666"/>
          <a:ext cx="1115568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528075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e 3">
            <a:extLst>
              <a:ext uri="{FF2B5EF4-FFF2-40B4-BE49-F238E27FC236}">
                <a16:creationId xmlns:a16="http://schemas.microsoft.com/office/drawing/2014/main" id="{24FA82FE-78BE-4907-943E-6E69932CBC1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29800638"/>
              </p:ext>
            </p:extLst>
          </p:nvPr>
        </p:nvGraphicFramePr>
        <p:xfrm>
          <a:off x="484632" y="719666"/>
          <a:ext cx="1115568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77080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e 3">
            <a:extLst>
              <a:ext uri="{FF2B5EF4-FFF2-40B4-BE49-F238E27FC236}">
                <a16:creationId xmlns:a16="http://schemas.microsoft.com/office/drawing/2014/main" id="{24FA82FE-78BE-4907-943E-6E69932CBC1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68961158"/>
              </p:ext>
            </p:extLst>
          </p:nvPr>
        </p:nvGraphicFramePr>
        <p:xfrm>
          <a:off x="484632" y="719666"/>
          <a:ext cx="1115568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60989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e 3">
            <a:extLst>
              <a:ext uri="{FF2B5EF4-FFF2-40B4-BE49-F238E27FC236}">
                <a16:creationId xmlns:a16="http://schemas.microsoft.com/office/drawing/2014/main" id="{24FA82FE-78BE-4907-943E-6E69932CBC1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39280289"/>
              </p:ext>
            </p:extLst>
          </p:nvPr>
        </p:nvGraphicFramePr>
        <p:xfrm>
          <a:off x="484632" y="719666"/>
          <a:ext cx="1115568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42698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e 3">
            <a:extLst>
              <a:ext uri="{FF2B5EF4-FFF2-40B4-BE49-F238E27FC236}">
                <a16:creationId xmlns:a16="http://schemas.microsoft.com/office/drawing/2014/main" id="{24FA82FE-78BE-4907-943E-6E69932CBC1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52089475"/>
              </p:ext>
            </p:extLst>
          </p:nvPr>
        </p:nvGraphicFramePr>
        <p:xfrm>
          <a:off x="484632" y="719666"/>
          <a:ext cx="1115568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50728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e 3">
            <a:extLst>
              <a:ext uri="{FF2B5EF4-FFF2-40B4-BE49-F238E27FC236}">
                <a16:creationId xmlns:a16="http://schemas.microsoft.com/office/drawing/2014/main" id="{24FA82FE-78BE-4907-943E-6E69932CBC1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60777520"/>
              </p:ext>
            </p:extLst>
          </p:nvPr>
        </p:nvGraphicFramePr>
        <p:xfrm>
          <a:off x="484632" y="719666"/>
          <a:ext cx="1115568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253610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e 3">
            <a:extLst>
              <a:ext uri="{FF2B5EF4-FFF2-40B4-BE49-F238E27FC236}">
                <a16:creationId xmlns:a16="http://schemas.microsoft.com/office/drawing/2014/main" id="{24FA82FE-78BE-4907-943E-6E69932CBC1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77960224"/>
              </p:ext>
            </p:extLst>
          </p:nvPr>
        </p:nvGraphicFramePr>
        <p:xfrm>
          <a:off x="484632" y="719666"/>
          <a:ext cx="1115568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769176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e 3">
            <a:extLst>
              <a:ext uri="{FF2B5EF4-FFF2-40B4-BE49-F238E27FC236}">
                <a16:creationId xmlns:a16="http://schemas.microsoft.com/office/drawing/2014/main" id="{24FA82FE-78BE-4907-943E-6E69932CBC1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89493203"/>
              </p:ext>
            </p:extLst>
          </p:nvPr>
        </p:nvGraphicFramePr>
        <p:xfrm>
          <a:off x="484632" y="719666"/>
          <a:ext cx="1115568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062025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e 3">
            <a:extLst>
              <a:ext uri="{FF2B5EF4-FFF2-40B4-BE49-F238E27FC236}">
                <a16:creationId xmlns:a16="http://schemas.microsoft.com/office/drawing/2014/main" id="{24FA82FE-78BE-4907-943E-6E69932CBC1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93466279"/>
              </p:ext>
            </p:extLst>
          </p:nvPr>
        </p:nvGraphicFramePr>
        <p:xfrm>
          <a:off x="484632" y="719666"/>
          <a:ext cx="1115568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353319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e 3">
            <a:extLst>
              <a:ext uri="{FF2B5EF4-FFF2-40B4-BE49-F238E27FC236}">
                <a16:creationId xmlns:a16="http://schemas.microsoft.com/office/drawing/2014/main" id="{24FA82FE-78BE-4907-943E-6E69932CBC1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06744104"/>
              </p:ext>
            </p:extLst>
          </p:nvPr>
        </p:nvGraphicFramePr>
        <p:xfrm>
          <a:off x="484632" y="719666"/>
          <a:ext cx="1115568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2348869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521</TotalTime>
  <Words>739</Words>
  <Application>Microsoft Office PowerPoint</Application>
  <PresentationFormat>Grand écran</PresentationFormat>
  <Paragraphs>273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Carine</dc:creator>
  <cp:lastModifiedBy>Elisa</cp:lastModifiedBy>
  <cp:revision>35</cp:revision>
  <cp:lastPrinted>2019-01-23T15:18:06Z</cp:lastPrinted>
  <dcterms:created xsi:type="dcterms:W3CDTF">2019-01-23T10:12:16Z</dcterms:created>
  <dcterms:modified xsi:type="dcterms:W3CDTF">2019-09-04T12:59:03Z</dcterms:modified>
</cp:coreProperties>
</file>