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0.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8" r:id="rId1"/>
  </p:sldMasterIdLst>
  <p:notesMasterIdLst>
    <p:notesMasterId r:id="rId16"/>
  </p:notesMasterIdLst>
  <p:sldIdLst>
    <p:sldId id="263" r:id="rId2"/>
    <p:sldId id="283" r:id="rId3"/>
    <p:sldId id="259" r:id="rId4"/>
    <p:sldId id="293" r:id="rId5"/>
    <p:sldId id="265" r:id="rId6"/>
    <p:sldId id="258" r:id="rId7"/>
    <p:sldId id="271" r:id="rId8"/>
    <p:sldId id="291" r:id="rId9"/>
    <p:sldId id="288" r:id="rId10"/>
    <p:sldId id="267" r:id="rId11"/>
    <p:sldId id="292" r:id="rId12"/>
    <p:sldId id="287" r:id="rId13"/>
    <p:sldId id="274" r:id="rId14"/>
    <p:sldId id="270"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86" autoAdjust="0"/>
    <p:restoredTop sz="76904" autoAdjust="0"/>
  </p:normalViewPr>
  <p:slideViewPr>
    <p:cSldViewPr>
      <p:cViewPr varScale="1">
        <p:scale>
          <a:sx n="84" d="100"/>
          <a:sy n="84" d="100"/>
        </p:scale>
        <p:origin x="236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C3A7B21-21DF-47E8-B7C2-E076553AD63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6267EE09-56F8-4BCD-A0D1-88382B0B87F5}">
      <dgm:prSet phldrT="[Texte]"/>
      <dgm:spPr/>
      <dgm:t>
        <a:bodyPr/>
        <a:lstStyle/>
        <a:p>
          <a:r>
            <a:rPr lang="fr-FR" dirty="0"/>
            <a:t>Employeurs de droits privés</a:t>
          </a:r>
        </a:p>
      </dgm:t>
    </dgm:pt>
    <dgm:pt modelId="{831BC2F4-A09E-4B35-9DE4-54058AC42F27}" type="parTrans" cxnId="{DEFC98A5-65DC-481F-8C14-94B850A7DE0D}">
      <dgm:prSet/>
      <dgm:spPr/>
      <dgm:t>
        <a:bodyPr/>
        <a:lstStyle/>
        <a:p>
          <a:endParaRPr lang="fr-FR"/>
        </a:p>
      </dgm:t>
    </dgm:pt>
    <dgm:pt modelId="{45B91BEC-AB50-452F-852C-B6D4CFAEC360}" type="sibTrans" cxnId="{DEFC98A5-65DC-481F-8C14-94B850A7DE0D}">
      <dgm:prSet/>
      <dgm:spPr/>
      <dgm:t>
        <a:bodyPr/>
        <a:lstStyle/>
        <a:p>
          <a:endParaRPr lang="fr-FR"/>
        </a:p>
      </dgm:t>
    </dgm:pt>
    <dgm:pt modelId="{4DD7C9AA-35F8-4B98-9086-E3C8E8FF0B60}">
      <dgm:prSet phldrT="[Texte]"/>
      <dgm:spPr/>
      <dgm:t>
        <a:bodyPr/>
        <a:lstStyle/>
        <a:p>
          <a:r>
            <a:rPr lang="fr-FR" dirty="0"/>
            <a:t>EPIC</a:t>
          </a:r>
        </a:p>
      </dgm:t>
    </dgm:pt>
    <dgm:pt modelId="{D3D5547D-F215-4BE5-B019-93D205AB11EC}" type="parTrans" cxnId="{1D8CF510-BF85-40EB-9161-A801DD300FF2}">
      <dgm:prSet/>
      <dgm:spPr/>
      <dgm:t>
        <a:bodyPr/>
        <a:lstStyle/>
        <a:p>
          <a:endParaRPr lang="fr-FR"/>
        </a:p>
      </dgm:t>
    </dgm:pt>
    <dgm:pt modelId="{A8CE37F3-B5B6-4B62-A044-979DF22FBFEE}" type="sibTrans" cxnId="{1D8CF510-BF85-40EB-9161-A801DD300FF2}">
      <dgm:prSet/>
      <dgm:spPr/>
      <dgm:t>
        <a:bodyPr/>
        <a:lstStyle/>
        <a:p>
          <a:endParaRPr lang="fr-FR"/>
        </a:p>
      </dgm:t>
    </dgm:pt>
    <dgm:pt modelId="{2C7336A6-C096-4C2B-9E06-7FAB98A40704}">
      <dgm:prSet phldrT="[Texte]"/>
      <dgm:spPr/>
      <dgm:t>
        <a:bodyPr/>
        <a:lstStyle/>
        <a:p>
          <a:r>
            <a:rPr lang="fr-FR" dirty="0"/>
            <a:t>EPA</a:t>
          </a:r>
        </a:p>
      </dgm:t>
    </dgm:pt>
    <dgm:pt modelId="{8F73C0C0-BFB1-4299-8248-A8B4977CCE31}" type="parTrans" cxnId="{94A0F548-95E2-4BBA-BB31-126ADB3D7C58}">
      <dgm:prSet/>
      <dgm:spPr/>
      <dgm:t>
        <a:bodyPr/>
        <a:lstStyle/>
        <a:p>
          <a:endParaRPr lang="fr-FR"/>
        </a:p>
      </dgm:t>
    </dgm:pt>
    <dgm:pt modelId="{C9AB0E87-1B05-4898-9894-864D14FA479B}" type="sibTrans" cxnId="{94A0F548-95E2-4BBA-BB31-126ADB3D7C58}">
      <dgm:prSet/>
      <dgm:spPr/>
      <dgm:t>
        <a:bodyPr/>
        <a:lstStyle/>
        <a:p>
          <a:endParaRPr lang="fr-FR"/>
        </a:p>
      </dgm:t>
    </dgm:pt>
    <dgm:pt modelId="{1FB4B312-0EBF-48F6-AE4B-FC5BD6F54175}">
      <dgm:prSet/>
      <dgm:spPr/>
      <dgm:t>
        <a:bodyPr/>
        <a:lstStyle/>
        <a:p>
          <a:r>
            <a:rPr lang="fr-FR" dirty="0"/>
            <a:t>Sociétés commerciales, sociétés civiles, associations</a:t>
          </a:r>
        </a:p>
      </dgm:t>
    </dgm:pt>
    <dgm:pt modelId="{CC260E99-0D32-4285-BABF-31B80419042B}" type="parTrans" cxnId="{37594D6D-D26A-4AC2-88EC-2EDC87C9F704}">
      <dgm:prSet/>
      <dgm:spPr/>
      <dgm:t>
        <a:bodyPr/>
        <a:lstStyle/>
        <a:p>
          <a:endParaRPr lang="fr-FR"/>
        </a:p>
      </dgm:t>
    </dgm:pt>
    <dgm:pt modelId="{4D45FB9B-102B-4104-BA7B-FE6B0871B829}" type="sibTrans" cxnId="{37594D6D-D26A-4AC2-88EC-2EDC87C9F704}">
      <dgm:prSet/>
      <dgm:spPr/>
      <dgm:t>
        <a:bodyPr/>
        <a:lstStyle/>
        <a:p>
          <a:endParaRPr lang="fr-FR"/>
        </a:p>
      </dgm:t>
    </dgm:pt>
    <dgm:pt modelId="{F98CFC8A-D022-47D1-B376-1CCFC50D5E3D}">
      <dgm:prSet/>
      <dgm:spPr/>
      <dgm:t>
        <a:bodyPr/>
        <a:lstStyle/>
        <a:p>
          <a:r>
            <a:rPr lang="fr-FR" b="0" i="0" dirty="0"/>
            <a:t>Sécurité sociale, Pôle Emploi…</a:t>
          </a:r>
          <a:r>
            <a:rPr lang="fr-FR" dirty="0"/>
            <a:t> </a:t>
          </a:r>
        </a:p>
      </dgm:t>
    </dgm:pt>
    <dgm:pt modelId="{CBD51505-76A4-45E8-9D76-E92B5E224ACB}" type="parTrans" cxnId="{00AC15F7-E4F0-458D-A7AA-D330DDC9E303}">
      <dgm:prSet/>
      <dgm:spPr/>
      <dgm:t>
        <a:bodyPr/>
        <a:lstStyle/>
        <a:p>
          <a:endParaRPr lang="fr-FR"/>
        </a:p>
      </dgm:t>
    </dgm:pt>
    <dgm:pt modelId="{7D38C612-D693-4102-8223-2B3675DCF7B5}" type="sibTrans" cxnId="{00AC15F7-E4F0-458D-A7AA-D330DDC9E303}">
      <dgm:prSet/>
      <dgm:spPr/>
      <dgm:t>
        <a:bodyPr/>
        <a:lstStyle/>
        <a:p>
          <a:endParaRPr lang="fr-FR"/>
        </a:p>
      </dgm:t>
    </dgm:pt>
    <dgm:pt modelId="{5A637793-7F94-46E5-8F60-DFCBE0D57413}">
      <dgm:prSet/>
      <dgm:spPr/>
      <dgm:t>
        <a:bodyPr/>
        <a:lstStyle/>
        <a:p>
          <a:r>
            <a:rPr lang="fr-FR" b="0" i="0" dirty="0"/>
            <a:t>Sécurité sociale, Pôle Emploi…</a:t>
          </a:r>
          <a:endParaRPr lang="fr-FR" dirty="0"/>
        </a:p>
      </dgm:t>
    </dgm:pt>
    <dgm:pt modelId="{4F38DA56-CA64-4AEF-B737-6868FEC9E726}" type="parTrans" cxnId="{92622240-6C6B-48ED-94AD-BD55DFF5903E}">
      <dgm:prSet/>
      <dgm:spPr/>
      <dgm:t>
        <a:bodyPr/>
        <a:lstStyle/>
        <a:p>
          <a:endParaRPr lang="fr-FR"/>
        </a:p>
      </dgm:t>
    </dgm:pt>
    <dgm:pt modelId="{B84A1BE7-DA34-4509-8344-E3B7B285F0F7}" type="sibTrans" cxnId="{92622240-6C6B-48ED-94AD-BD55DFF5903E}">
      <dgm:prSet/>
      <dgm:spPr/>
      <dgm:t>
        <a:bodyPr/>
        <a:lstStyle/>
        <a:p>
          <a:endParaRPr lang="fr-FR"/>
        </a:p>
      </dgm:t>
    </dgm:pt>
    <dgm:pt modelId="{C8AC463C-E698-4E60-9DFF-9385AF7BF715}" type="pres">
      <dgm:prSet presAssocID="{9C3A7B21-21DF-47E8-B7C2-E076553AD638}" presName="linear" presStyleCnt="0">
        <dgm:presLayoutVars>
          <dgm:dir/>
          <dgm:animLvl val="lvl"/>
          <dgm:resizeHandles val="exact"/>
        </dgm:presLayoutVars>
      </dgm:prSet>
      <dgm:spPr/>
    </dgm:pt>
    <dgm:pt modelId="{86EB92EC-3037-4F51-8F85-B6369E5EAC86}" type="pres">
      <dgm:prSet presAssocID="{6267EE09-56F8-4BCD-A0D1-88382B0B87F5}" presName="parentLin" presStyleCnt="0"/>
      <dgm:spPr/>
    </dgm:pt>
    <dgm:pt modelId="{6BB15130-2A9B-4D4F-A93F-9182989C4356}" type="pres">
      <dgm:prSet presAssocID="{6267EE09-56F8-4BCD-A0D1-88382B0B87F5}" presName="parentLeftMargin" presStyleLbl="node1" presStyleIdx="0" presStyleCnt="3"/>
      <dgm:spPr/>
    </dgm:pt>
    <dgm:pt modelId="{F0C99672-F6D6-4FE5-B681-344FABD4D239}" type="pres">
      <dgm:prSet presAssocID="{6267EE09-56F8-4BCD-A0D1-88382B0B87F5}" presName="parentText" presStyleLbl="node1" presStyleIdx="0" presStyleCnt="3" custLinFactNeighborX="17188" custLinFactNeighborY="-30736">
        <dgm:presLayoutVars>
          <dgm:chMax val="0"/>
          <dgm:bulletEnabled val="1"/>
        </dgm:presLayoutVars>
      </dgm:prSet>
      <dgm:spPr/>
    </dgm:pt>
    <dgm:pt modelId="{8455342F-768A-4E8F-BBAA-A4D3A4519EF1}" type="pres">
      <dgm:prSet presAssocID="{6267EE09-56F8-4BCD-A0D1-88382B0B87F5}" presName="negativeSpace" presStyleCnt="0"/>
      <dgm:spPr/>
    </dgm:pt>
    <dgm:pt modelId="{866C1842-7EE8-4BA9-AEF9-7530B4FBED68}" type="pres">
      <dgm:prSet presAssocID="{6267EE09-56F8-4BCD-A0D1-88382B0B87F5}" presName="childText" presStyleLbl="conFgAcc1" presStyleIdx="0" presStyleCnt="3" custLinFactNeighborY="-9181">
        <dgm:presLayoutVars>
          <dgm:bulletEnabled val="1"/>
        </dgm:presLayoutVars>
      </dgm:prSet>
      <dgm:spPr/>
    </dgm:pt>
    <dgm:pt modelId="{71A89291-DD17-4994-BC52-4834CF100B4B}" type="pres">
      <dgm:prSet presAssocID="{45B91BEC-AB50-452F-852C-B6D4CFAEC360}" presName="spaceBetweenRectangles" presStyleCnt="0"/>
      <dgm:spPr/>
    </dgm:pt>
    <dgm:pt modelId="{128645CB-C907-4CB7-9C6D-E0254C9CF611}" type="pres">
      <dgm:prSet presAssocID="{4DD7C9AA-35F8-4B98-9086-E3C8E8FF0B60}" presName="parentLin" presStyleCnt="0"/>
      <dgm:spPr/>
    </dgm:pt>
    <dgm:pt modelId="{7A41CF89-EA6A-4DC6-8CCD-936006D53C24}" type="pres">
      <dgm:prSet presAssocID="{4DD7C9AA-35F8-4B98-9086-E3C8E8FF0B60}" presName="parentLeftMargin" presStyleLbl="node1" presStyleIdx="0" presStyleCnt="3"/>
      <dgm:spPr/>
    </dgm:pt>
    <dgm:pt modelId="{E8EC53A1-4F52-4DFE-AD7F-E0090F58EC9C}" type="pres">
      <dgm:prSet presAssocID="{4DD7C9AA-35F8-4B98-9086-E3C8E8FF0B60}" presName="parentText" presStyleLbl="node1" presStyleIdx="1" presStyleCnt="3">
        <dgm:presLayoutVars>
          <dgm:chMax val="0"/>
          <dgm:bulletEnabled val="1"/>
        </dgm:presLayoutVars>
      </dgm:prSet>
      <dgm:spPr/>
    </dgm:pt>
    <dgm:pt modelId="{FD57C91D-E104-4ADA-A3D3-A6D422D3296E}" type="pres">
      <dgm:prSet presAssocID="{4DD7C9AA-35F8-4B98-9086-E3C8E8FF0B60}" presName="negativeSpace" presStyleCnt="0"/>
      <dgm:spPr/>
    </dgm:pt>
    <dgm:pt modelId="{CEFBD6FD-85F2-4F24-96D6-5E006BDC5E80}" type="pres">
      <dgm:prSet presAssocID="{4DD7C9AA-35F8-4B98-9086-E3C8E8FF0B60}" presName="childText" presStyleLbl="conFgAcc1" presStyleIdx="1" presStyleCnt="3" custLinFactNeighborX="-1172" custLinFactNeighborY="81865">
        <dgm:presLayoutVars>
          <dgm:bulletEnabled val="1"/>
        </dgm:presLayoutVars>
      </dgm:prSet>
      <dgm:spPr/>
    </dgm:pt>
    <dgm:pt modelId="{F6D26D44-EA83-4329-BB42-98F2FB2AF885}" type="pres">
      <dgm:prSet presAssocID="{A8CE37F3-B5B6-4B62-A044-979DF22FBFEE}" presName="spaceBetweenRectangles" presStyleCnt="0"/>
      <dgm:spPr/>
    </dgm:pt>
    <dgm:pt modelId="{3A4A5517-F840-4DFF-AF06-269FF5BA2795}" type="pres">
      <dgm:prSet presAssocID="{2C7336A6-C096-4C2B-9E06-7FAB98A40704}" presName="parentLin" presStyleCnt="0"/>
      <dgm:spPr/>
    </dgm:pt>
    <dgm:pt modelId="{4F9539D6-06C9-4ADC-BEF7-DC87DEF8A04B}" type="pres">
      <dgm:prSet presAssocID="{2C7336A6-C096-4C2B-9E06-7FAB98A40704}" presName="parentLeftMargin" presStyleLbl="node1" presStyleIdx="1" presStyleCnt="3"/>
      <dgm:spPr/>
    </dgm:pt>
    <dgm:pt modelId="{9B5B583D-1E3B-44C5-8082-6BB11693FECE}" type="pres">
      <dgm:prSet presAssocID="{2C7336A6-C096-4C2B-9E06-7FAB98A40704}" presName="parentText" presStyleLbl="node1" presStyleIdx="2" presStyleCnt="3">
        <dgm:presLayoutVars>
          <dgm:chMax val="0"/>
          <dgm:bulletEnabled val="1"/>
        </dgm:presLayoutVars>
      </dgm:prSet>
      <dgm:spPr/>
    </dgm:pt>
    <dgm:pt modelId="{1B68E31A-7E4F-4CC4-BC65-A06C57A8FBFE}" type="pres">
      <dgm:prSet presAssocID="{2C7336A6-C096-4C2B-9E06-7FAB98A40704}" presName="negativeSpace" presStyleCnt="0"/>
      <dgm:spPr/>
    </dgm:pt>
    <dgm:pt modelId="{74D8B889-60C9-421F-B8DD-451ADF1C008F}" type="pres">
      <dgm:prSet presAssocID="{2C7336A6-C096-4C2B-9E06-7FAB98A40704}" presName="childText" presStyleLbl="conFgAcc1" presStyleIdx="2" presStyleCnt="3">
        <dgm:presLayoutVars>
          <dgm:bulletEnabled val="1"/>
        </dgm:presLayoutVars>
      </dgm:prSet>
      <dgm:spPr/>
    </dgm:pt>
  </dgm:ptLst>
  <dgm:cxnLst>
    <dgm:cxn modelId="{1D8CF510-BF85-40EB-9161-A801DD300FF2}" srcId="{9C3A7B21-21DF-47E8-B7C2-E076553AD638}" destId="{4DD7C9AA-35F8-4B98-9086-E3C8E8FF0B60}" srcOrd="1" destOrd="0" parTransId="{D3D5547D-F215-4BE5-B019-93D205AB11EC}" sibTransId="{A8CE37F3-B5B6-4B62-A044-979DF22FBFEE}"/>
    <dgm:cxn modelId="{EE578111-B92F-4487-97D4-E54F27ED20D4}" type="presOf" srcId="{6267EE09-56F8-4BCD-A0D1-88382B0B87F5}" destId="{6BB15130-2A9B-4D4F-A93F-9182989C4356}" srcOrd="0" destOrd="0" presId="urn:microsoft.com/office/officeart/2005/8/layout/list1"/>
    <dgm:cxn modelId="{73B2891D-9EE3-4C5E-B098-A2F5C1BA0ED3}" type="presOf" srcId="{1FB4B312-0EBF-48F6-AE4B-FC5BD6F54175}" destId="{866C1842-7EE8-4BA9-AEF9-7530B4FBED68}" srcOrd="0" destOrd="0" presId="urn:microsoft.com/office/officeart/2005/8/layout/list1"/>
    <dgm:cxn modelId="{92622240-6C6B-48ED-94AD-BD55DFF5903E}" srcId="{2C7336A6-C096-4C2B-9E06-7FAB98A40704}" destId="{5A637793-7F94-46E5-8F60-DFCBE0D57413}" srcOrd="0" destOrd="0" parTransId="{4F38DA56-CA64-4AEF-B737-6868FEC9E726}" sibTransId="{B84A1BE7-DA34-4509-8344-E3B7B285F0F7}"/>
    <dgm:cxn modelId="{8484815B-F6A2-4355-962A-412B8D1E5670}" type="presOf" srcId="{9C3A7B21-21DF-47E8-B7C2-E076553AD638}" destId="{C8AC463C-E698-4E60-9DFF-9385AF7BF715}" srcOrd="0" destOrd="0" presId="urn:microsoft.com/office/officeart/2005/8/layout/list1"/>
    <dgm:cxn modelId="{87B5B843-7D81-4A77-B065-6D7E5B806F8B}" type="presOf" srcId="{F98CFC8A-D022-47D1-B376-1CCFC50D5E3D}" destId="{CEFBD6FD-85F2-4F24-96D6-5E006BDC5E80}" srcOrd="0" destOrd="0" presId="urn:microsoft.com/office/officeart/2005/8/layout/list1"/>
    <dgm:cxn modelId="{A6956346-1054-426C-8C43-1659DBBA7845}" type="presOf" srcId="{2C7336A6-C096-4C2B-9E06-7FAB98A40704}" destId="{4F9539D6-06C9-4ADC-BEF7-DC87DEF8A04B}" srcOrd="0" destOrd="0" presId="urn:microsoft.com/office/officeart/2005/8/layout/list1"/>
    <dgm:cxn modelId="{94A0F548-95E2-4BBA-BB31-126ADB3D7C58}" srcId="{9C3A7B21-21DF-47E8-B7C2-E076553AD638}" destId="{2C7336A6-C096-4C2B-9E06-7FAB98A40704}" srcOrd="2" destOrd="0" parTransId="{8F73C0C0-BFB1-4299-8248-A8B4977CCE31}" sibTransId="{C9AB0E87-1B05-4898-9894-864D14FA479B}"/>
    <dgm:cxn modelId="{37594D6D-D26A-4AC2-88EC-2EDC87C9F704}" srcId="{6267EE09-56F8-4BCD-A0D1-88382B0B87F5}" destId="{1FB4B312-0EBF-48F6-AE4B-FC5BD6F54175}" srcOrd="0" destOrd="0" parTransId="{CC260E99-0D32-4285-BABF-31B80419042B}" sibTransId="{4D45FB9B-102B-4104-BA7B-FE6B0871B829}"/>
    <dgm:cxn modelId="{DEFC98A5-65DC-481F-8C14-94B850A7DE0D}" srcId="{9C3A7B21-21DF-47E8-B7C2-E076553AD638}" destId="{6267EE09-56F8-4BCD-A0D1-88382B0B87F5}" srcOrd="0" destOrd="0" parTransId="{831BC2F4-A09E-4B35-9DE4-54058AC42F27}" sibTransId="{45B91BEC-AB50-452F-852C-B6D4CFAEC360}"/>
    <dgm:cxn modelId="{3BDD2EA6-CA8F-4A62-AB70-4538376882D0}" type="presOf" srcId="{4DD7C9AA-35F8-4B98-9086-E3C8E8FF0B60}" destId="{7A41CF89-EA6A-4DC6-8CCD-936006D53C24}" srcOrd="0" destOrd="0" presId="urn:microsoft.com/office/officeart/2005/8/layout/list1"/>
    <dgm:cxn modelId="{2D936CAC-22AD-456C-A44E-17195DA43A4C}" type="presOf" srcId="{2C7336A6-C096-4C2B-9E06-7FAB98A40704}" destId="{9B5B583D-1E3B-44C5-8082-6BB11693FECE}" srcOrd="1" destOrd="0" presId="urn:microsoft.com/office/officeart/2005/8/layout/list1"/>
    <dgm:cxn modelId="{F19F51D0-92DF-401F-964A-DCB7F05DECF3}" type="presOf" srcId="{6267EE09-56F8-4BCD-A0D1-88382B0B87F5}" destId="{F0C99672-F6D6-4FE5-B681-344FABD4D239}" srcOrd="1" destOrd="0" presId="urn:microsoft.com/office/officeart/2005/8/layout/list1"/>
    <dgm:cxn modelId="{E8474ED6-8764-4399-91AE-0862730C6C6D}" type="presOf" srcId="{4DD7C9AA-35F8-4B98-9086-E3C8E8FF0B60}" destId="{E8EC53A1-4F52-4DFE-AD7F-E0090F58EC9C}" srcOrd="1" destOrd="0" presId="urn:microsoft.com/office/officeart/2005/8/layout/list1"/>
    <dgm:cxn modelId="{00AC15F7-E4F0-458D-A7AA-D330DDC9E303}" srcId="{4DD7C9AA-35F8-4B98-9086-E3C8E8FF0B60}" destId="{F98CFC8A-D022-47D1-B376-1CCFC50D5E3D}" srcOrd="0" destOrd="0" parTransId="{CBD51505-76A4-45E8-9D76-E92B5E224ACB}" sibTransId="{7D38C612-D693-4102-8223-2B3675DCF7B5}"/>
    <dgm:cxn modelId="{938155FD-0BBE-4795-AEC9-0FEB4601A443}" type="presOf" srcId="{5A637793-7F94-46E5-8F60-DFCBE0D57413}" destId="{74D8B889-60C9-421F-B8DD-451ADF1C008F}" srcOrd="0" destOrd="0" presId="urn:microsoft.com/office/officeart/2005/8/layout/list1"/>
    <dgm:cxn modelId="{6E4DAA0F-7DBB-4091-8B3F-65828303B9A5}" type="presParOf" srcId="{C8AC463C-E698-4E60-9DFF-9385AF7BF715}" destId="{86EB92EC-3037-4F51-8F85-B6369E5EAC86}" srcOrd="0" destOrd="0" presId="urn:microsoft.com/office/officeart/2005/8/layout/list1"/>
    <dgm:cxn modelId="{1B286D59-B512-4864-82EC-58874CA9A5C7}" type="presParOf" srcId="{86EB92EC-3037-4F51-8F85-B6369E5EAC86}" destId="{6BB15130-2A9B-4D4F-A93F-9182989C4356}" srcOrd="0" destOrd="0" presId="urn:microsoft.com/office/officeart/2005/8/layout/list1"/>
    <dgm:cxn modelId="{BE5FACCB-B10D-49A2-96A4-4D2D5BEA28FF}" type="presParOf" srcId="{86EB92EC-3037-4F51-8F85-B6369E5EAC86}" destId="{F0C99672-F6D6-4FE5-B681-344FABD4D239}" srcOrd="1" destOrd="0" presId="urn:microsoft.com/office/officeart/2005/8/layout/list1"/>
    <dgm:cxn modelId="{7C34E4EA-7EB5-4BA2-A285-081F5FA13FE1}" type="presParOf" srcId="{C8AC463C-E698-4E60-9DFF-9385AF7BF715}" destId="{8455342F-768A-4E8F-BBAA-A4D3A4519EF1}" srcOrd="1" destOrd="0" presId="urn:microsoft.com/office/officeart/2005/8/layout/list1"/>
    <dgm:cxn modelId="{140D3953-7446-4918-A4C7-19A9208B95FD}" type="presParOf" srcId="{C8AC463C-E698-4E60-9DFF-9385AF7BF715}" destId="{866C1842-7EE8-4BA9-AEF9-7530B4FBED68}" srcOrd="2" destOrd="0" presId="urn:microsoft.com/office/officeart/2005/8/layout/list1"/>
    <dgm:cxn modelId="{40C06EC2-F856-47F4-B775-F651E926B0EE}" type="presParOf" srcId="{C8AC463C-E698-4E60-9DFF-9385AF7BF715}" destId="{71A89291-DD17-4994-BC52-4834CF100B4B}" srcOrd="3" destOrd="0" presId="urn:microsoft.com/office/officeart/2005/8/layout/list1"/>
    <dgm:cxn modelId="{8E69A673-A556-422C-9869-108C1F3E9814}" type="presParOf" srcId="{C8AC463C-E698-4E60-9DFF-9385AF7BF715}" destId="{128645CB-C907-4CB7-9C6D-E0254C9CF611}" srcOrd="4" destOrd="0" presId="urn:microsoft.com/office/officeart/2005/8/layout/list1"/>
    <dgm:cxn modelId="{A6AD7FE8-CDC0-46C2-B5E4-84E29D16CB23}" type="presParOf" srcId="{128645CB-C907-4CB7-9C6D-E0254C9CF611}" destId="{7A41CF89-EA6A-4DC6-8CCD-936006D53C24}" srcOrd="0" destOrd="0" presId="urn:microsoft.com/office/officeart/2005/8/layout/list1"/>
    <dgm:cxn modelId="{782C4B3B-85B6-4097-A73A-74414D4EB602}" type="presParOf" srcId="{128645CB-C907-4CB7-9C6D-E0254C9CF611}" destId="{E8EC53A1-4F52-4DFE-AD7F-E0090F58EC9C}" srcOrd="1" destOrd="0" presId="urn:microsoft.com/office/officeart/2005/8/layout/list1"/>
    <dgm:cxn modelId="{87AAD951-738F-4A30-AE26-B1C9E17D15EB}" type="presParOf" srcId="{C8AC463C-E698-4E60-9DFF-9385AF7BF715}" destId="{FD57C91D-E104-4ADA-A3D3-A6D422D3296E}" srcOrd="5" destOrd="0" presId="urn:microsoft.com/office/officeart/2005/8/layout/list1"/>
    <dgm:cxn modelId="{2F355168-80A6-4F64-85E9-EFC379EB739B}" type="presParOf" srcId="{C8AC463C-E698-4E60-9DFF-9385AF7BF715}" destId="{CEFBD6FD-85F2-4F24-96D6-5E006BDC5E80}" srcOrd="6" destOrd="0" presId="urn:microsoft.com/office/officeart/2005/8/layout/list1"/>
    <dgm:cxn modelId="{51B69D11-7530-4D6E-935B-DA22CC59C1E3}" type="presParOf" srcId="{C8AC463C-E698-4E60-9DFF-9385AF7BF715}" destId="{F6D26D44-EA83-4329-BB42-98F2FB2AF885}" srcOrd="7" destOrd="0" presId="urn:microsoft.com/office/officeart/2005/8/layout/list1"/>
    <dgm:cxn modelId="{A66588D0-CD5B-4F0A-AD51-8577E5F0CC1E}" type="presParOf" srcId="{C8AC463C-E698-4E60-9DFF-9385AF7BF715}" destId="{3A4A5517-F840-4DFF-AF06-269FF5BA2795}" srcOrd="8" destOrd="0" presId="urn:microsoft.com/office/officeart/2005/8/layout/list1"/>
    <dgm:cxn modelId="{6BB14AEF-C312-4F17-A77A-3836C8B8C4E0}" type="presParOf" srcId="{3A4A5517-F840-4DFF-AF06-269FF5BA2795}" destId="{4F9539D6-06C9-4ADC-BEF7-DC87DEF8A04B}" srcOrd="0" destOrd="0" presId="urn:microsoft.com/office/officeart/2005/8/layout/list1"/>
    <dgm:cxn modelId="{B9DA5B3F-1B56-4FCF-9C29-C382A54DDEC4}" type="presParOf" srcId="{3A4A5517-F840-4DFF-AF06-269FF5BA2795}" destId="{9B5B583D-1E3B-44C5-8082-6BB11693FECE}" srcOrd="1" destOrd="0" presId="urn:microsoft.com/office/officeart/2005/8/layout/list1"/>
    <dgm:cxn modelId="{85D85AAD-AF7B-4F27-B72A-7A5FFEA38160}" type="presParOf" srcId="{C8AC463C-E698-4E60-9DFF-9385AF7BF715}" destId="{1B68E31A-7E4F-4CC4-BC65-A06C57A8FBFE}" srcOrd="9" destOrd="0" presId="urn:microsoft.com/office/officeart/2005/8/layout/list1"/>
    <dgm:cxn modelId="{CB8A1144-5709-4993-9206-DB5AFE92AFC0}" type="presParOf" srcId="{C8AC463C-E698-4E60-9DFF-9385AF7BF715}" destId="{74D8B889-60C9-421F-B8DD-451ADF1C008F}"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4B79A8A-F343-4BE9-8346-FE124142F6EA}"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fr-FR"/>
        </a:p>
      </dgm:t>
    </dgm:pt>
    <dgm:pt modelId="{5BD4EDA3-2343-45AC-BB32-139FFB34DFFF}">
      <dgm:prSet phldrT="[Texte]"/>
      <dgm:spPr/>
      <dgm:t>
        <a:bodyPr/>
        <a:lstStyle/>
        <a:p>
          <a:r>
            <a:rPr lang="fr-FR" dirty="0"/>
            <a:t>Fixé par le règlement intérieur</a:t>
          </a:r>
        </a:p>
      </dgm:t>
    </dgm:pt>
    <dgm:pt modelId="{5CE979BD-7293-40EA-A363-AECB8F8441B9}" type="parTrans" cxnId="{B03240F2-A06F-429E-BF18-5DB4C7FF56E6}">
      <dgm:prSet/>
      <dgm:spPr/>
      <dgm:t>
        <a:bodyPr/>
        <a:lstStyle/>
        <a:p>
          <a:endParaRPr lang="fr-FR"/>
        </a:p>
      </dgm:t>
    </dgm:pt>
    <dgm:pt modelId="{D73532E0-86A3-4CB1-8920-2E39DD359BAF}" type="sibTrans" cxnId="{B03240F2-A06F-429E-BF18-5DB4C7FF56E6}">
      <dgm:prSet/>
      <dgm:spPr/>
      <dgm:t>
        <a:bodyPr/>
        <a:lstStyle/>
        <a:p>
          <a:endParaRPr lang="fr-FR"/>
        </a:p>
      </dgm:t>
    </dgm:pt>
    <dgm:pt modelId="{CBFE37F5-2BBD-4DC2-A6B4-A820605E006B}">
      <dgm:prSet phldrT="[Texte]"/>
      <dgm:spPr/>
      <dgm:t>
        <a:bodyPr/>
        <a:lstStyle/>
        <a:p>
          <a:r>
            <a:rPr lang="fr-FR" dirty="0"/>
            <a:t>Secrétaire, trésorier désigné lors de la 1</a:t>
          </a:r>
          <a:r>
            <a:rPr lang="fr-FR" baseline="30000" dirty="0"/>
            <a:t>re</a:t>
          </a:r>
          <a:r>
            <a:rPr lang="fr-FR" dirty="0"/>
            <a:t> réunion</a:t>
          </a:r>
        </a:p>
      </dgm:t>
    </dgm:pt>
    <dgm:pt modelId="{1855C318-25E4-42BD-BFEE-592145262EFD}" type="parTrans" cxnId="{4BD914CD-7F85-4D1E-B8A3-7FCC21BF6D4D}">
      <dgm:prSet/>
      <dgm:spPr/>
      <dgm:t>
        <a:bodyPr/>
        <a:lstStyle/>
        <a:p>
          <a:endParaRPr lang="fr-FR"/>
        </a:p>
      </dgm:t>
    </dgm:pt>
    <dgm:pt modelId="{FA6DD96A-7129-47DB-A3BE-55662BE0FA8A}" type="sibTrans" cxnId="{4BD914CD-7F85-4D1E-B8A3-7FCC21BF6D4D}">
      <dgm:prSet/>
      <dgm:spPr/>
      <dgm:t>
        <a:bodyPr/>
        <a:lstStyle/>
        <a:p>
          <a:endParaRPr lang="fr-FR"/>
        </a:p>
      </dgm:t>
    </dgm:pt>
    <dgm:pt modelId="{DFA53210-3428-4385-A9A2-CF961829CD21}">
      <dgm:prSet phldrT="[Texte]"/>
      <dgm:spPr/>
      <dgm:t>
        <a:bodyPr/>
        <a:lstStyle/>
        <a:p>
          <a:r>
            <a:rPr lang="fr-FR" dirty="0"/>
            <a:t>L’employeur est le Président</a:t>
          </a:r>
        </a:p>
      </dgm:t>
    </dgm:pt>
    <dgm:pt modelId="{2792E449-40D2-4502-935C-9A345043B205}" type="parTrans" cxnId="{91E63967-016E-4B69-9234-C62D341521AD}">
      <dgm:prSet/>
      <dgm:spPr/>
      <dgm:t>
        <a:bodyPr/>
        <a:lstStyle/>
        <a:p>
          <a:endParaRPr lang="fr-FR"/>
        </a:p>
      </dgm:t>
    </dgm:pt>
    <dgm:pt modelId="{635EE0AE-CC67-443D-B882-5C180266AA82}" type="sibTrans" cxnId="{91E63967-016E-4B69-9234-C62D341521AD}">
      <dgm:prSet/>
      <dgm:spPr/>
      <dgm:t>
        <a:bodyPr/>
        <a:lstStyle/>
        <a:p>
          <a:endParaRPr lang="fr-FR"/>
        </a:p>
      </dgm:t>
    </dgm:pt>
    <dgm:pt modelId="{72AA753C-69CB-45C1-8EC6-6B05DD84D216}">
      <dgm:prSet/>
      <dgm:spPr/>
      <dgm:t>
        <a:bodyPr/>
        <a:lstStyle/>
        <a:p>
          <a:r>
            <a:rPr lang="fr-FR" dirty="0"/>
            <a:t>Durée du mandat : 4 ans maximum</a:t>
          </a:r>
        </a:p>
      </dgm:t>
    </dgm:pt>
    <dgm:pt modelId="{6B4068CB-2016-406D-A147-1740C898CB44}" type="parTrans" cxnId="{AFE98FDB-08DF-4DD4-80D2-9A74EB9B70C7}">
      <dgm:prSet/>
      <dgm:spPr/>
      <dgm:t>
        <a:bodyPr/>
        <a:lstStyle/>
        <a:p>
          <a:endParaRPr lang="fr-FR"/>
        </a:p>
      </dgm:t>
    </dgm:pt>
    <dgm:pt modelId="{28E58D56-C3C9-405F-9332-B488CBBD1000}" type="sibTrans" cxnId="{AFE98FDB-08DF-4DD4-80D2-9A74EB9B70C7}">
      <dgm:prSet/>
      <dgm:spPr/>
      <dgm:t>
        <a:bodyPr/>
        <a:lstStyle/>
        <a:p>
          <a:endParaRPr lang="fr-FR"/>
        </a:p>
      </dgm:t>
    </dgm:pt>
    <dgm:pt modelId="{28252119-7B02-4B2D-BC74-3D536655668A}">
      <dgm:prSet/>
      <dgm:spPr/>
      <dgm:t>
        <a:bodyPr/>
        <a:lstStyle/>
        <a:p>
          <a:r>
            <a:rPr lang="fr-FR" dirty="0"/>
            <a:t>Limitation à 3 mandats successifs</a:t>
          </a:r>
        </a:p>
      </dgm:t>
    </dgm:pt>
    <dgm:pt modelId="{0B2B894D-E9DC-4D9A-BED7-890D0AEB208B}" type="parTrans" cxnId="{369F4F0C-7BE0-4E31-873A-3A8762F27D56}">
      <dgm:prSet/>
      <dgm:spPr/>
      <dgm:t>
        <a:bodyPr/>
        <a:lstStyle/>
        <a:p>
          <a:endParaRPr lang="fr-FR"/>
        </a:p>
      </dgm:t>
    </dgm:pt>
    <dgm:pt modelId="{A5F37E33-C9D5-47E4-86BA-865ECB63D058}" type="sibTrans" cxnId="{369F4F0C-7BE0-4E31-873A-3A8762F27D56}">
      <dgm:prSet/>
      <dgm:spPr/>
      <dgm:t>
        <a:bodyPr/>
        <a:lstStyle/>
        <a:p>
          <a:endParaRPr lang="fr-FR"/>
        </a:p>
      </dgm:t>
    </dgm:pt>
    <dgm:pt modelId="{F00A39E1-253A-4123-B2A6-9CE9C45882A4}" type="pres">
      <dgm:prSet presAssocID="{34B79A8A-F343-4BE9-8346-FE124142F6EA}" presName="linear" presStyleCnt="0">
        <dgm:presLayoutVars>
          <dgm:animLvl val="lvl"/>
          <dgm:resizeHandles val="exact"/>
        </dgm:presLayoutVars>
      </dgm:prSet>
      <dgm:spPr/>
    </dgm:pt>
    <dgm:pt modelId="{E4AE40C1-FCBA-4A83-B151-3360293EE53A}" type="pres">
      <dgm:prSet presAssocID="{5BD4EDA3-2343-45AC-BB32-139FFB34DFFF}" presName="parentText" presStyleLbl="node1" presStyleIdx="0" presStyleCnt="5">
        <dgm:presLayoutVars>
          <dgm:chMax val="0"/>
          <dgm:bulletEnabled val="1"/>
        </dgm:presLayoutVars>
      </dgm:prSet>
      <dgm:spPr/>
    </dgm:pt>
    <dgm:pt modelId="{9BF3DB85-F47C-43D8-B88D-3AF6CCD87C57}" type="pres">
      <dgm:prSet presAssocID="{D73532E0-86A3-4CB1-8920-2E39DD359BAF}" presName="spacer" presStyleCnt="0"/>
      <dgm:spPr/>
    </dgm:pt>
    <dgm:pt modelId="{6B5507F7-8D73-40B2-AD97-B4520799C547}" type="pres">
      <dgm:prSet presAssocID="{CBFE37F5-2BBD-4DC2-A6B4-A820605E006B}" presName="parentText" presStyleLbl="node1" presStyleIdx="1" presStyleCnt="5">
        <dgm:presLayoutVars>
          <dgm:chMax val="0"/>
          <dgm:bulletEnabled val="1"/>
        </dgm:presLayoutVars>
      </dgm:prSet>
      <dgm:spPr/>
    </dgm:pt>
    <dgm:pt modelId="{9AB7C344-C7F9-4D38-A146-03544BF50280}" type="pres">
      <dgm:prSet presAssocID="{FA6DD96A-7129-47DB-A3BE-55662BE0FA8A}" presName="spacer" presStyleCnt="0"/>
      <dgm:spPr/>
    </dgm:pt>
    <dgm:pt modelId="{F3B68F0F-091F-4437-9BFE-45A4144CC525}" type="pres">
      <dgm:prSet presAssocID="{DFA53210-3428-4385-A9A2-CF961829CD21}" presName="parentText" presStyleLbl="node1" presStyleIdx="2" presStyleCnt="5">
        <dgm:presLayoutVars>
          <dgm:chMax val="0"/>
          <dgm:bulletEnabled val="1"/>
        </dgm:presLayoutVars>
      </dgm:prSet>
      <dgm:spPr/>
    </dgm:pt>
    <dgm:pt modelId="{D5D5598F-BB2A-4D08-8B95-FABC9D12E47C}" type="pres">
      <dgm:prSet presAssocID="{635EE0AE-CC67-443D-B882-5C180266AA82}" presName="spacer" presStyleCnt="0"/>
      <dgm:spPr/>
    </dgm:pt>
    <dgm:pt modelId="{10A8F828-BEC9-4049-8C0C-ADCAE3BB8D8C}" type="pres">
      <dgm:prSet presAssocID="{72AA753C-69CB-45C1-8EC6-6B05DD84D216}" presName="parentText" presStyleLbl="node1" presStyleIdx="3" presStyleCnt="5">
        <dgm:presLayoutVars>
          <dgm:chMax val="0"/>
          <dgm:bulletEnabled val="1"/>
        </dgm:presLayoutVars>
      </dgm:prSet>
      <dgm:spPr/>
    </dgm:pt>
    <dgm:pt modelId="{9EE3BBC6-7C22-4A15-8060-2815C28710E0}" type="pres">
      <dgm:prSet presAssocID="{28E58D56-C3C9-405F-9332-B488CBBD1000}" presName="spacer" presStyleCnt="0"/>
      <dgm:spPr/>
    </dgm:pt>
    <dgm:pt modelId="{F4D5879E-178A-485A-BB91-160F51A84282}" type="pres">
      <dgm:prSet presAssocID="{28252119-7B02-4B2D-BC74-3D536655668A}" presName="parentText" presStyleLbl="node1" presStyleIdx="4" presStyleCnt="5">
        <dgm:presLayoutVars>
          <dgm:chMax val="0"/>
          <dgm:bulletEnabled val="1"/>
        </dgm:presLayoutVars>
      </dgm:prSet>
      <dgm:spPr/>
    </dgm:pt>
  </dgm:ptLst>
  <dgm:cxnLst>
    <dgm:cxn modelId="{369F4F0C-7BE0-4E31-873A-3A8762F27D56}" srcId="{34B79A8A-F343-4BE9-8346-FE124142F6EA}" destId="{28252119-7B02-4B2D-BC74-3D536655668A}" srcOrd="4" destOrd="0" parTransId="{0B2B894D-E9DC-4D9A-BED7-890D0AEB208B}" sibTransId="{A5F37E33-C9D5-47E4-86BA-865ECB63D058}"/>
    <dgm:cxn modelId="{1C92FB2B-B3D6-4EF2-94A6-F11A0D288ADF}" type="presOf" srcId="{28252119-7B02-4B2D-BC74-3D536655668A}" destId="{F4D5879E-178A-485A-BB91-160F51A84282}" srcOrd="0" destOrd="0" presId="urn:microsoft.com/office/officeart/2005/8/layout/vList2"/>
    <dgm:cxn modelId="{4D554B30-72B2-4BF1-927F-D23CB954A380}" type="presOf" srcId="{DFA53210-3428-4385-A9A2-CF961829CD21}" destId="{F3B68F0F-091F-4437-9BFE-45A4144CC525}" srcOrd="0" destOrd="0" presId="urn:microsoft.com/office/officeart/2005/8/layout/vList2"/>
    <dgm:cxn modelId="{13AF6F5E-BF4F-41FD-9F5E-6F0900416DCA}" type="presOf" srcId="{5BD4EDA3-2343-45AC-BB32-139FFB34DFFF}" destId="{E4AE40C1-FCBA-4A83-B151-3360293EE53A}" srcOrd="0" destOrd="0" presId="urn:microsoft.com/office/officeart/2005/8/layout/vList2"/>
    <dgm:cxn modelId="{91E63967-016E-4B69-9234-C62D341521AD}" srcId="{34B79A8A-F343-4BE9-8346-FE124142F6EA}" destId="{DFA53210-3428-4385-A9A2-CF961829CD21}" srcOrd="2" destOrd="0" parTransId="{2792E449-40D2-4502-935C-9A345043B205}" sibTransId="{635EE0AE-CC67-443D-B882-5C180266AA82}"/>
    <dgm:cxn modelId="{22FD3C5A-9AA3-45BE-95CF-FEE0DD49C8E7}" type="presOf" srcId="{CBFE37F5-2BBD-4DC2-A6B4-A820605E006B}" destId="{6B5507F7-8D73-40B2-AD97-B4520799C547}" srcOrd="0" destOrd="0" presId="urn:microsoft.com/office/officeart/2005/8/layout/vList2"/>
    <dgm:cxn modelId="{D600BFB9-EDCD-4BEB-9B60-E4CBD930FE31}" type="presOf" srcId="{72AA753C-69CB-45C1-8EC6-6B05DD84D216}" destId="{10A8F828-BEC9-4049-8C0C-ADCAE3BB8D8C}" srcOrd="0" destOrd="0" presId="urn:microsoft.com/office/officeart/2005/8/layout/vList2"/>
    <dgm:cxn modelId="{4BD914CD-7F85-4D1E-B8A3-7FCC21BF6D4D}" srcId="{34B79A8A-F343-4BE9-8346-FE124142F6EA}" destId="{CBFE37F5-2BBD-4DC2-A6B4-A820605E006B}" srcOrd="1" destOrd="0" parTransId="{1855C318-25E4-42BD-BFEE-592145262EFD}" sibTransId="{FA6DD96A-7129-47DB-A3BE-55662BE0FA8A}"/>
    <dgm:cxn modelId="{AFE98FDB-08DF-4DD4-80D2-9A74EB9B70C7}" srcId="{34B79A8A-F343-4BE9-8346-FE124142F6EA}" destId="{72AA753C-69CB-45C1-8EC6-6B05DD84D216}" srcOrd="3" destOrd="0" parTransId="{6B4068CB-2016-406D-A147-1740C898CB44}" sibTransId="{28E58D56-C3C9-405F-9332-B488CBBD1000}"/>
    <dgm:cxn modelId="{B03240F2-A06F-429E-BF18-5DB4C7FF56E6}" srcId="{34B79A8A-F343-4BE9-8346-FE124142F6EA}" destId="{5BD4EDA3-2343-45AC-BB32-139FFB34DFFF}" srcOrd="0" destOrd="0" parTransId="{5CE979BD-7293-40EA-A363-AECB8F8441B9}" sibTransId="{D73532E0-86A3-4CB1-8920-2E39DD359BAF}"/>
    <dgm:cxn modelId="{ECE722F9-E356-4A71-B8C4-5AC479D25D3F}" type="presOf" srcId="{34B79A8A-F343-4BE9-8346-FE124142F6EA}" destId="{F00A39E1-253A-4123-B2A6-9CE9C45882A4}" srcOrd="0" destOrd="0" presId="urn:microsoft.com/office/officeart/2005/8/layout/vList2"/>
    <dgm:cxn modelId="{6DD1F93B-49EE-4581-BD14-1F641FEBC9D9}" type="presParOf" srcId="{F00A39E1-253A-4123-B2A6-9CE9C45882A4}" destId="{E4AE40C1-FCBA-4A83-B151-3360293EE53A}" srcOrd="0" destOrd="0" presId="urn:microsoft.com/office/officeart/2005/8/layout/vList2"/>
    <dgm:cxn modelId="{F33415F3-5874-4013-A39F-DC76CF78EC13}" type="presParOf" srcId="{F00A39E1-253A-4123-B2A6-9CE9C45882A4}" destId="{9BF3DB85-F47C-43D8-B88D-3AF6CCD87C57}" srcOrd="1" destOrd="0" presId="urn:microsoft.com/office/officeart/2005/8/layout/vList2"/>
    <dgm:cxn modelId="{65C2C0D0-D772-4CE0-89AE-2CDB12F42EA5}" type="presParOf" srcId="{F00A39E1-253A-4123-B2A6-9CE9C45882A4}" destId="{6B5507F7-8D73-40B2-AD97-B4520799C547}" srcOrd="2" destOrd="0" presId="urn:microsoft.com/office/officeart/2005/8/layout/vList2"/>
    <dgm:cxn modelId="{CDBC841F-7F61-474D-A4E2-CAC91B856B4C}" type="presParOf" srcId="{F00A39E1-253A-4123-B2A6-9CE9C45882A4}" destId="{9AB7C344-C7F9-4D38-A146-03544BF50280}" srcOrd="3" destOrd="0" presId="urn:microsoft.com/office/officeart/2005/8/layout/vList2"/>
    <dgm:cxn modelId="{87CA11DF-381B-42FC-BB9B-255B95A69F20}" type="presParOf" srcId="{F00A39E1-253A-4123-B2A6-9CE9C45882A4}" destId="{F3B68F0F-091F-4437-9BFE-45A4144CC525}" srcOrd="4" destOrd="0" presId="urn:microsoft.com/office/officeart/2005/8/layout/vList2"/>
    <dgm:cxn modelId="{E4E8F32B-C911-4A1F-A338-7D2A3101427A}" type="presParOf" srcId="{F00A39E1-253A-4123-B2A6-9CE9C45882A4}" destId="{D5D5598F-BB2A-4D08-8B95-FABC9D12E47C}" srcOrd="5" destOrd="0" presId="urn:microsoft.com/office/officeart/2005/8/layout/vList2"/>
    <dgm:cxn modelId="{276B8BB2-B936-4516-B04D-373C8B6AA88C}" type="presParOf" srcId="{F00A39E1-253A-4123-B2A6-9CE9C45882A4}" destId="{10A8F828-BEC9-4049-8C0C-ADCAE3BB8D8C}" srcOrd="6" destOrd="0" presId="urn:microsoft.com/office/officeart/2005/8/layout/vList2"/>
    <dgm:cxn modelId="{9EDB0770-6924-4E91-A5C3-78CD33E36878}" type="presParOf" srcId="{F00A39E1-253A-4123-B2A6-9CE9C45882A4}" destId="{9EE3BBC6-7C22-4A15-8060-2815C28710E0}" srcOrd="7" destOrd="0" presId="urn:microsoft.com/office/officeart/2005/8/layout/vList2"/>
    <dgm:cxn modelId="{9D287610-3EBC-4829-A36E-DD1F4971CB7C}" type="presParOf" srcId="{F00A39E1-253A-4123-B2A6-9CE9C45882A4}" destId="{F4D5879E-178A-485A-BB91-160F51A84282}"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B512E00-EF72-4D78-8493-F2AA0CBB9B30}" type="doc">
      <dgm:prSet loTypeId="urn:microsoft.com/office/officeart/2005/8/layout/cycle3" loCatId="cycle" qsTypeId="urn:microsoft.com/office/officeart/2005/8/quickstyle/simple1" qsCatId="simple" csTypeId="urn:microsoft.com/office/officeart/2005/8/colors/colorful4" csCatId="colorful" phldr="1"/>
      <dgm:spPr/>
      <dgm:t>
        <a:bodyPr/>
        <a:lstStyle/>
        <a:p>
          <a:endParaRPr lang="fr-FR"/>
        </a:p>
      </dgm:t>
    </dgm:pt>
    <dgm:pt modelId="{B36BC946-5729-45D1-8BEF-1ABC1F6D96AB}">
      <dgm:prSet phldrT="[Texte]"/>
      <dgm:spPr/>
      <dgm:t>
        <a:bodyPr/>
        <a:lstStyle/>
        <a:p>
          <a:r>
            <a:rPr lang="fr-FR" dirty="0"/>
            <a:t>L’employeur</a:t>
          </a:r>
        </a:p>
      </dgm:t>
    </dgm:pt>
    <dgm:pt modelId="{6F8A3AC9-8014-4421-83BF-851EEFDC2D5C}" type="parTrans" cxnId="{463239C3-4CDF-476D-8D0F-07C8A5D3C295}">
      <dgm:prSet/>
      <dgm:spPr/>
      <dgm:t>
        <a:bodyPr/>
        <a:lstStyle/>
        <a:p>
          <a:endParaRPr lang="fr-FR"/>
        </a:p>
      </dgm:t>
    </dgm:pt>
    <dgm:pt modelId="{D3C29B40-D537-4BD1-8AAB-BDDF84CFF5C2}" type="sibTrans" cxnId="{463239C3-4CDF-476D-8D0F-07C8A5D3C295}">
      <dgm:prSet/>
      <dgm:spPr/>
      <dgm:t>
        <a:bodyPr/>
        <a:lstStyle/>
        <a:p>
          <a:endParaRPr lang="fr-FR" dirty="0"/>
        </a:p>
      </dgm:t>
    </dgm:pt>
    <dgm:pt modelId="{ECB196A5-E678-4865-BB27-E875962A6E09}">
      <dgm:prSet phldrT="[Texte]"/>
      <dgm:spPr/>
      <dgm:t>
        <a:bodyPr/>
        <a:lstStyle/>
        <a:p>
          <a:r>
            <a:rPr lang="fr-FR" dirty="0"/>
            <a:t>Titulaires </a:t>
          </a:r>
        </a:p>
        <a:p>
          <a:r>
            <a:rPr lang="fr-FR" dirty="0"/>
            <a:t>Suppléants</a:t>
          </a:r>
        </a:p>
        <a:p>
          <a:r>
            <a:rPr lang="fr-FR" dirty="0"/>
            <a:t>élus</a:t>
          </a:r>
        </a:p>
      </dgm:t>
    </dgm:pt>
    <dgm:pt modelId="{68DA3018-50C5-414C-A56D-4DADAE075F95}" type="parTrans" cxnId="{66EBD79C-ED7B-488C-B07C-CEBE468FBB5B}">
      <dgm:prSet/>
      <dgm:spPr/>
      <dgm:t>
        <a:bodyPr/>
        <a:lstStyle/>
        <a:p>
          <a:endParaRPr lang="fr-FR"/>
        </a:p>
      </dgm:t>
    </dgm:pt>
    <dgm:pt modelId="{D4116091-1DF6-4D67-969C-C97E9DEC279F}" type="sibTrans" cxnId="{66EBD79C-ED7B-488C-B07C-CEBE468FBB5B}">
      <dgm:prSet/>
      <dgm:spPr/>
      <dgm:t>
        <a:bodyPr/>
        <a:lstStyle/>
        <a:p>
          <a:endParaRPr lang="fr-FR"/>
        </a:p>
      </dgm:t>
    </dgm:pt>
    <dgm:pt modelId="{BB1D4149-CD18-4947-B93F-F002F88E2EE3}">
      <dgm:prSet phldrT="[Texte]"/>
      <dgm:spPr/>
      <dgm:t>
        <a:bodyPr/>
        <a:lstStyle/>
        <a:p>
          <a:r>
            <a:rPr lang="fr-FR" dirty="0"/>
            <a:t>Représentant syndical de droit</a:t>
          </a:r>
        </a:p>
        <a:p>
          <a:r>
            <a:rPr lang="fr-FR" dirty="0"/>
            <a:t>moins de 300 salariés</a:t>
          </a:r>
        </a:p>
      </dgm:t>
    </dgm:pt>
    <dgm:pt modelId="{D195430F-59CC-4F68-985F-4CAAAD790CA3}" type="parTrans" cxnId="{0A041880-A61A-48FE-AD32-423E035DA004}">
      <dgm:prSet/>
      <dgm:spPr/>
      <dgm:t>
        <a:bodyPr/>
        <a:lstStyle/>
        <a:p>
          <a:endParaRPr lang="fr-FR"/>
        </a:p>
      </dgm:t>
    </dgm:pt>
    <dgm:pt modelId="{C8C4BFD9-36FD-4C19-A480-F93A59A6E29F}" type="sibTrans" cxnId="{0A041880-A61A-48FE-AD32-423E035DA004}">
      <dgm:prSet/>
      <dgm:spPr/>
      <dgm:t>
        <a:bodyPr/>
        <a:lstStyle/>
        <a:p>
          <a:endParaRPr lang="fr-FR"/>
        </a:p>
      </dgm:t>
    </dgm:pt>
    <dgm:pt modelId="{493C20A8-865F-4CC2-9F2E-283DDB239F36}">
      <dgm:prSet phldrT="[Texte]"/>
      <dgm:spPr/>
      <dgm:t>
        <a:bodyPr/>
        <a:lstStyle/>
        <a:p>
          <a:r>
            <a:rPr lang="fr-FR" dirty="0"/>
            <a:t>Chaque organisation syndicale représentative </a:t>
          </a:r>
        </a:p>
        <a:p>
          <a:r>
            <a:rPr lang="fr-FR" dirty="0"/>
            <a:t>plus de 300 salariés</a:t>
          </a:r>
        </a:p>
      </dgm:t>
    </dgm:pt>
    <dgm:pt modelId="{5CEED07A-E360-423E-A501-13641DAE8E81}" type="parTrans" cxnId="{0094BAE3-174A-452D-894A-B7A21CB827D6}">
      <dgm:prSet/>
      <dgm:spPr/>
      <dgm:t>
        <a:bodyPr/>
        <a:lstStyle/>
        <a:p>
          <a:endParaRPr lang="fr-FR"/>
        </a:p>
      </dgm:t>
    </dgm:pt>
    <dgm:pt modelId="{2BA4285B-7DE8-47AA-ABDC-F99888F63296}" type="sibTrans" cxnId="{0094BAE3-174A-452D-894A-B7A21CB827D6}">
      <dgm:prSet/>
      <dgm:spPr/>
      <dgm:t>
        <a:bodyPr/>
        <a:lstStyle/>
        <a:p>
          <a:endParaRPr lang="fr-FR"/>
        </a:p>
      </dgm:t>
    </dgm:pt>
    <dgm:pt modelId="{E63BF41A-7F45-4936-AB0E-C5ABE5EFB384}" type="pres">
      <dgm:prSet presAssocID="{5B512E00-EF72-4D78-8493-F2AA0CBB9B30}" presName="Name0" presStyleCnt="0">
        <dgm:presLayoutVars>
          <dgm:dir/>
          <dgm:resizeHandles val="exact"/>
        </dgm:presLayoutVars>
      </dgm:prSet>
      <dgm:spPr/>
    </dgm:pt>
    <dgm:pt modelId="{381B48F8-4C25-46F6-8B47-BBB02BA17CFA}" type="pres">
      <dgm:prSet presAssocID="{5B512E00-EF72-4D78-8493-F2AA0CBB9B30}" presName="cycle" presStyleCnt="0"/>
      <dgm:spPr/>
    </dgm:pt>
    <dgm:pt modelId="{8CDABF0D-C591-4601-B90F-4B85324A4CED}" type="pres">
      <dgm:prSet presAssocID="{B36BC946-5729-45D1-8BEF-1ABC1F6D96AB}" presName="nodeFirstNode" presStyleLbl="node1" presStyleIdx="0" presStyleCnt="4" custRadScaleRad="109783" custRadScaleInc="33758">
        <dgm:presLayoutVars>
          <dgm:bulletEnabled val="1"/>
        </dgm:presLayoutVars>
      </dgm:prSet>
      <dgm:spPr/>
    </dgm:pt>
    <dgm:pt modelId="{25CE0198-EFF5-4A8D-8DCB-31083D93FE68}" type="pres">
      <dgm:prSet presAssocID="{D3C29B40-D537-4BD1-8AAB-BDDF84CFF5C2}" presName="sibTransFirstNode" presStyleLbl="bgShp" presStyleIdx="0" presStyleCnt="1" custLinFactNeighborX="1066" custLinFactNeighborY="3524"/>
      <dgm:spPr/>
    </dgm:pt>
    <dgm:pt modelId="{FBB0F101-7B25-4DB0-9784-6F19A35DE590}" type="pres">
      <dgm:prSet presAssocID="{ECB196A5-E678-4865-BB27-E875962A6E09}" presName="nodeFollowingNodes" presStyleLbl="node1" presStyleIdx="1" presStyleCnt="4" custRadScaleRad="150422" custRadScaleInc="321">
        <dgm:presLayoutVars>
          <dgm:bulletEnabled val="1"/>
        </dgm:presLayoutVars>
      </dgm:prSet>
      <dgm:spPr/>
    </dgm:pt>
    <dgm:pt modelId="{8B12A8A6-830E-410B-A84B-8B0E5C59B202}" type="pres">
      <dgm:prSet presAssocID="{BB1D4149-CD18-4947-B93F-F002F88E2EE3}" presName="nodeFollowingNodes" presStyleLbl="node1" presStyleIdx="2" presStyleCnt="4" custRadScaleRad="121132" custRadScaleInc="-40419">
        <dgm:presLayoutVars>
          <dgm:bulletEnabled val="1"/>
        </dgm:presLayoutVars>
      </dgm:prSet>
      <dgm:spPr/>
    </dgm:pt>
    <dgm:pt modelId="{2232355D-89BA-4606-A047-746118D98557}" type="pres">
      <dgm:prSet presAssocID="{493C20A8-865F-4CC2-9F2E-283DDB239F36}" presName="nodeFollowingNodes" presStyleLbl="node1" presStyleIdx="3" presStyleCnt="4" custRadScaleRad="46490" custRadScaleInc="6802">
        <dgm:presLayoutVars>
          <dgm:bulletEnabled val="1"/>
        </dgm:presLayoutVars>
      </dgm:prSet>
      <dgm:spPr/>
    </dgm:pt>
  </dgm:ptLst>
  <dgm:cxnLst>
    <dgm:cxn modelId="{E25A721D-8EC4-4DA0-95E1-056F6A908884}" type="presOf" srcId="{ECB196A5-E678-4865-BB27-E875962A6E09}" destId="{FBB0F101-7B25-4DB0-9784-6F19A35DE590}" srcOrd="0" destOrd="0" presId="urn:microsoft.com/office/officeart/2005/8/layout/cycle3"/>
    <dgm:cxn modelId="{F1C67768-BBAB-48B5-AB24-3C6DCE51A9CE}" type="presOf" srcId="{493C20A8-865F-4CC2-9F2E-283DDB239F36}" destId="{2232355D-89BA-4606-A047-746118D98557}" srcOrd="0" destOrd="0" presId="urn:microsoft.com/office/officeart/2005/8/layout/cycle3"/>
    <dgm:cxn modelId="{6C22984C-F83A-470C-AB1A-E1960110F65E}" type="presOf" srcId="{5B512E00-EF72-4D78-8493-F2AA0CBB9B30}" destId="{E63BF41A-7F45-4936-AB0E-C5ABE5EFB384}" srcOrd="0" destOrd="0" presId="urn:microsoft.com/office/officeart/2005/8/layout/cycle3"/>
    <dgm:cxn modelId="{0A041880-A61A-48FE-AD32-423E035DA004}" srcId="{5B512E00-EF72-4D78-8493-F2AA0CBB9B30}" destId="{BB1D4149-CD18-4947-B93F-F002F88E2EE3}" srcOrd="2" destOrd="0" parTransId="{D195430F-59CC-4F68-985F-4CAAAD790CA3}" sibTransId="{C8C4BFD9-36FD-4C19-A480-F93A59A6E29F}"/>
    <dgm:cxn modelId="{1EBF8983-2072-4F6B-99EA-2CCB248B9EBB}" type="presOf" srcId="{D3C29B40-D537-4BD1-8AAB-BDDF84CFF5C2}" destId="{25CE0198-EFF5-4A8D-8DCB-31083D93FE68}" srcOrd="0" destOrd="0" presId="urn:microsoft.com/office/officeart/2005/8/layout/cycle3"/>
    <dgm:cxn modelId="{96E9EB93-D797-4B6D-9669-FF47009946C9}" type="presOf" srcId="{B36BC946-5729-45D1-8BEF-1ABC1F6D96AB}" destId="{8CDABF0D-C591-4601-B90F-4B85324A4CED}" srcOrd="0" destOrd="0" presId="urn:microsoft.com/office/officeart/2005/8/layout/cycle3"/>
    <dgm:cxn modelId="{66EBD79C-ED7B-488C-B07C-CEBE468FBB5B}" srcId="{5B512E00-EF72-4D78-8493-F2AA0CBB9B30}" destId="{ECB196A5-E678-4865-BB27-E875962A6E09}" srcOrd="1" destOrd="0" parTransId="{68DA3018-50C5-414C-A56D-4DADAE075F95}" sibTransId="{D4116091-1DF6-4D67-969C-C97E9DEC279F}"/>
    <dgm:cxn modelId="{C21FE7B3-05E5-4E63-AFAE-2CCE2D8735DD}" type="presOf" srcId="{BB1D4149-CD18-4947-B93F-F002F88E2EE3}" destId="{8B12A8A6-830E-410B-A84B-8B0E5C59B202}" srcOrd="0" destOrd="0" presId="urn:microsoft.com/office/officeart/2005/8/layout/cycle3"/>
    <dgm:cxn modelId="{463239C3-4CDF-476D-8D0F-07C8A5D3C295}" srcId="{5B512E00-EF72-4D78-8493-F2AA0CBB9B30}" destId="{B36BC946-5729-45D1-8BEF-1ABC1F6D96AB}" srcOrd="0" destOrd="0" parTransId="{6F8A3AC9-8014-4421-83BF-851EEFDC2D5C}" sibTransId="{D3C29B40-D537-4BD1-8AAB-BDDF84CFF5C2}"/>
    <dgm:cxn modelId="{0094BAE3-174A-452D-894A-B7A21CB827D6}" srcId="{5B512E00-EF72-4D78-8493-F2AA0CBB9B30}" destId="{493C20A8-865F-4CC2-9F2E-283DDB239F36}" srcOrd="3" destOrd="0" parTransId="{5CEED07A-E360-423E-A501-13641DAE8E81}" sibTransId="{2BA4285B-7DE8-47AA-ABDC-F99888F63296}"/>
    <dgm:cxn modelId="{9795C480-FF07-41F9-B0AA-72060F5A798B}" type="presParOf" srcId="{E63BF41A-7F45-4936-AB0E-C5ABE5EFB384}" destId="{381B48F8-4C25-46F6-8B47-BBB02BA17CFA}" srcOrd="0" destOrd="0" presId="urn:microsoft.com/office/officeart/2005/8/layout/cycle3"/>
    <dgm:cxn modelId="{3FCF5230-92E2-4FD1-A302-FF956A8E64C5}" type="presParOf" srcId="{381B48F8-4C25-46F6-8B47-BBB02BA17CFA}" destId="{8CDABF0D-C591-4601-B90F-4B85324A4CED}" srcOrd="0" destOrd="0" presId="urn:microsoft.com/office/officeart/2005/8/layout/cycle3"/>
    <dgm:cxn modelId="{48C3C1B9-AEC9-4FA3-BA9B-0D9B17F08B49}" type="presParOf" srcId="{381B48F8-4C25-46F6-8B47-BBB02BA17CFA}" destId="{25CE0198-EFF5-4A8D-8DCB-31083D93FE68}" srcOrd="1" destOrd="0" presId="urn:microsoft.com/office/officeart/2005/8/layout/cycle3"/>
    <dgm:cxn modelId="{D706B8AB-8473-4679-AD07-E0247FFC3F7E}" type="presParOf" srcId="{381B48F8-4C25-46F6-8B47-BBB02BA17CFA}" destId="{FBB0F101-7B25-4DB0-9784-6F19A35DE590}" srcOrd="2" destOrd="0" presId="urn:microsoft.com/office/officeart/2005/8/layout/cycle3"/>
    <dgm:cxn modelId="{4AD1B16D-2A5D-4F87-9FED-FB86C4BF5CD3}" type="presParOf" srcId="{381B48F8-4C25-46F6-8B47-BBB02BA17CFA}" destId="{8B12A8A6-830E-410B-A84B-8B0E5C59B202}" srcOrd="3" destOrd="0" presId="urn:microsoft.com/office/officeart/2005/8/layout/cycle3"/>
    <dgm:cxn modelId="{B0D61213-9C11-4C85-AB60-C8A848BB57C4}" type="presParOf" srcId="{381B48F8-4C25-46F6-8B47-BBB02BA17CFA}" destId="{2232355D-89BA-4606-A047-746118D98557}" srcOrd="4"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632D2BC-8416-4B61-BCFC-E98C512E22CA}" type="doc">
      <dgm:prSet loTypeId="urn:microsoft.com/office/officeart/2005/8/layout/matrix3" loCatId="matrix" qsTypeId="urn:microsoft.com/office/officeart/2005/8/quickstyle/simple1" qsCatId="simple" csTypeId="urn:microsoft.com/office/officeart/2005/8/colors/colorful2" csCatId="colorful" phldr="1"/>
      <dgm:spPr/>
      <dgm:t>
        <a:bodyPr/>
        <a:lstStyle/>
        <a:p>
          <a:endParaRPr lang="fr-FR"/>
        </a:p>
      </dgm:t>
    </dgm:pt>
    <dgm:pt modelId="{C4542A79-09FC-4D28-AADB-FA5E8C165E2A}">
      <dgm:prSet phldrT="[Texte]" custT="1"/>
      <dgm:spPr/>
      <dgm:t>
        <a:bodyPr/>
        <a:lstStyle/>
        <a:p>
          <a:r>
            <a:rPr lang="fr-FR" sz="2800" dirty="0"/>
            <a:t>Réclamations individuelles ou collectives </a:t>
          </a:r>
        </a:p>
      </dgm:t>
    </dgm:pt>
    <dgm:pt modelId="{5F629C65-F7BB-43A1-AA53-1B44775E54B8}" type="parTrans" cxnId="{70129029-D94B-49C3-9523-059751CBB3E0}">
      <dgm:prSet/>
      <dgm:spPr/>
      <dgm:t>
        <a:bodyPr/>
        <a:lstStyle/>
        <a:p>
          <a:endParaRPr lang="fr-FR"/>
        </a:p>
      </dgm:t>
    </dgm:pt>
    <dgm:pt modelId="{C7F0B0EA-1E73-4442-99C7-2AEACEB0A9A0}" type="sibTrans" cxnId="{70129029-D94B-49C3-9523-059751CBB3E0}">
      <dgm:prSet/>
      <dgm:spPr/>
      <dgm:t>
        <a:bodyPr/>
        <a:lstStyle/>
        <a:p>
          <a:endParaRPr lang="fr-FR"/>
        </a:p>
      </dgm:t>
    </dgm:pt>
    <dgm:pt modelId="{D7895522-C2CC-47BF-A807-C0DA0A1E3DC0}">
      <dgm:prSet phldrT="[Texte]" custT="1"/>
      <dgm:spPr/>
      <dgm:t>
        <a:bodyPr/>
        <a:lstStyle/>
        <a:p>
          <a:r>
            <a:rPr lang="fr-FR" sz="2800" dirty="0"/>
            <a:t>Santé, sécurité conditions de travail </a:t>
          </a:r>
        </a:p>
      </dgm:t>
    </dgm:pt>
    <dgm:pt modelId="{4B7E19A4-74FE-4ABD-A247-8FAA50357797}" type="parTrans" cxnId="{E5920DCD-8C1E-4D58-8540-890A8AADF87C}">
      <dgm:prSet/>
      <dgm:spPr/>
      <dgm:t>
        <a:bodyPr/>
        <a:lstStyle/>
        <a:p>
          <a:endParaRPr lang="fr-FR"/>
        </a:p>
      </dgm:t>
    </dgm:pt>
    <dgm:pt modelId="{AD07116F-76C3-4678-AF31-5FE1F1EC829F}" type="sibTrans" cxnId="{E5920DCD-8C1E-4D58-8540-890A8AADF87C}">
      <dgm:prSet/>
      <dgm:spPr/>
      <dgm:t>
        <a:bodyPr/>
        <a:lstStyle/>
        <a:p>
          <a:endParaRPr lang="fr-FR"/>
        </a:p>
      </dgm:t>
    </dgm:pt>
    <dgm:pt modelId="{2BAEB201-F692-4DC3-A19E-1D72BD35C0FD}">
      <dgm:prSet phldrT="[Texte]" custT="1"/>
      <dgm:spPr/>
      <dgm:t>
        <a:bodyPr/>
        <a:lstStyle/>
        <a:p>
          <a:r>
            <a:rPr lang="fr-FR" sz="2800" dirty="0"/>
            <a:t>Droit d’alerte</a:t>
          </a:r>
        </a:p>
      </dgm:t>
    </dgm:pt>
    <dgm:pt modelId="{FECE0F6F-7559-497F-AE0F-E32F12D34A05}" type="parTrans" cxnId="{DD0F6893-B86C-420D-A846-5CDE9113AE05}">
      <dgm:prSet/>
      <dgm:spPr/>
      <dgm:t>
        <a:bodyPr/>
        <a:lstStyle/>
        <a:p>
          <a:endParaRPr lang="fr-FR"/>
        </a:p>
      </dgm:t>
    </dgm:pt>
    <dgm:pt modelId="{A1D5B13E-BD3A-485E-8750-013D2B55888B}" type="sibTrans" cxnId="{DD0F6893-B86C-420D-A846-5CDE9113AE05}">
      <dgm:prSet/>
      <dgm:spPr/>
      <dgm:t>
        <a:bodyPr/>
        <a:lstStyle/>
        <a:p>
          <a:endParaRPr lang="fr-FR"/>
        </a:p>
      </dgm:t>
    </dgm:pt>
    <dgm:pt modelId="{4A28B620-18E7-4569-9425-59E64E5356B9}">
      <dgm:prSet phldrT="[Texte]" phldr="1"/>
      <dgm:spPr/>
      <dgm:t>
        <a:bodyPr/>
        <a:lstStyle/>
        <a:p>
          <a:endParaRPr lang="fr-FR" dirty="0"/>
        </a:p>
      </dgm:t>
    </dgm:pt>
    <dgm:pt modelId="{C2BAF870-50BE-47D7-AADD-3859D32A2282}" type="parTrans" cxnId="{C08E695B-AEE6-4FC5-8D5D-41C2F8082C5A}">
      <dgm:prSet/>
      <dgm:spPr/>
      <dgm:t>
        <a:bodyPr/>
        <a:lstStyle/>
        <a:p>
          <a:endParaRPr lang="fr-FR"/>
        </a:p>
      </dgm:t>
    </dgm:pt>
    <dgm:pt modelId="{BF4FB80E-E0E3-4E07-BAAA-34DCC7C940DB}" type="sibTrans" cxnId="{C08E695B-AEE6-4FC5-8D5D-41C2F8082C5A}">
      <dgm:prSet/>
      <dgm:spPr/>
      <dgm:t>
        <a:bodyPr/>
        <a:lstStyle/>
        <a:p>
          <a:endParaRPr lang="fr-FR"/>
        </a:p>
      </dgm:t>
    </dgm:pt>
    <dgm:pt modelId="{1A02C60C-0FD4-418E-A28C-1FD91E2B14C7}">
      <dgm:prSet custT="1"/>
      <dgm:spPr/>
      <dgm:t>
        <a:bodyPr/>
        <a:lstStyle/>
        <a:p>
          <a:r>
            <a:rPr lang="fr-FR" sz="2800" dirty="0"/>
            <a:t>Accidents du travail ou de maladies professionnelles </a:t>
          </a:r>
        </a:p>
      </dgm:t>
    </dgm:pt>
    <dgm:pt modelId="{8E77E6F8-77E1-4429-95D8-0E217ABA08F8}" type="parTrans" cxnId="{71640D79-A337-4EE5-93E4-FF2D67558F94}">
      <dgm:prSet/>
      <dgm:spPr/>
      <dgm:t>
        <a:bodyPr/>
        <a:lstStyle/>
        <a:p>
          <a:endParaRPr lang="fr-FR"/>
        </a:p>
      </dgm:t>
    </dgm:pt>
    <dgm:pt modelId="{CFB7B976-0553-402B-930B-9B3F14F59727}" type="sibTrans" cxnId="{71640D79-A337-4EE5-93E4-FF2D67558F94}">
      <dgm:prSet/>
      <dgm:spPr/>
      <dgm:t>
        <a:bodyPr/>
        <a:lstStyle/>
        <a:p>
          <a:endParaRPr lang="fr-FR"/>
        </a:p>
      </dgm:t>
    </dgm:pt>
    <dgm:pt modelId="{FD5EFD6B-C12E-4CAF-AA18-6CB70B194ADA}" type="pres">
      <dgm:prSet presAssocID="{6632D2BC-8416-4B61-BCFC-E98C512E22CA}" presName="matrix" presStyleCnt="0">
        <dgm:presLayoutVars>
          <dgm:chMax val="1"/>
          <dgm:dir/>
          <dgm:resizeHandles val="exact"/>
        </dgm:presLayoutVars>
      </dgm:prSet>
      <dgm:spPr/>
    </dgm:pt>
    <dgm:pt modelId="{D4ED749C-865E-4457-B4EF-AD2787D8ABE3}" type="pres">
      <dgm:prSet presAssocID="{6632D2BC-8416-4B61-BCFC-E98C512E22CA}" presName="diamond" presStyleLbl="bgShp" presStyleIdx="0" presStyleCnt="1"/>
      <dgm:spPr/>
    </dgm:pt>
    <dgm:pt modelId="{74BBC32D-D1AA-4FF3-A13D-DE83607F75E7}" type="pres">
      <dgm:prSet presAssocID="{6632D2BC-8416-4B61-BCFC-E98C512E22CA}" presName="quad1" presStyleLbl="node1" presStyleIdx="0" presStyleCnt="4" custScaleX="133365">
        <dgm:presLayoutVars>
          <dgm:chMax val="0"/>
          <dgm:chPref val="0"/>
          <dgm:bulletEnabled val="1"/>
        </dgm:presLayoutVars>
      </dgm:prSet>
      <dgm:spPr/>
    </dgm:pt>
    <dgm:pt modelId="{659727F9-35DC-46FC-85E8-B54F2845801A}" type="pres">
      <dgm:prSet presAssocID="{6632D2BC-8416-4B61-BCFC-E98C512E22CA}" presName="quad2" presStyleLbl="node1" presStyleIdx="1" presStyleCnt="4" custScaleX="143444" custLinFactNeighborX="36728" custLinFactNeighborY="-2879">
        <dgm:presLayoutVars>
          <dgm:chMax val="0"/>
          <dgm:chPref val="0"/>
          <dgm:bulletEnabled val="1"/>
        </dgm:presLayoutVars>
      </dgm:prSet>
      <dgm:spPr/>
    </dgm:pt>
    <dgm:pt modelId="{B6983BF1-CEB4-40A1-91F2-5F58DCF6B216}" type="pres">
      <dgm:prSet presAssocID="{6632D2BC-8416-4B61-BCFC-E98C512E22CA}" presName="quad3" presStyleLbl="node1" presStyleIdx="2" presStyleCnt="4" custScaleX="145879">
        <dgm:presLayoutVars>
          <dgm:chMax val="0"/>
          <dgm:chPref val="0"/>
          <dgm:bulletEnabled val="1"/>
        </dgm:presLayoutVars>
      </dgm:prSet>
      <dgm:spPr/>
    </dgm:pt>
    <dgm:pt modelId="{282B6E4B-21FF-4133-A6CC-84D8A9D4D00A}" type="pres">
      <dgm:prSet presAssocID="{6632D2BC-8416-4B61-BCFC-E98C512E22CA}" presName="quad4" presStyleLbl="node1" presStyleIdx="3" presStyleCnt="4" custScaleX="136284" custLinFactNeighborX="40308" custLinFactNeighborY="-3170">
        <dgm:presLayoutVars>
          <dgm:chMax val="0"/>
          <dgm:chPref val="0"/>
          <dgm:bulletEnabled val="1"/>
        </dgm:presLayoutVars>
      </dgm:prSet>
      <dgm:spPr/>
    </dgm:pt>
  </dgm:ptLst>
  <dgm:cxnLst>
    <dgm:cxn modelId="{64BF0312-7E8C-4F86-A9F2-E2350CF5A15F}" type="presOf" srcId="{D7895522-C2CC-47BF-A807-C0DA0A1E3DC0}" destId="{659727F9-35DC-46FC-85E8-B54F2845801A}" srcOrd="0" destOrd="0" presId="urn:microsoft.com/office/officeart/2005/8/layout/matrix3"/>
    <dgm:cxn modelId="{70129029-D94B-49C3-9523-059751CBB3E0}" srcId="{6632D2BC-8416-4B61-BCFC-E98C512E22CA}" destId="{C4542A79-09FC-4D28-AADB-FA5E8C165E2A}" srcOrd="0" destOrd="0" parTransId="{5F629C65-F7BB-43A1-AA53-1B44775E54B8}" sibTransId="{C7F0B0EA-1E73-4442-99C7-2AEACEB0A9A0}"/>
    <dgm:cxn modelId="{C08E695B-AEE6-4FC5-8D5D-41C2F8082C5A}" srcId="{6632D2BC-8416-4B61-BCFC-E98C512E22CA}" destId="{4A28B620-18E7-4569-9425-59E64E5356B9}" srcOrd="4" destOrd="0" parTransId="{C2BAF870-50BE-47D7-AADD-3859D32A2282}" sibTransId="{BF4FB80E-E0E3-4E07-BAAA-34DCC7C940DB}"/>
    <dgm:cxn modelId="{71640D79-A337-4EE5-93E4-FF2D67558F94}" srcId="{6632D2BC-8416-4B61-BCFC-E98C512E22CA}" destId="{1A02C60C-0FD4-418E-A28C-1FD91E2B14C7}" srcOrd="2" destOrd="0" parTransId="{8E77E6F8-77E1-4429-95D8-0E217ABA08F8}" sibTransId="{CFB7B976-0553-402B-930B-9B3F14F59727}"/>
    <dgm:cxn modelId="{DD0F6893-B86C-420D-A846-5CDE9113AE05}" srcId="{6632D2BC-8416-4B61-BCFC-E98C512E22CA}" destId="{2BAEB201-F692-4DC3-A19E-1D72BD35C0FD}" srcOrd="3" destOrd="0" parTransId="{FECE0F6F-7559-497F-AE0F-E32F12D34A05}" sibTransId="{A1D5B13E-BD3A-485E-8750-013D2B55888B}"/>
    <dgm:cxn modelId="{1AB2329A-D795-407F-8584-11DBF032C5BA}" type="presOf" srcId="{6632D2BC-8416-4B61-BCFC-E98C512E22CA}" destId="{FD5EFD6B-C12E-4CAF-AA18-6CB70B194ADA}" srcOrd="0" destOrd="0" presId="urn:microsoft.com/office/officeart/2005/8/layout/matrix3"/>
    <dgm:cxn modelId="{9C98A5B3-B5AA-4917-9FB3-A1F1A917A07F}" type="presOf" srcId="{C4542A79-09FC-4D28-AADB-FA5E8C165E2A}" destId="{74BBC32D-D1AA-4FF3-A13D-DE83607F75E7}" srcOrd="0" destOrd="0" presId="urn:microsoft.com/office/officeart/2005/8/layout/matrix3"/>
    <dgm:cxn modelId="{E5920DCD-8C1E-4D58-8540-890A8AADF87C}" srcId="{6632D2BC-8416-4B61-BCFC-E98C512E22CA}" destId="{D7895522-C2CC-47BF-A807-C0DA0A1E3DC0}" srcOrd="1" destOrd="0" parTransId="{4B7E19A4-74FE-4ABD-A247-8FAA50357797}" sibTransId="{AD07116F-76C3-4678-AF31-5FE1F1EC829F}"/>
    <dgm:cxn modelId="{3F7720CD-EA0E-4EA5-8FF6-57E9368D59EC}" type="presOf" srcId="{1A02C60C-0FD4-418E-A28C-1FD91E2B14C7}" destId="{B6983BF1-CEB4-40A1-91F2-5F58DCF6B216}" srcOrd="0" destOrd="0" presId="urn:microsoft.com/office/officeart/2005/8/layout/matrix3"/>
    <dgm:cxn modelId="{A62770CF-8E82-41D3-A011-D9FF01F0824C}" type="presOf" srcId="{2BAEB201-F692-4DC3-A19E-1D72BD35C0FD}" destId="{282B6E4B-21FF-4133-A6CC-84D8A9D4D00A}" srcOrd="0" destOrd="0" presId="urn:microsoft.com/office/officeart/2005/8/layout/matrix3"/>
    <dgm:cxn modelId="{69E15387-1C30-428A-B997-E512AB5AA5A5}" type="presParOf" srcId="{FD5EFD6B-C12E-4CAF-AA18-6CB70B194ADA}" destId="{D4ED749C-865E-4457-B4EF-AD2787D8ABE3}" srcOrd="0" destOrd="0" presId="urn:microsoft.com/office/officeart/2005/8/layout/matrix3"/>
    <dgm:cxn modelId="{FA4E7A8B-2E72-4D65-934A-30450381E588}" type="presParOf" srcId="{FD5EFD6B-C12E-4CAF-AA18-6CB70B194ADA}" destId="{74BBC32D-D1AA-4FF3-A13D-DE83607F75E7}" srcOrd="1" destOrd="0" presId="urn:microsoft.com/office/officeart/2005/8/layout/matrix3"/>
    <dgm:cxn modelId="{BD96B330-EC23-4FC1-9D63-E8A72C7CE490}" type="presParOf" srcId="{FD5EFD6B-C12E-4CAF-AA18-6CB70B194ADA}" destId="{659727F9-35DC-46FC-85E8-B54F2845801A}" srcOrd="2" destOrd="0" presId="urn:microsoft.com/office/officeart/2005/8/layout/matrix3"/>
    <dgm:cxn modelId="{B2E46F4B-90B5-468A-9988-15FAD2F17715}" type="presParOf" srcId="{FD5EFD6B-C12E-4CAF-AA18-6CB70B194ADA}" destId="{B6983BF1-CEB4-40A1-91F2-5F58DCF6B216}" srcOrd="3" destOrd="0" presId="urn:microsoft.com/office/officeart/2005/8/layout/matrix3"/>
    <dgm:cxn modelId="{809EBD55-CD26-4CD0-91D4-33137A72D7AB}" type="presParOf" srcId="{FD5EFD6B-C12E-4CAF-AA18-6CB70B194ADA}" destId="{282B6E4B-21FF-4133-A6CC-84D8A9D4D00A}"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BF7012B-E3C9-4A25-AE16-C4F7C5D17963}"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fr-FR"/>
        </a:p>
      </dgm:t>
    </dgm:pt>
    <dgm:pt modelId="{29E169B0-7974-47BD-8661-BDC4AAEEBEB8}">
      <dgm:prSet phldrT="[Texte]" custT="1">
        <dgm:style>
          <a:lnRef idx="2">
            <a:schemeClr val="accent4"/>
          </a:lnRef>
          <a:fillRef idx="1">
            <a:schemeClr val="lt1"/>
          </a:fillRef>
          <a:effectRef idx="0">
            <a:schemeClr val="accent4"/>
          </a:effectRef>
          <a:fontRef idx="minor">
            <a:schemeClr val="dk1"/>
          </a:fontRef>
        </dgm:style>
      </dgm:prSet>
      <dgm:spPr>
        <a:solidFill>
          <a:srgbClr val="FFC000"/>
        </a:solidFill>
      </dgm:spPr>
      <dgm:t>
        <a:bodyPr/>
        <a:lstStyle/>
        <a:p>
          <a:r>
            <a:rPr lang="fr-FR" sz="2400" dirty="0"/>
            <a:t>Organisation du travail</a:t>
          </a:r>
        </a:p>
      </dgm:t>
    </dgm:pt>
    <dgm:pt modelId="{C63EDC41-1C13-409E-B20F-DE0144D0C245}" type="parTrans" cxnId="{DB4090ED-DD7E-4CE1-9AB0-0340E5F0D8D7}">
      <dgm:prSet/>
      <dgm:spPr/>
      <dgm:t>
        <a:bodyPr/>
        <a:lstStyle/>
        <a:p>
          <a:endParaRPr lang="fr-FR"/>
        </a:p>
      </dgm:t>
    </dgm:pt>
    <dgm:pt modelId="{E18559A0-FC41-4CA3-9A26-A6652B21313B}" type="sibTrans" cxnId="{DB4090ED-DD7E-4CE1-9AB0-0340E5F0D8D7}">
      <dgm:prSet/>
      <dgm:spPr/>
      <dgm:t>
        <a:bodyPr/>
        <a:lstStyle/>
        <a:p>
          <a:endParaRPr lang="fr-FR"/>
        </a:p>
      </dgm:t>
    </dgm:pt>
    <dgm:pt modelId="{48D092BD-A7D4-4B6A-80FB-D15F4D3B4CCE}">
      <dgm:prSet phldrT="[Texte]" custT="1">
        <dgm:style>
          <a:lnRef idx="2">
            <a:schemeClr val="accent4"/>
          </a:lnRef>
          <a:fillRef idx="1">
            <a:schemeClr val="lt1"/>
          </a:fillRef>
          <a:effectRef idx="0">
            <a:schemeClr val="accent4"/>
          </a:effectRef>
          <a:fontRef idx="minor">
            <a:schemeClr val="dk1"/>
          </a:fontRef>
        </dgm:style>
      </dgm:prSet>
      <dgm:spPr>
        <a:solidFill>
          <a:schemeClr val="accent5"/>
        </a:solidFill>
      </dgm:spPr>
      <dgm:t>
        <a:bodyPr/>
        <a:lstStyle/>
        <a:p>
          <a:r>
            <a:rPr lang="fr-FR" sz="2400" dirty="0"/>
            <a:t>Formation</a:t>
          </a:r>
        </a:p>
      </dgm:t>
    </dgm:pt>
    <dgm:pt modelId="{977ABDAE-BCF7-4999-929E-0DB765607C12}" type="parTrans" cxnId="{2DF269F7-AF57-42AE-B951-1468E7373CE2}">
      <dgm:prSet/>
      <dgm:spPr/>
      <dgm:t>
        <a:bodyPr/>
        <a:lstStyle/>
        <a:p>
          <a:endParaRPr lang="fr-FR"/>
        </a:p>
      </dgm:t>
    </dgm:pt>
    <dgm:pt modelId="{6F989456-1AB5-46CB-AD5C-80949C7D6E2F}" type="sibTrans" cxnId="{2DF269F7-AF57-42AE-B951-1468E7373CE2}">
      <dgm:prSet/>
      <dgm:spPr/>
      <dgm:t>
        <a:bodyPr/>
        <a:lstStyle/>
        <a:p>
          <a:endParaRPr lang="fr-FR"/>
        </a:p>
      </dgm:t>
    </dgm:pt>
    <dgm:pt modelId="{200A1867-68E6-4645-B337-3BEF01F15118}">
      <dgm:prSet phldrT="[Texte]" custT="1">
        <dgm:style>
          <a:lnRef idx="2">
            <a:schemeClr val="accent3"/>
          </a:lnRef>
          <a:fillRef idx="1">
            <a:schemeClr val="lt1"/>
          </a:fillRef>
          <a:effectRef idx="0">
            <a:schemeClr val="accent3"/>
          </a:effectRef>
          <a:fontRef idx="minor">
            <a:schemeClr val="dk1"/>
          </a:fontRef>
        </dgm:style>
      </dgm:prSet>
      <dgm:spPr>
        <a:solidFill>
          <a:schemeClr val="accent1">
            <a:lumMod val="20000"/>
            <a:lumOff val="80000"/>
          </a:schemeClr>
        </a:solidFill>
      </dgm:spPr>
      <dgm:t>
        <a:bodyPr/>
        <a:lstStyle/>
        <a:p>
          <a:pPr>
            <a:lnSpc>
              <a:spcPct val="100000"/>
            </a:lnSpc>
            <a:spcAft>
              <a:spcPts val="0"/>
            </a:spcAft>
          </a:pPr>
          <a:r>
            <a:rPr lang="fr-FR" sz="2400" dirty="0"/>
            <a:t>Techniques de production</a:t>
          </a:r>
        </a:p>
      </dgm:t>
    </dgm:pt>
    <dgm:pt modelId="{1B8EB0F2-E716-44F2-90ED-64867FC6E837}" type="parTrans" cxnId="{B96BABAB-E85F-47ED-933D-84D196DA0500}">
      <dgm:prSet/>
      <dgm:spPr/>
      <dgm:t>
        <a:bodyPr/>
        <a:lstStyle/>
        <a:p>
          <a:endParaRPr lang="fr-FR"/>
        </a:p>
      </dgm:t>
    </dgm:pt>
    <dgm:pt modelId="{06F079DA-6CF9-4503-8768-31F82D1920B4}" type="sibTrans" cxnId="{B96BABAB-E85F-47ED-933D-84D196DA0500}">
      <dgm:prSet/>
      <dgm:spPr/>
      <dgm:t>
        <a:bodyPr/>
        <a:lstStyle/>
        <a:p>
          <a:endParaRPr lang="fr-FR"/>
        </a:p>
      </dgm:t>
    </dgm:pt>
    <dgm:pt modelId="{A635B349-C43B-4EB7-BBD3-1D06EDE81554}">
      <dgm:prSet phldrT="[Texte]" custT="1">
        <dgm:style>
          <a:lnRef idx="2">
            <a:schemeClr val="accent4"/>
          </a:lnRef>
          <a:fillRef idx="1">
            <a:schemeClr val="lt1"/>
          </a:fillRef>
          <a:effectRef idx="0">
            <a:schemeClr val="accent4"/>
          </a:effectRef>
          <a:fontRef idx="minor">
            <a:schemeClr val="dk1"/>
          </a:fontRef>
        </dgm:style>
      </dgm:prSet>
      <dgm:spPr>
        <a:solidFill>
          <a:schemeClr val="accent2"/>
        </a:solidFill>
      </dgm:spPr>
      <dgm:t>
        <a:bodyPr/>
        <a:lstStyle/>
        <a:p>
          <a:pPr>
            <a:lnSpc>
              <a:spcPct val="100000"/>
            </a:lnSpc>
            <a:spcAft>
              <a:spcPts val="0"/>
            </a:spcAft>
          </a:pPr>
          <a:r>
            <a:rPr lang="fr-FR" sz="2400" dirty="0"/>
            <a:t>Évolution économique </a:t>
          </a:r>
        </a:p>
        <a:p>
          <a:pPr>
            <a:lnSpc>
              <a:spcPct val="90000"/>
            </a:lnSpc>
            <a:spcAft>
              <a:spcPct val="35000"/>
            </a:spcAft>
          </a:pPr>
          <a:r>
            <a:rPr lang="fr-FR" sz="2400" dirty="0"/>
            <a:t>financière</a:t>
          </a:r>
        </a:p>
      </dgm:t>
    </dgm:pt>
    <dgm:pt modelId="{1B190B51-8DCE-4DC5-8FEA-B871246A7B45}" type="parTrans" cxnId="{DD63D3D5-BA47-48BB-8E4C-35B9D0A589DD}">
      <dgm:prSet/>
      <dgm:spPr/>
      <dgm:t>
        <a:bodyPr/>
        <a:lstStyle/>
        <a:p>
          <a:endParaRPr lang="fr-FR"/>
        </a:p>
      </dgm:t>
    </dgm:pt>
    <dgm:pt modelId="{72D5DDA4-2D98-4F1B-829D-B6AA749A64F4}" type="sibTrans" cxnId="{DD63D3D5-BA47-48BB-8E4C-35B9D0A589DD}">
      <dgm:prSet/>
      <dgm:spPr/>
      <dgm:t>
        <a:bodyPr/>
        <a:lstStyle/>
        <a:p>
          <a:endParaRPr lang="fr-FR"/>
        </a:p>
      </dgm:t>
    </dgm:pt>
    <dgm:pt modelId="{B01B9E0A-6585-40CC-820D-2460784AD445}">
      <dgm:prSet phldrT="[Texte]" custT="1">
        <dgm:style>
          <a:lnRef idx="2">
            <a:schemeClr val="dk1"/>
          </a:lnRef>
          <a:fillRef idx="1">
            <a:schemeClr val="lt1"/>
          </a:fillRef>
          <a:effectRef idx="0">
            <a:schemeClr val="dk1"/>
          </a:effectRef>
          <a:fontRef idx="minor">
            <a:schemeClr val="dk1"/>
          </a:fontRef>
        </dgm:style>
      </dgm:prSet>
      <dgm:spPr/>
      <dgm:t>
        <a:bodyPr/>
        <a:lstStyle/>
        <a:p>
          <a:r>
            <a:rPr lang="fr-FR" sz="2000" b="1" dirty="0">
              <a:solidFill>
                <a:schemeClr val="tx1">
                  <a:lumMod val="85000"/>
                  <a:lumOff val="15000"/>
                </a:schemeClr>
              </a:solidFill>
            </a:rPr>
            <a:t>décisions</a:t>
          </a:r>
          <a:endParaRPr lang="fr-FR" sz="2000" dirty="0"/>
        </a:p>
      </dgm:t>
    </dgm:pt>
    <dgm:pt modelId="{106D30CC-B897-444F-B488-72A012B73C9C}" type="sibTrans" cxnId="{F35CB6D1-C90C-409E-9C69-3BE3716B2082}">
      <dgm:prSet/>
      <dgm:spPr/>
      <dgm:t>
        <a:bodyPr/>
        <a:lstStyle/>
        <a:p>
          <a:endParaRPr lang="fr-FR"/>
        </a:p>
      </dgm:t>
    </dgm:pt>
    <dgm:pt modelId="{D69F432E-8E25-4AE8-A142-DD82748152C3}" type="parTrans" cxnId="{F35CB6D1-C90C-409E-9C69-3BE3716B2082}">
      <dgm:prSet/>
      <dgm:spPr/>
      <dgm:t>
        <a:bodyPr/>
        <a:lstStyle/>
        <a:p>
          <a:endParaRPr lang="fr-FR"/>
        </a:p>
      </dgm:t>
    </dgm:pt>
    <dgm:pt modelId="{53FB37CA-24F6-490B-9939-5C261D7971FC}" type="pres">
      <dgm:prSet presAssocID="{CBF7012B-E3C9-4A25-AE16-C4F7C5D17963}" presName="composite" presStyleCnt="0">
        <dgm:presLayoutVars>
          <dgm:chMax val="1"/>
          <dgm:dir/>
          <dgm:resizeHandles val="exact"/>
        </dgm:presLayoutVars>
      </dgm:prSet>
      <dgm:spPr/>
    </dgm:pt>
    <dgm:pt modelId="{BB54713B-F19C-4BBF-891B-30843A84B22D}" type="pres">
      <dgm:prSet presAssocID="{CBF7012B-E3C9-4A25-AE16-C4F7C5D17963}" presName="radial" presStyleCnt="0">
        <dgm:presLayoutVars>
          <dgm:animLvl val="ctr"/>
        </dgm:presLayoutVars>
      </dgm:prSet>
      <dgm:spPr/>
    </dgm:pt>
    <dgm:pt modelId="{45B15B03-1373-4794-A496-FCC9553986BB}" type="pres">
      <dgm:prSet presAssocID="{B01B9E0A-6585-40CC-820D-2460784AD445}" presName="centerShape" presStyleLbl="vennNode1" presStyleIdx="0" presStyleCnt="5" custScaleX="75739" custScaleY="41284" custLinFactNeighborX="3843" custLinFactNeighborY="9719"/>
      <dgm:spPr/>
    </dgm:pt>
    <dgm:pt modelId="{C598522A-4CFF-4DA6-9E78-383615DB3D68}" type="pres">
      <dgm:prSet presAssocID="{29E169B0-7974-47BD-8661-BDC4AAEEBEB8}" presName="node" presStyleLbl="vennNode1" presStyleIdx="1" presStyleCnt="5" custScaleX="190207" custScaleY="73257" custRadScaleRad="56799" custRadScaleInc="6196">
        <dgm:presLayoutVars>
          <dgm:bulletEnabled val="1"/>
        </dgm:presLayoutVars>
      </dgm:prSet>
      <dgm:spPr/>
    </dgm:pt>
    <dgm:pt modelId="{C89B57BA-397D-4A74-9A06-86FBCC360B24}" type="pres">
      <dgm:prSet presAssocID="{48D092BD-A7D4-4B6A-80FB-D15F4D3B4CCE}" presName="node" presStyleLbl="vennNode1" presStyleIdx="2" presStyleCnt="5" custScaleX="176453" custScaleY="73257" custRadScaleRad="143653" custRadScaleInc="12778">
        <dgm:presLayoutVars>
          <dgm:bulletEnabled val="1"/>
        </dgm:presLayoutVars>
      </dgm:prSet>
      <dgm:spPr/>
    </dgm:pt>
    <dgm:pt modelId="{9BD6C9C3-43B2-421C-B921-ED8CE77F7057}" type="pres">
      <dgm:prSet presAssocID="{200A1867-68E6-4645-B337-3BEF01F15118}" presName="node" presStyleLbl="vennNode1" presStyleIdx="3" presStyleCnt="5" custScaleX="219158" custScaleY="87125" custRadScaleRad="98176" custRadScaleInc="-5269">
        <dgm:presLayoutVars>
          <dgm:bulletEnabled val="1"/>
        </dgm:presLayoutVars>
      </dgm:prSet>
      <dgm:spPr/>
    </dgm:pt>
    <dgm:pt modelId="{65D70910-22C0-456C-9B08-20E7A984C071}" type="pres">
      <dgm:prSet presAssocID="{A635B349-C43B-4EB7-BBD3-1D06EDE81554}" presName="node" presStyleLbl="vennNode1" presStyleIdx="4" presStyleCnt="5" custScaleX="197774" custScaleY="87128" custRadScaleRad="137411" custRadScaleInc="-7864">
        <dgm:presLayoutVars>
          <dgm:bulletEnabled val="1"/>
        </dgm:presLayoutVars>
      </dgm:prSet>
      <dgm:spPr/>
    </dgm:pt>
  </dgm:ptLst>
  <dgm:cxnLst>
    <dgm:cxn modelId="{E390926D-37C3-471D-A41E-2A8179594BB2}" type="presOf" srcId="{48D092BD-A7D4-4B6A-80FB-D15F4D3B4CCE}" destId="{C89B57BA-397D-4A74-9A06-86FBCC360B24}" srcOrd="0" destOrd="0" presId="urn:microsoft.com/office/officeart/2005/8/layout/radial3"/>
    <dgm:cxn modelId="{03491658-7BA5-4C49-A1A0-6C97BA1EC214}" type="presOf" srcId="{A635B349-C43B-4EB7-BBD3-1D06EDE81554}" destId="{65D70910-22C0-456C-9B08-20E7A984C071}" srcOrd="0" destOrd="0" presId="urn:microsoft.com/office/officeart/2005/8/layout/radial3"/>
    <dgm:cxn modelId="{CC64DA91-A8BE-4BB6-BA13-7B8498D03E3D}" type="presOf" srcId="{200A1867-68E6-4645-B337-3BEF01F15118}" destId="{9BD6C9C3-43B2-421C-B921-ED8CE77F7057}" srcOrd="0" destOrd="0" presId="urn:microsoft.com/office/officeart/2005/8/layout/radial3"/>
    <dgm:cxn modelId="{65AA1BA0-D79F-4538-8CBF-E1D7AC4FC413}" type="presOf" srcId="{29E169B0-7974-47BD-8661-BDC4AAEEBEB8}" destId="{C598522A-4CFF-4DA6-9E78-383615DB3D68}" srcOrd="0" destOrd="0" presId="urn:microsoft.com/office/officeart/2005/8/layout/radial3"/>
    <dgm:cxn modelId="{C3B603A3-03F0-4AAF-9647-756298A2EDD4}" type="presOf" srcId="{B01B9E0A-6585-40CC-820D-2460784AD445}" destId="{45B15B03-1373-4794-A496-FCC9553986BB}" srcOrd="0" destOrd="0" presId="urn:microsoft.com/office/officeart/2005/8/layout/radial3"/>
    <dgm:cxn modelId="{B96BABAB-E85F-47ED-933D-84D196DA0500}" srcId="{B01B9E0A-6585-40CC-820D-2460784AD445}" destId="{200A1867-68E6-4645-B337-3BEF01F15118}" srcOrd="2" destOrd="0" parTransId="{1B8EB0F2-E716-44F2-90ED-64867FC6E837}" sibTransId="{06F079DA-6CF9-4503-8768-31F82D1920B4}"/>
    <dgm:cxn modelId="{0F6837B4-8623-41A3-B793-E77CFE859948}" type="presOf" srcId="{CBF7012B-E3C9-4A25-AE16-C4F7C5D17963}" destId="{53FB37CA-24F6-490B-9939-5C261D7971FC}" srcOrd="0" destOrd="0" presId="urn:microsoft.com/office/officeart/2005/8/layout/radial3"/>
    <dgm:cxn modelId="{F35CB6D1-C90C-409E-9C69-3BE3716B2082}" srcId="{CBF7012B-E3C9-4A25-AE16-C4F7C5D17963}" destId="{B01B9E0A-6585-40CC-820D-2460784AD445}" srcOrd="0" destOrd="0" parTransId="{D69F432E-8E25-4AE8-A142-DD82748152C3}" sibTransId="{106D30CC-B897-444F-B488-72A012B73C9C}"/>
    <dgm:cxn modelId="{DD63D3D5-BA47-48BB-8E4C-35B9D0A589DD}" srcId="{B01B9E0A-6585-40CC-820D-2460784AD445}" destId="{A635B349-C43B-4EB7-BBD3-1D06EDE81554}" srcOrd="3" destOrd="0" parTransId="{1B190B51-8DCE-4DC5-8FEA-B871246A7B45}" sibTransId="{72D5DDA4-2D98-4F1B-829D-B6AA749A64F4}"/>
    <dgm:cxn modelId="{DB4090ED-DD7E-4CE1-9AB0-0340E5F0D8D7}" srcId="{B01B9E0A-6585-40CC-820D-2460784AD445}" destId="{29E169B0-7974-47BD-8661-BDC4AAEEBEB8}" srcOrd="0" destOrd="0" parTransId="{C63EDC41-1C13-409E-B20F-DE0144D0C245}" sibTransId="{E18559A0-FC41-4CA3-9A26-A6652B21313B}"/>
    <dgm:cxn modelId="{2DF269F7-AF57-42AE-B951-1468E7373CE2}" srcId="{B01B9E0A-6585-40CC-820D-2460784AD445}" destId="{48D092BD-A7D4-4B6A-80FB-D15F4D3B4CCE}" srcOrd="1" destOrd="0" parTransId="{977ABDAE-BCF7-4999-929E-0DB765607C12}" sibTransId="{6F989456-1AB5-46CB-AD5C-80949C7D6E2F}"/>
    <dgm:cxn modelId="{D08A4F22-62ED-4817-B61F-2648A7DA6AEE}" type="presParOf" srcId="{53FB37CA-24F6-490B-9939-5C261D7971FC}" destId="{BB54713B-F19C-4BBF-891B-30843A84B22D}" srcOrd="0" destOrd="0" presId="urn:microsoft.com/office/officeart/2005/8/layout/radial3"/>
    <dgm:cxn modelId="{1E386B2C-C2F9-45CC-880D-C64D4A90CC78}" type="presParOf" srcId="{BB54713B-F19C-4BBF-891B-30843A84B22D}" destId="{45B15B03-1373-4794-A496-FCC9553986BB}" srcOrd="0" destOrd="0" presId="urn:microsoft.com/office/officeart/2005/8/layout/radial3"/>
    <dgm:cxn modelId="{893548D0-971C-4B75-8DBF-190B5940F609}" type="presParOf" srcId="{BB54713B-F19C-4BBF-891B-30843A84B22D}" destId="{C598522A-4CFF-4DA6-9E78-383615DB3D68}" srcOrd="1" destOrd="0" presId="urn:microsoft.com/office/officeart/2005/8/layout/radial3"/>
    <dgm:cxn modelId="{BF4160F6-62CA-4448-9DE4-4C3EC50EE32F}" type="presParOf" srcId="{BB54713B-F19C-4BBF-891B-30843A84B22D}" destId="{C89B57BA-397D-4A74-9A06-86FBCC360B24}" srcOrd="2" destOrd="0" presId="urn:microsoft.com/office/officeart/2005/8/layout/radial3"/>
    <dgm:cxn modelId="{C7D65CF0-75C1-4B8A-B89A-9F8B6E65B52A}" type="presParOf" srcId="{BB54713B-F19C-4BBF-891B-30843A84B22D}" destId="{9BD6C9C3-43B2-421C-B921-ED8CE77F7057}" srcOrd="3" destOrd="0" presId="urn:microsoft.com/office/officeart/2005/8/layout/radial3"/>
    <dgm:cxn modelId="{FCBA6E51-23A3-4197-A873-11FCFDE4454F}" type="presParOf" srcId="{BB54713B-F19C-4BBF-891B-30843A84B22D}" destId="{65D70910-22C0-456C-9B08-20E7A984C071}" srcOrd="4"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8CB315C-847C-4DD0-AD33-5F374001716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915AF29E-D7DA-45C6-8E2F-F76376E3F437}">
      <dgm:prSet phldrT="[Texte]"/>
      <dgm:spPr/>
      <dgm:t>
        <a:bodyPr/>
        <a:lstStyle/>
        <a:p>
          <a:r>
            <a:rPr lang="fr-FR" dirty="0"/>
            <a:t>Les effectifs</a:t>
          </a:r>
        </a:p>
      </dgm:t>
    </dgm:pt>
    <dgm:pt modelId="{9E339348-6705-4CEC-8344-E56A87FD0B6A}" type="parTrans" cxnId="{8EE5C03E-B696-49EA-AC28-7B56AD12620E}">
      <dgm:prSet/>
      <dgm:spPr/>
      <dgm:t>
        <a:bodyPr/>
        <a:lstStyle/>
        <a:p>
          <a:endParaRPr lang="fr-FR"/>
        </a:p>
      </dgm:t>
    </dgm:pt>
    <dgm:pt modelId="{1110494E-7449-4075-A15C-80FA5C172036}" type="sibTrans" cxnId="{8EE5C03E-B696-49EA-AC28-7B56AD12620E}">
      <dgm:prSet/>
      <dgm:spPr/>
      <dgm:t>
        <a:bodyPr/>
        <a:lstStyle/>
        <a:p>
          <a:endParaRPr lang="fr-FR"/>
        </a:p>
      </dgm:t>
    </dgm:pt>
    <dgm:pt modelId="{5E92CE84-C4C5-46F1-B7EB-94724D9C6FE2}">
      <dgm:prSet phldrT="[Texte]" custT="1"/>
      <dgm:spPr/>
      <dgm:t>
        <a:bodyPr/>
        <a:lstStyle/>
        <a:p>
          <a:r>
            <a:rPr lang="fr-FR" sz="1400" dirty="0"/>
            <a:t>Volume</a:t>
          </a:r>
        </a:p>
      </dgm:t>
    </dgm:pt>
    <dgm:pt modelId="{8CB01C74-4D02-4C72-BB81-AAE4D84C2408}" type="parTrans" cxnId="{FEB5156E-293B-4FBE-9ADF-FB57CE0AAE1C}">
      <dgm:prSet/>
      <dgm:spPr/>
      <dgm:t>
        <a:bodyPr/>
        <a:lstStyle/>
        <a:p>
          <a:endParaRPr lang="fr-FR"/>
        </a:p>
      </dgm:t>
    </dgm:pt>
    <dgm:pt modelId="{F54809E9-F29E-4E0A-A3C4-41D3CB437A74}" type="sibTrans" cxnId="{FEB5156E-293B-4FBE-9ADF-FB57CE0AAE1C}">
      <dgm:prSet/>
      <dgm:spPr/>
      <dgm:t>
        <a:bodyPr/>
        <a:lstStyle/>
        <a:p>
          <a:endParaRPr lang="fr-FR"/>
        </a:p>
      </dgm:t>
    </dgm:pt>
    <dgm:pt modelId="{A7ECFA7D-EEF7-4EAB-A28D-00E527C3A404}">
      <dgm:prSet phldrT="[Texte]"/>
      <dgm:spPr/>
      <dgm:t>
        <a:bodyPr/>
        <a:lstStyle/>
        <a:p>
          <a:r>
            <a:rPr lang="fr-FR" dirty="0"/>
            <a:t>L’organisation </a:t>
          </a:r>
        </a:p>
      </dgm:t>
    </dgm:pt>
    <dgm:pt modelId="{DC6C7809-C4FD-4914-960A-F83A76731C3B}" type="parTrans" cxnId="{72AF6E66-9FF5-46EB-B1E5-31015323BBDC}">
      <dgm:prSet/>
      <dgm:spPr/>
      <dgm:t>
        <a:bodyPr/>
        <a:lstStyle/>
        <a:p>
          <a:endParaRPr lang="fr-FR"/>
        </a:p>
      </dgm:t>
    </dgm:pt>
    <dgm:pt modelId="{7933858A-92EB-4EB6-BBFF-B604C447C565}" type="sibTrans" cxnId="{72AF6E66-9FF5-46EB-B1E5-31015323BBDC}">
      <dgm:prSet/>
      <dgm:spPr/>
      <dgm:t>
        <a:bodyPr/>
        <a:lstStyle/>
        <a:p>
          <a:endParaRPr lang="fr-FR"/>
        </a:p>
      </dgm:t>
    </dgm:pt>
    <dgm:pt modelId="{436C1632-F6EC-40A5-8744-C24E8F01AD6D}">
      <dgm:prSet phldrT="[Texte]" custT="1"/>
      <dgm:spPr/>
      <dgm:t>
        <a:bodyPr/>
        <a:lstStyle/>
        <a:p>
          <a:r>
            <a:rPr lang="fr-FR" sz="1400" dirty="0"/>
            <a:t>Économique</a:t>
          </a:r>
        </a:p>
      </dgm:t>
    </dgm:pt>
    <dgm:pt modelId="{37190804-F179-472B-B836-B65E3F380A1D}" type="parTrans" cxnId="{C0789609-8744-45BD-82F3-1B741BCBA4D8}">
      <dgm:prSet/>
      <dgm:spPr/>
      <dgm:t>
        <a:bodyPr/>
        <a:lstStyle/>
        <a:p>
          <a:endParaRPr lang="fr-FR"/>
        </a:p>
      </dgm:t>
    </dgm:pt>
    <dgm:pt modelId="{097C9B96-E4DE-4FFA-8E96-D86A3A56B3EB}" type="sibTrans" cxnId="{C0789609-8744-45BD-82F3-1B741BCBA4D8}">
      <dgm:prSet/>
      <dgm:spPr/>
      <dgm:t>
        <a:bodyPr/>
        <a:lstStyle/>
        <a:p>
          <a:endParaRPr lang="fr-FR"/>
        </a:p>
      </dgm:t>
    </dgm:pt>
    <dgm:pt modelId="{6CECBA43-69AA-4120-9F64-169AA1875DD4}">
      <dgm:prSet phldrT="[Texte]" custT="1"/>
      <dgm:spPr/>
      <dgm:t>
        <a:bodyPr/>
        <a:lstStyle/>
        <a:p>
          <a:r>
            <a:rPr lang="fr-FR" sz="1400" dirty="0"/>
            <a:t>Juridique</a:t>
          </a:r>
        </a:p>
      </dgm:t>
    </dgm:pt>
    <dgm:pt modelId="{15BAA3E2-BD22-40BE-87A0-C8565D1CC2A3}" type="parTrans" cxnId="{488C3A0B-6E93-4F88-B333-F6DD99557BD5}">
      <dgm:prSet/>
      <dgm:spPr/>
      <dgm:t>
        <a:bodyPr/>
        <a:lstStyle/>
        <a:p>
          <a:endParaRPr lang="fr-FR"/>
        </a:p>
      </dgm:t>
    </dgm:pt>
    <dgm:pt modelId="{4D1F87F6-A66B-40B4-B222-96639F74C28F}" type="sibTrans" cxnId="{488C3A0B-6E93-4F88-B333-F6DD99557BD5}">
      <dgm:prSet/>
      <dgm:spPr/>
      <dgm:t>
        <a:bodyPr/>
        <a:lstStyle/>
        <a:p>
          <a:endParaRPr lang="fr-FR"/>
        </a:p>
      </dgm:t>
    </dgm:pt>
    <dgm:pt modelId="{B3E06C54-E80D-4206-BDB3-0F8D3C20651E}">
      <dgm:prSet phldrT="[Texte]"/>
      <dgm:spPr/>
      <dgm:t>
        <a:bodyPr/>
        <a:lstStyle/>
        <a:p>
          <a:r>
            <a:rPr lang="fr-FR" dirty="0"/>
            <a:t>Les conditions </a:t>
          </a:r>
        </a:p>
      </dgm:t>
    </dgm:pt>
    <dgm:pt modelId="{014C2EED-31B9-4E8B-9CCC-B5495BE1AA3A}" type="parTrans" cxnId="{90F0EE30-0BEE-4CEB-8C00-AAB953B81281}">
      <dgm:prSet/>
      <dgm:spPr/>
      <dgm:t>
        <a:bodyPr/>
        <a:lstStyle/>
        <a:p>
          <a:endParaRPr lang="fr-FR"/>
        </a:p>
      </dgm:t>
    </dgm:pt>
    <dgm:pt modelId="{E3942E87-F447-4E11-930E-6A9370459C12}" type="sibTrans" cxnId="{90F0EE30-0BEE-4CEB-8C00-AAB953B81281}">
      <dgm:prSet/>
      <dgm:spPr/>
      <dgm:t>
        <a:bodyPr/>
        <a:lstStyle/>
        <a:p>
          <a:endParaRPr lang="fr-FR"/>
        </a:p>
      </dgm:t>
    </dgm:pt>
    <dgm:pt modelId="{4ABC8CB4-4CCC-4080-AA2C-F179B0AF358D}">
      <dgm:prSet phldrT="[Texte]" custT="1"/>
      <dgm:spPr/>
      <dgm:t>
        <a:bodyPr/>
        <a:lstStyle/>
        <a:p>
          <a:r>
            <a:rPr lang="fr-FR" sz="1400" dirty="0"/>
            <a:t>de travail, durée, formation professionnelle</a:t>
          </a:r>
        </a:p>
      </dgm:t>
    </dgm:pt>
    <dgm:pt modelId="{32771290-568C-48CC-BFD8-44B1AE3BD536}" type="parTrans" cxnId="{439CA04E-BD86-4E61-9992-9F38EF89A1D9}">
      <dgm:prSet/>
      <dgm:spPr/>
      <dgm:t>
        <a:bodyPr/>
        <a:lstStyle/>
        <a:p>
          <a:endParaRPr lang="fr-FR"/>
        </a:p>
      </dgm:t>
    </dgm:pt>
    <dgm:pt modelId="{608B068B-2427-4AB0-90A0-2DEEFDDF2DA3}" type="sibTrans" cxnId="{439CA04E-BD86-4E61-9992-9F38EF89A1D9}">
      <dgm:prSet/>
      <dgm:spPr/>
      <dgm:t>
        <a:bodyPr/>
        <a:lstStyle/>
        <a:p>
          <a:endParaRPr lang="fr-FR"/>
        </a:p>
      </dgm:t>
    </dgm:pt>
    <dgm:pt modelId="{C17B6051-111F-471B-806A-D4B9BE85B2EB}">
      <dgm:prSet phldrT="[Texte]" custT="1"/>
      <dgm:spPr/>
      <dgm:t>
        <a:bodyPr/>
        <a:lstStyle/>
        <a:p>
          <a:r>
            <a:rPr lang="fr-FR" sz="1400" dirty="0"/>
            <a:t>Structure</a:t>
          </a:r>
        </a:p>
      </dgm:t>
    </dgm:pt>
    <dgm:pt modelId="{F4734D57-5195-4AF3-9676-A23C366C8D02}" type="parTrans" cxnId="{7CB67566-94BF-4B44-96E9-61B3E9E7B476}">
      <dgm:prSet/>
      <dgm:spPr/>
      <dgm:t>
        <a:bodyPr/>
        <a:lstStyle/>
        <a:p>
          <a:endParaRPr lang="fr-FR"/>
        </a:p>
      </dgm:t>
    </dgm:pt>
    <dgm:pt modelId="{4905C3D9-9783-40D0-90CC-13076060E03C}" type="sibTrans" cxnId="{7CB67566-94BF-4B44-96E9-61B3E9E7B476}">
      <dgm:prSet/>
      <dgm:spPr/>
      <dgm:t>
        <a:bodyPr/>
        <a:lstStyle/>
        <a:p>
          <a:endParaRPr lang="fr-FR"/>
        </a:p>
      </dgm:t>
    </dgm:pt>
    <dgm:pt modelId="{B6636776-ED24-4B69-80B4-32B2A98F2139}">
      <dgm:prSet/>
      <dgm:spPr/>
      <dgm:t>
        <a:bodyPr/>
        <a:lstStyle/>
        <a:p>
          <a:r>
            <a:rPr lang="fr-FR" dirty="0"/>
            <a:t>Les mesures</a:t>
          </a:r>
        </a:p>
      </dgm:t>
    </dgm:pt>
    <dgm:pt modelId="{40606CD6-5B7B-4DDE-A487-8DD70502D796}" type="parTrans" cxnId="{E86FC0EB-1BE1-4E91-BF9B-AB471796C575}">
      <dgm:prSet/>
      <dgm:spPr/>
      <dgm:t>
        <a:bodyPr/>
        <a:lstStyle/>
        <a:p>
          <a:endParaRPr lang="fr-FR"/>
        </a:p>
      </dgm:t>
    </dgm:pt>
    <dgm:pt modelId="{31C0CB7B-C77E-402F-B374-31547F890F62}" type="sibTrans" cxnId="{E86FC0EB-1BE1-4E91-BF9B-AB471796C575}">
      <dgm:prSet/>
      <dgm:spPr/>
      <dgm:t>
        <a:bodyPr/>
        <a:lstStyle/>
        <a:p>
          <a:endParaRPr lang="fr-FR"/>
        </a:p>
      </dgm:t>
    </dgm:pt>
    <dgm:pt modelId="{5B382A78-DFFA-48A6-A95D-6576B2714361}">
      <dgm:prSet/>
      <dgm:spPr/>
      <dgm:t>
        <a:bodyPr/>
        <a:lstStyle/>
        <a:p>
          <a:r>
            <a:rPr lang="fr-FR" dirty="0"/>
            <a:t>L'introduction</a:t>
          </a:r>
        </a:p>
      </dgm:t>
    </dgm:pt>
    <dgm:pt modelId="{3FEE5705-AB57-4847-AA93-A62FBA2A0AB2}" type="parTrans" cxnId="{69638A04-5054-420A-8F8F-6024ACE5C2CC}">
      <dgm:prSet/>
      <dgm:spPr/>
      <dgm:t>
        <a:bodyPr/>
        <a:lstStyle/>
        <a:p>
          <a:endParaRPr lang="fr-FR"/>
        </a:p>
      </dgm:t>
    </dgm:pt>
    <dgm:pt modelId="{A7111577-3718-4793-82C8-E37922BC6B99}" type="sibTrans" cxnId="{69638A04-5054-420A-8F8F-6024ACE5C2CC}">
      <dgm:prSet/>
      <dgm:spPr/>
      <dgm:t>
        <a:bodyPr/>
        <a:lstStyle/>
        <a:p>
          <a:endParaRPr lang="fr-FR"/>
        </a:p>
      </dgm:t>
    </dgm:pt>
    <dgm:pt modelId="{D3AA7D82-D00B-405C-B05D-5C02772F08AA}">
      <dgm:prSet custT="1"/>
      <dgm:spPr/>
      <dgm:t>
        <a:bodyPr/>
        <a:lstStyle/>
        <a:p>
          <a:r>
            <a:rPr lang="fr-FR" sz="1400" dirty="0"/>
            <a:t>Nouvelles technologies</a:t>
          </a:r>
        </a:p>
      </dgm:t>
    </dgm:pt>
    <dgm:pt modelId="{34DDB4F1-5B41-42EC-B9BA-21DA180CD519}" type="parTrans" cxnId="{81F3B40E-0AF5-4893-9784-0D959D192D48}">
      <dgm:prSet/>
      <dgm:spPr/>
      <dgm:t>
        <a:bodyPr/>
        <a:lstStyle/>
        <a:p>
          <a:endParaRPr lang="fr-FR"/>
        </a:p>
      </dgm:t>
    </dgm:pt>
    <dgm:pt modelId="{152EDCC8-A33B-435C-992C-5CEC9806AC07}" type="sibTrans" cxnId="{81F3B40E-0AF5-4893-9784-0D959D192D48}">
      <dgm:prSet/>
      <dgm:spPr/>
      <dgm:t>
        <a:bodyPr/>
        <a:lstStyle/>
        <a:p>
          <a:endParaRPr lang="fr-FR"/>
        </a:p>
      </dgm:t>
    </dgm:pt>
    <dgm:pt modelId="{E40F3BA1-F9BC-4797-A76A-FF5BD0DD5939}">
      <dgm:prSet custT="1"/>
      <dgm:spPr/>
      <dgm:t>
        <a:bodyPr/>
        <a:lstStyle/>
        <a:p>
          <a:r>
            <a:rPr lang="fr-FR" sz="1400" dirty="0"/>
            <a:t>Accidents du travail</a:t>
          </a:r>
        </a:p>
      </dgm:t>
    </dgm:pt>
    <dgm:pt modelId="{0AE68A34-5A7B-46A8-8730-A5526D303C94}" type="parTrans" cxnId="{3E6C561A-4C82-4988-A218-D6B4FAF2D5D9}">
      <dgm:prSet/>
      <dgm:spPr/>
      <dgm:t>
        <a:bodyPr/>
        <a:lstStyle/>
        <a:p>
          <a:endParaRPr lang="fr-FR"/>
        </a:p>
      </dgm:t>
    </dgm:pt>
    <dgm:pt modelId="{F793A9E0-AF4B-427C-B3CB-75AADFCD8F13}" type="sibTrans" cxnId="{3E6C561A-4C82-4988-A218-D6B4FAF2D5D9}">
      <dgm:prSet/>
      <dgm:spPr/>
      <dgm:t>
        <a:bodyPr/>
        <a:lstStyle/>
        <a:p>
          <a:endParaRPr lang="fr-FR"/>
        </a:p>
      </dgm:t>
    </dgm:pt>
    <dgm:pt modelId="{0C3F268A-FB42-4D42-AAA6-EE62FD532712}">
      <dgm:prSet custT="1"/>
      <dgm:spPr/>
      <dgm:t>
        <a:bodyPr/>
        <a:lstStyle/>
        <a:p>
          <a:r>
            <a:rPr lang="fr-FR" sz="1400" dirty="0"/>
            <a:t>Maladies chroniques évolutives </a:t>
          </a:r>
        </a:p>
      </dgm:t>
    </dgm:pt>
    <dgm:pt modelId="{F0F94712-B618-4526-ADCD-EABA74BA8B76}" type="parTrans" cxnId="{81432C03-2B6E-4354-8204-89DE9E781EE3}">
      <dgm:prSet/>
      <dgm:spPr/>
      <dgm:t>
        <a:bodyPr/>
        <a:lstStyle/>
        <a:p>
          <a:endParaRPr lang="fr-FR"/>
        </a:p>
      </dgm:t>
    </dgm:pt>
    <dgm:pt modelId="{5CCC2623-56CF-42E0-B038-F34F2A4085BA}" type="sibTrans" cxnId="{81432C03-2B6E-4354-8204-89DE9E781EE3}">
      <dgm:prSet/>
      <dgm:spPr/>
      <dgm:t>
        <a:bodyPr/>
        <a:lstStyle/>
        <a:p>
          <a:endParaRPr lang="fr-FR"/>
        </a:p>
      </dgm:t>
    </dgm:pt>
    <dgm:pt modelId="{24D64093-F372-4F3E-9928-4542CC7E900F}">
      <dgm:prSet custT="1"/>
      <dgm:spPr/>
      <dgm:t>
        <a:bodyPr/>
        <a:lstStyle/>
        <a:p>
          <a:r>
            <a:rPr lang="fr-FR" sz="1400" dirty="0"/>
            <a:t>Travailleurs handicapés</a:t>
          </a:r>
        </a:p>
      </dgm:t>
    </dgm:pt>
    <dgm:pt modelId="{E6A6772B-8D1F-4B29-ACEC-C1C0B011920D}" type="parTrans" cxnId="{74A924B7-4AD7-48AF-96AB-89B81A3DCC5B}">
      <dgm:prSet/>
      <dgm:spPr/>
      <dgm:t>
        <a:bodyPr/>
        <a:lstStyle/>
        <a:p>
          <a:endParaRPr lang="fr-FR"/>
        </a:p>
      </dgm:t>
    </dgm:pt>
    <dgm:pt modelId="{729D07AE-E2BC-4624-B2BE-6AE9F43E41EC}" type="sibTrans" cxnId="{74A924B7-4AD7-48AF-96AB-89B81A3DCC5B}">
      <dgm:prSet/>
      <dgm:spPr/>
      <dgm:t>
        <a:bodyPr/>
        <a:lstStyle/>
        <a:p>
          <a:endParaRPr lang="fr-FR"/>
        </a:p>
      </dgm:t>
    </dgm:pt>
    <dgm:pt modelId="{326192DD-BE3B-4563-891C-899DA97A2693}">
      <dgm:prSet custT="1"/>
      <dgm:spPr/>
      <dgm:t>
        <a:bodyPr/>
        <a:lstStyle/>
        <a:p>
          <a:r>
            <a:rPr lang="fr-FR" sz="1400" dirty="0"/>
            <a:t>Aménagement des postes de travail </a:t>
          </a:r>
        </a:p>
      </dgm:t>
    </dgm:pt>
    <dgm:pt modelId="{553235B4-6F95-478A-B9BA-6FE5DC32C956}" type="parTrans" cxnId="{F5D1D71B-1285-4B0F-94CD-1B2BB4A8A7A6}">
      <dgm:prSet/>
      <dgm:spPr/>
      <dgm:t>
        <a:bodyPr/>
        <a:lstStyle/>
        <a:p>
          <a:endParaRPr lang="fr-FR"/>
        </a:p>
      </dgm:t>
    </dgm:pt>
    <dgm:pt modelId="{7DD50069-3761-46B8-AEDE-90E83F4D0D9E}" type="sibTrans" cxnId="{F5D1D71B-1285-4B0F-94CD-1B2BB4A8A7A6}">
      <dgm:prSet/>
      <dgm:spPr/>
      <dgm:t>
        <a:bodyPr/>
        <a:lstStyle/>
        <a:p>
          <a:endParaRPr lang="fr-FR"/>
        </a:p>
      </dgm:t>
    </dgm:pt>
    <dgm:pt modelId="{8A49139E-3E68-48DB-B979-22B061201E79}" type="pres">
      <dgm:prSet presAssocID="{28CB315C-847C-4DD0-AD33-5F3740017162}" presName="Name0" presStyleCnt="0">
        <dgm:presLayoutVars>
          <dgm:dir/>
          <dgm:animLvl val="lvl"/>
          <dgm:resizeHandles val="exact"/>
        </dgm:presLayoutVars>
      </dgm:prSet>
      <dgm:spPr/>
    </dgm:pt>
    <dgm:pt modelId="{37E8315F-D3C0-4A94-9A8B-7F8AB460746C}" type="pres">
      <dgm:prSet presAssocID="{915AF29E-D7DA-45C6-8E2F-F76376E3F437}" presName="linNode" presStyleCnt="0"/>
      <dgm:spPr/>
    </dgm:pt>
    <dgm:pt modelId="{B7EB9E88-9548-4B77-9AB5-7D6DACAF9320}" type="pres">
      <dgm:prSet presAssocID="{915AF29E-D7DA-45C6-8E2F-F76376E3F437}" presName="parentText" presStyleLbl="node1" presStyleIdx="0" presStyleCnt="5">
        <dgm:presLayoutVars>
          <dgm:chMax val="1"/>
          <dgm:bulletEnabled val="1"/>
        </dgm:presLayoutVars>
      </dgm:prSet>
      <dgm:spPr/>
    </dgm:pt>
    <dgm:pt modelId="{F047725A-C79D-4250-800C-47C8BB3F8101}" type="pres">
      <dgm:prSet presAssocID="{915AF29E-D7DA-45C6-8E2F-F76376E3F437}" presName="descendantText" presStyleLbl="alignAccFollowNode1" presStyleIdx="0" presStyleCnt="5">
        <dgm:presLayoutVars>
          <dgm:bulletEnabled val="1"/>
        </dgm:presLayoutVars>
      </dgm:prSet>
      <dgm:spPr/>
    </dgm:pt>
    <dgm:pt modelId="{5CAB1BCA-F084-4225-AFFF-208FBD2D25D3}" type="pres">
      <dgm:prSet presAssocID="{1110494E-7449-4075-A15C-80FA5C172036}" presName="sp" presStyleCnt="0"/>
      <dgm:spPr/>
    </dgm:pt>
    <dgm:pt modelId="{572F8D9F-3D0A-4DF0-A641-924F38AB9932}" type="pres">
      <dgm:prSet presAssocID="{A7ECFA7D-EEF7-4EAB-A28D-00E527C3A404}" presName="linNode" presStyleCnt="0"/>
      <dgm:spPr/>
    </dgm:pt>
    <dgm:pt modelId="{A5326586-C6A6-4642-B70C-F16861C31945}" type="pres">
      <dgm:prSet presAssocID="{A7ECFA7D-EEF7-4EAB-A28D-00E527C3A404}" presName="parentText" presStyleLbl="node1" presStyleIdx="1" presStyleCnt="5">
        <dgm:presLayoutVars>
          <dgm:chMax val="1"/>
          <dgm:bulletEnabled val="1"/>
        </dgm:presLayoutVars>
      </dgm:prSet>
      <dgm:spPr/>
    </dgm:pt>
    <dgm:pt modelId="{1C9DACFB-486C-43D2-9518-00170791BC2E}" type="pres">
      <dgm:prSet presAssocID="{A7ECFA7D-EEF7-4EAB-A28D-00E527C3A404}" presName="descendantText" presStyleLbl="alignAccFollowNode1" presStyleIdx="1" presStyleCnt="5">
        <dgm:presLayoutVars>
          <dgm:bulletEnabled val="1"/>
        </dgm:presLayoutVars>
      </dgm:prSet>
      <dgm:spPr/>
    </dgm:pt>
    <dgm:pt modelId="{05DCBE48-B9E4-45A6-A221-6BC975743BEB}" type="pres">
      <dgm:prSet presAssocID="{7933858A-92EB-4EB6-BBFF-B604C447C565}" presName="sp" presStyleCnt="0"/>
      <dgm:spPr/>
    </dgm:pt>
    <dgm:pt modelId="{B4C92393-E42F-4EED-9B15-2C277F579B5F}" type="pres">
      <dgm:prSet presAssocID="{B3E06C54-E80D-4206-BDB3-0F8D3C20651E}" presName="linNode" presStyleCnt="0"/>
      <dgm:spPr/>
    </dgm:pt>
    <dgm:pt modelId="{0E9AA5DC-01DE-49D0-8339-A434C1DD03B8}" type="pres">
      <dgm:prSet presAssocID="{B3E06C54-E80D-4206-BDB3-0F8D3C20651E}" presName="parentText" presStyleLbl="node1" presStyleIdx="2" presStyleCnt="5">
        <dgm:presLayoutVars>
          <dgm:chMax val="1"/>
          <dgm:bulletEnabled val="1"/>
        </dgm:presLayoutVars>
      </dgm:prSet>
      <dgm:spPr/>
    </dgm:pt>
    <dgm:pt modelId="{6E865909-29A2-435A-85F2-E3BE2640475B}" type="pres">
      <dgm:prSet presAssocID="{B3E06C54-E80D-4206-BDB3-0F8D3C20651E}" presName="descendantText" presStyleLbl="alignAccFollowNode1" presStyleIdx="2" presStyleCnt="5">
        <dgm:presLayoutVars>
          <dgm:bulletEnabled val="1"/>
        </dgm:presLayoutVars>
      </dgm:prSet>
      <dgm:spPr/>
    </dgm:pt>
    <dgm:pt modelId="{DFBFA4A9-69AE-425D-A038-2C408AD1D928}" type="pres">
      <dgm:prSet presAssocID="{E3942E87-F447-4E11-930E-6A9370459C12}" presName="sp" presStyleCnt="0"/>
      <dgm:spPr/>
    </dgm:pt>
    <dgm:pt modelId="{52C4CAE6-96BF-4E9A-A13F-55C1C0D0E536}" type="pres">
      <dgm:prSet presAssocID="{5B382A78-DFFA-48A6-A95D-6576B2714361}" presName="linNode" presStyleCnt="0"/>
      <dgm:spPr/>
    </dgm:pt>
    <dgm:pt modelId="{F3C304ED-3ED8-4812-8450-2BD08BB8850C}" type="pres">
      <dgm:prSet presAssocID="{5B382A78-DFFA-48A6-A95D-6576B2714361}" presName="parentText" presStyleLbl="node1" presStyleIdx="3" presStyleCnt="5">
        <dgm:presLayoutVars>
          <dgm:chMax val="1"/>
          <dgm:bulletEnabled val="1"/>
        </dgm:presLayoutVars>
      </dgm:prSet>
      <dgm:spPr/>
    </dgm:pt>
    <dgm:pt modelId="{529FCF4D-0C0E-4042-A2B8-47A290C3880E}" type="pres">
      <dgm:prSet presAssocID="{5B382A78-DFFA-48A6-A95D-6576B2714361}" presName="descendantText" presStyleLbl="alignAccFollowNode1" presStyleIdx="3" presStyleCnt="5">
        <dgm:presLayoutVars>
          <dgm:bulletEnabled val="1"/>
        </dgm:presLayoutVars>
      </dgm:prSet>
      <dgm:spPr/>
    </dgm:pt>
    <dgm:pt modelId="{609A0E0A-E400-4574-9849-6A7DAFC77F56}" type="pres">
      <dgm:prSet presAssocID="{A7111577-3718-4793-82C8-E37922BC6B99}" presName="sp" presStyleCnt="0"/>
      <dgm:spPr/>
    </dgm:pt>
    <dgm:pt modelId="{FFE38F1C-74C2-407A-88D0-F1BB45F41FB8}" type="pres">
      <dgm:prSet presAssocID="{B6636776-ED24-4B69-80B4-32B2A98F2139}" presName="linNode" presStyleCnt="0"/>
      <dgm:spPr/>
    </dgm:pt>
    <dgm:pt modelId="{84E04A03-C752-4A8E-B31B-241E9C65C7AB}" type="pres">
      <dgm:prSet presAssocID="{B6636776-ED24-4B69-80B4-32B2A98F2139}" presName="parentText" presStyleLbl="node1" presStyleIdx="4" presStyleCnt="5">
        <dgm:presLayoutVars>
          <dgm:chMax val="1"/>
          <dgm:bulletEnabled val="1"/>
        </dgm:presLayoutVars>
      </dgm:prSet>
      <dgm:spPr/>
    </dgm:pt>
    <dgm:pt modelId="{5922FDE1-1161-410D-BF19-55C95CBD1E1A}" type="pres">
      <dgm:prSet presAssocID="{B6636776-ED24-4B69-80B4-32B2A98F2139}" presName="descendantText" presStyleLbl="alignAccFollowNode1" presStyleIdx="4" presStyleCnt="5">
        <dgm:presLayoutVars>
          <dgm:bulletEnabled val="1"/>
        </dgm:presLayoutVars>
      </dgm:prSet>
      <dgm:spPr/>
    </dgm:pt>
  </dgm:ptLst>
  <dgm:cxnLst>
    <dgm:cxn modelId="{81432C03-2B6E-4354-8204-89DE9E781EE3}" srcId="{B6636776-ED24-4B69-80B4-32B2A98F2139}" destId="{0C3F268A-FB42-4D42-AAA6-EE62FD532712}" srcOrd="1" destOrd="0" parTransId="{F0F94712-B618-4526-ADCD-EABA74BA8B76}" sibTransId="{5CCC2623-56CF-42E0-B038-F34F2A4085BA}"/>
    <dgm:cxn modelId="{116D2E04-EB53-45F0-8A78-B3ECAC6F2CA6}" type="presOf" srcId="{4ABC8CB4-4CCC-4080-AA2C-F179B0AF358D}" destId="{6E865909-29A2-435A-85F2-E3BE2640475B}" srcOrd="0" destOrd="0" presId="urn:microsoft.com/office/officeart/2005/8/layout/vList5"/>
    <dgm:cxn modelId="{69638A04-5054-420A-8F8F-6024ACE5C2CC}" srcId="{28CB315C-847C-4DD0-AD33-5F3740017162}" destId="{5B382A78-DFFA-48A6-A95D-6576B2714361}" srcOrd="3" destOrd="0" parTransId="{3FEE5705-AB57-4847-AA93-A62FBA2A0AB2}" sibTransId="{A7111577-3718-4793-82C8-E37922BC6B99}"/>
    <dgm:cxn modelId="{C0789609-8744-45BD-82F3-1B741BCBA4D8}" srcId="{A7ECFA7D-EEF7-4EAB-A28D-00E527C3A404}" destId="{436C1632-F6EC-40A5-8744-C24E8F01AD6D}" srcOrd="0" destOrd="0" parTransId="{37190804-F179-472B-B836-B65E3F380A1D}" sibTransId="{097C9B96-E4DE-4FFA-8E96-D86A3A56B3EB}"/>
    <dgm:cxn modelId="{488C3A0B-6E93-4F88-B333-F6DD99557BD5}" srcId="{A7ECFA7D-EEF7-4EAB-A28D-00E527C3A404}" destId="{6CECBA43-69AA-4120-9F64-169AA1875DD4}" srcOrd="1" destOrd="0" parTransId="{15BAA3E2-BD22-40BE-87A0-C8565D1CC2A3}" sibTransId="{4D1F87F6-A66B-40B4-B222-96639F74C28F}"/>
    <dgm:cxn modelId="{81F3B40E-0AF5-4893-9784-0D959D192D48}" srcId="{5B382A78-DFFA-48A6-A95D-6576B2714361}" destId="{D3AA7D82-D00B-405C-B05D-5C02772F08AA}" srcOrd="0" destOrd="0" parTransId="{34DDB4F1-5B41-42EC-B9BA-21DA180CD519}" sibTransId="{152EDCC8-A33B-435C-992C-5CEC9806AC07}"/>
    <dgm:cxn modelId="{F6383D19-2321-43F2-9E4A-BFF43CA390BE}" type="presOf" srcId="{915AF29E-D7DA-45C6-8E2F-F76376E3F437}" destId="{B7EB9E88-9548-4B77-9AB5-7D6DACAF9320}" srcOrd="0" destOrd="0" presId="urn:microsoft.com/office/officeart/2005/8/layout/vList5"/>
    <dgm:cxn modelId="{3E6C561A-4C82-4988-A218-D6B4FAF2D5D9}" srcId="{B6636776-ED24-4B69-80B4-32B2A98F2139}" destId="{E40F3BA1-F9BC-4797-A76A-FF5BD0DD5939}" srcOrd="0" destOrd="0" parTransId="{0AE68A34-5A7B-46A8-8730-A5526D303C94}" sibTransId="{F793A9E0-AF4B-427C-B3CB-75AADFCD8F13}"/>
    <dgm:cxn modelId="{F5D1D71B-1285-4B0F-94CD-1B2BB4A8A7A6}" srcId="{B6636776-ED24-4B69-80B4-32B2A98F2139}" destId="{326192DD-BE3B-4563-891C-899DA97A2693}" srcOrd="3" destOrd="0" parTransId="{553235B4-6F95-478A-B9BA-6FE5DC32C956}" sibTransId="{7DD50069-3761-46B8-AEDE-90E83F4D0D9E}"/>
    <dgm:cxn modelId="{90F0EE30-0BEE-4CEB-8C00-AAB953B81281}" srcId="{28CB315C-847C-4DD0-AD33-5F3740017162}" destId="{B3E06C54-E80D-4206-BDB3-0F8D3C20651E}" srcOrd="2" destOrd="0" parTransId="{014C2EED-31B9-4E8B-9CCC-B5495BE1AA3A}" sibTransId="{E3942E87-F447-4E11-930E-6A9370459C12}"/>
    <dgm:cxn modelId="{4E9F7736-25BD-4E51-9871-21FF19735DC5}" type="presOf" srcId="{436C1632-F6EC-40A5-8744-C24E8F01AD6D}" destId="{1C9DACFB-486C-43D2-9518-00170791BC2E}" srcOrd="0" destOrd="0" presId="urn:microsoft.com/office/officeart/2005/8/layout/vList5"/>
    <dgm:cxn modelId="{FCFAD03D-F27E-4043-8936-9EDECBF2897C}" type="presOf" srcId="{5B382A78-DFFA-48A6-A95D-6576B2714361}" destId="{F3C304ED-3ED8-4812-8450-2BD08BB8850C}" srcOrd="0" destOrd="0" presId="urn:microsoft.com/office/officeart/2005/8/layout/vList5"/>
    <dgm:cxn modelId="{8EE5C03E-B696-49EA-AC28-7B56AD12620E}" srcId="{28CB315C-847C-4DD0-AD33-5F3740017162}" destId="{915AF29E-D7DA-45C6-8E2F-F76376E3F437}" srcOrd="0" destOrd="0" parTransId="{9E339348-6705-4CEC-8344-E56A87FD0B6A}" sibTransId="{1110494E-7449-4075-A15C-80FA5C172036}"/>
    <dgm:cxn modelId="{C574F040-897D-4A97-ACB6-0A6351EAD89E}" type="presOf" srcId="{E40F3BA1-F9BC-4797-A76A-FF5BD0DD5939}" destId="{5922FDE1-1161-410D-BF19-55C95CBD1E1A}" srcOrd="0" destOrd="0" presId="urn:microsoft.com/office/officeart/2005/8/layout/vList5"/>
    <dgm:cxn modelId="{B4E37D60-489F-4494-AA58-72C06F3991C9}" type="presOf" srcId="{A7ECFA7D-EEF7-4EAB-A28D-00E527C3A404}" destId="{A5326586-C6A6-4642-B70C-F16861C31945}" srcOrd="0" destOrd="0" presId="urn:microsoft.com/office/officeart/2005/8/layout/vList5"/>
    <dgm:cxn modelId="{E4216B61-93F1-45D3-883E-AE2965947CB4}" type="presOf" srcId="{5E92CE84-C4C5-46F1-B7EB-94724D9C6FE2}" destId="{F047725A-C79D-4250-800C-47C8BB3F8101}" srcOrd="0" destOrd="0" presId="urn:microsoft.com/office/officeart/2005/8/layout/vList5"/>
    <dgm:cxn modelId="{30CD5341-E905-45A0-B45E-407E1C241809}" type="presOf" srcId="{326192DD-BE3B-4563-891C-899DA97A2693}" destId="{5922FDE1-1161-410D-BF19-55C95CBD1E1A}" srcOrd="0" destOrd="3" presId="urn:microsoft.com/office/officeart/2005/8/layout/vList5"/>
    <dgm:cxn modelId="{72AF6E66-9FF5-46EB-B1E5-31015323BBDC}" srcId="{28CB315C-847C-4DD0-AD33-5F3740017162}" destId="{A7ECFA7D-EEF7-4EAB-A28D-00E527C3A404}" srcOrd="1" destOrd="0" parTransId="{DC6C7809-C4FD-4914-960A-F83A76731C3B}" sibTransId="{7933858A-92EB-4EB6-BBFF-B604C447C565}"/>
    <dgm:cxn modelId="{7CB67566-94BF-4B44-96E9-61B3E9E7B476}" srcId="{915AF29E-D7DA-45C6-8E2F-F76376E3F437}" destId="{C17B6051-111F-471B-806A-D4B9BE85B2EB}" srcOrd="1" destOrd="0" parTransId="{F4734D57-5195-4AF3-9676-A23C366C8D02}" sibTransId="{4905C3D9-9783-40D0-90CC-13076060E03C}"/>
    <dgm:cxn modelId="{FEB5156E-293B-4FBE-9ADF-FB57CE0AAE1C}" srcId="{915AF29E-D7DA-45C6-8E2F-F76376E3F437}" destId="{5E92CE84-C4C5-46F1-B7EB-94724D9C6FE2}" srcOrd="0" destOrd="0" parTransId="{8CB01C74-4D02-4C72-BB81-AAE4D84C2408}" sibTransId="{F54809E9-F29E-4E0A-A3C4-41D3CB437A74}"/>
    <dgm:cxn modelId="{439CA04E-BD86-4E61-9992-9F38EF89A1D9}" srcId="{B3E06C54-E80D-4206-BDB3-0F8D3C20651E}" destId="{4ABC8CB4-4CCC-4080-AA2C-F179B0AF358D}" srcOrd="0" destOrd="0" parTransId="{32771290-568C-48CC-BFD8-44B1AE3BD536}" sibTransId="{608B068B-2427-4AB0-90A0-2DEEFDDF2DA3}"/>
    <dgm:cxn modelId="{BE69EB59-0DD3-40A4-BF64-29CA2F7AAB99}" type="presOf" srcId="{C17B6051-111F-471B-806A-D4B9BE85B2EB}" destId="{F047725A-C79D-4250-800C-47C8BB3F8101}" srcOrd="0" destOrd="1" presId="urn:microsoft.com/office/officeart/2005/8/layout/vList5"/>
    <dgm:cxn modelId="{E4C6F48A-3AFF-460A-A9EE-AD8BF26FF8BE}" type="presOf" srcId="{D3AA7D82-D00B-405C-B05D-5C02772F08AA}" destId="{529FCF4D-0C0E-4042-A2B8-47A290C3880E}" srcOrd="0" destOrd="0" presId="urn:microsoft.com/office/officeart/2005/8/layout/vList5"/>
    <dgm:cxn modelId="{49B3818D-45E8-4EE7-90E2-F692D32A6D8E}" type="presOf" srcId="{B6636776-ED24-4B69-80B4-32B2A98F2139}" destId="{84E04A03-C752-4A8E-B31B-241E9C65C7AB}" srcOrd="0" destOrd="0" presId="urn:microsoft.com/office/officeart/2005/8/layout/vList5"/>
    <dgm:cxn modelId="{84C6F493-2868-4840-9934-36AE3E2AA533}" type="presOf" srcId="{B3E06C54-E80D-4206-BDB3-0F8D3C20651E}" destId="{0E9AA5DC-01DE-49D0-8339-A434C1DD03B8}" srcOrd="0" destOrd="0" presId="urn:microsoft.com/office/officeart/2005/8/layout/vList5"/>
    <dgm:cxn modelId="{A029C6A3-F18B-48A3-B5BE-C36C4FF70A5A}" type="presOf" srcId="{0C3F268A-FB42-4D42-AAA6-EE62FD532712}" destId="{5922FDE1-1161-410D-BF19-55C95CBD1E1A}" srcOrd="0" destOrd="1" presId="urn:microsoft.com/office/officeart/2005/8/layout/vList5"/>
    <dgm:cxn modelId="{AB927CAE-8A4A-4412-B04E-CE559C87B5A3}" type="presOf" srcId="{28CB315C-847C-4DD0-AD33-5F3740017162}" destId="{8A49139E-3E68-48DB-B979-22B061201E79}" srcOrd="0" destOrd="0" presId="urn:microsoft.com/office/officeart/2005/8/layout/vList5"/>
    <dgm:cxn modelId="{74A924B7-4AD7-48AF-96AB-89B81A3DCC5B}" srcId="{B6636776-ED24-4B69-80B4-32B2A98F2139}" destId="{24D64093-F372-4F3E-9928-4542CC7E900F}" srcOrd="2" destOrd="0" parTransId="{E6A6772B-8D1F-4B29-ACEC-C1C0B011920D}" sibTransId="{729D07AE-E2BC-4624-B2BE-6AE9F43E41EC}"/>
    <dgm:cxn modelId="{65CE2ADF-7597-46CF-BA4C-9894B1E0E8C3}" type="presOf" srcId="{24D64093-F372-4F3E-9928-4542CC7E900F}" destId="{5922FDE1-1161-410D-BF19-55C95CBD1E1A}" srcOrd="0" destOrd="2" presId="urn:microsoft.com/office/officeart/2005/8/layout/vList5"/>
    <dgm:cxn modelId="{E86FC0EB-1BE1-4E91-BF9B-AB471796C575}" srcId="{28CB315C-847C-4DD0-AD33-5F3740017162}" destId="{B6636776-ED24-4B69-80B4-32B2A98F2139}" srcOrd="4" destOrd="0" parTransId="{40606CD6-5B7B-4DDE-A487-8DD70502D796}" sibTransId="{31C0CB7B-C77E-402F-B374-31547F890F62}"/>
    <dgm:cxn modelId="{B77485F0-096B-4379-B2E0-C542F6D4E810}" type="presOf" srcId="{6CECBA43-69AA-4120-9F64-169AA1875DD4}" destId="{1C9DACFB-486C-43D2-9518-00170791BC2E}" srcOrd="0" destOrd="1" presId="urn:microsoft.com/office/officeart/2005/8/layout/vList5"/>
    <dgm:cxn modelId="{D51BF3C2-B990-49B3-994B-8556544F229D}" type="presParOf" srcId="{8A49139E-3E68-48DB-B979-22B061201E79}" destId="{37E8315F-D3C0-4A94-9A8B-7F8AB460746C}" srcOrd="0" destOrd="0" presId="urn:microsoft.com/office/officeart/2005/8/layout/vList5"/>
    <dgm:cxn modelId="{E01F7F9A-C58C-4A6F-87A8-F61149F62B7F}" type="presParOf" srcId="{37E8315F-D3C0-4A94-9A8B-7F8AB460746C}" destId="{B7EB9E88-9548-4B77-9AB5-7D6DACAF9320}" srcOrd="0" destOrd="0" presId="urn:microsoft.com/office/officeart/2005/8/layout/vList5"/>
    <dgm:cxn modelId="{2D1F0104-5E35-4517-BEFF-38A89752E542}" type="presParOf" srcId="{37E8315F-D3C0-4A94-9A8B-7F8AB460746C}" destId="{F047725A-C79D-4250-800C-47C8BB3F8101}" srcOrd="1" destOrd="0" presId="urn:microsoft.com/office/officeart/2005/8/layout/vList5"/>
    <dgm:cxn modelId="{8A7FF5C4-1F2E-4D7B-BCB1-261428294FEA}" type="presParOf" srcId="{8A49139E-3E68-48DB-B979-22B061201E79}" destId="{5CAB1BCA-F084-4225-AFFF-208FBD2D25D3}" srcOrd="1" destOrd="0" presId="urn:microsoft.com/office/officeart/2005/8/layout/vList5"/>
    <dgm:cxn modelId="{85D70D25-9F2B-4B3B-8729-AECE0E1E3BEA}" type="presParOf" srcId="{8A49139E-3E68-48DB-B979-22B061201E79}" destId="{572F8D9F-3D0A-4DF0-A641-924F38AB9932}" srcOrd="2" destOrd="0" presId="urn:microsoft.com/office/officeart/2005/8/layout/vList5"/>
    <dgm:cxn modelId="{E2474A16-D29A-4E97-9101-0820AA8245D9}" type="presParOf" srcId="{572F8D9F-3D0A-4DF0-A641-924F38AB9932}" destId="{A5326586-C6A6-4642-B70C-F16861C31945}" srcOrd="0" destOrd="0" presId="urn:microsoft.com/office/officeart/2005/8/layout/vList5"/>
    <dgm:cxn modelId="{707001CB-1C37-4836-B3C0-79702BDFD1AC}" type="presParOf" srcId="{572F8D9F-3D0A-4DF0-A641-924F38AB9932}" destId="{1C9DACFB-486C-43D2-9518-00170791BC2E}" srcOrd="1" destOrd="0" presId="urn:microsoft.com/office/officeart/2005/8/layout/vList5"/>
    <dgm:cxn modelId="{6F26AEF1-3332-4078-95AA-294AA6FC9773}" type="presParOf" srcId="{8A49139E-3E68-48DB-B979-22B061201E79}" destId="{05DCBE48-B9E4-45A6-A221-6BC975743BEB}" srcOrd="3" destOrd="0" presId="urn:microsoft.com/office/officeart/2005/8/layout/vList5"/>
    <dgm:cxn modelId="{5F890336-A8FB-454E-A49D-317BB6E20032}" type="presParOf" srcId="{8A49139E-3E68-48DB-B979-22B061201E79}" destId="{B4C92393-E42F-4EED-9B15-2C277F579B5F}" srcOrd="4" destOrd="0" presId="urn:microsoft.com/office/officeart/2005/8/layout/vList5"/>
    <dgm:cxn modelId="{ED9CAFAB-86EA-4E1F-B995-CACF2C453355}" type="presParOf" srcId="{B4C92393-E42F-4EED-9B15-2C277F579B5F}" destId="{0E9AA5DC-01DE-49D0-8339-A434C1DD03B8}" srcOrd="0" destOrd="0" presId="urn:microsoft.com/office/officeart/2005/8/layout/vList5"/>
    <dgm:cxn modelId="{50CB7A56-0C87-438A-91B9-5F768B6FFFA4}" type="presParOf" srcId="{B4C92393-E42F-4EED-9B15-2C277F579B5F}" destId="{6E865909-29A2-435A-85F2-E3BE2640475B}" srcOrd="1" destOrd="0" presId="urn:microsoft.com/office/officeart/2005/8/layout/vList5"/>
    <dgm:cxn modelId="{9069A583-DCDD-4CAB-B336-D27B3F1E5BB8}" type="presParOf" srcId="{8A49139E-3E68-48DB-B979-22B061201E79}" destId="{DFBFA4A9-69AE-425D-A038-2C408AD1D928}" srcOrd="5" destOrd="0" presId="urn:microsoft.com/office/officeart/2005/8/layout/vList5"/>
    <dgm:cxn modelId="{31B0FC43-1B9B-415F-A3F8-E94748A0814B}" type="presParOf" srcId="{8A49139E-3E68-48DB-B979-22B061201E79}" destId="{52C4CAE6-96BF-4E9A-A13F-55C1C0D0E536}" srcOrd="6" destOrd="0" presId="urn:microsoft.com/office/officeart/2005/8/layout/vList5"/>
    <dgm:cxn modelId="{FB7FB98E-C656-4AA3-83C7-FF987CDAD696}" type="presParOf" srcId="{52C4CAE6-96BF-4E9A-A13F-55C1C0D0E536}" destId="{F3C304ED-3ED8-4812-8450-2BD08BB8850C}" srcOrd="0" destOrd="0" presId="urn:microsoft.com/office/officeart/2005/8/layout/vList5"/>
    <dgm:cxn modelId="{597440AA-1650-42B4-B643-CBCEB55EEF5F}" type="presParOf" srcId="{52C4CAE6-96BF-4E9A-A13F-55C1C0D0E536}" destId="{529FCF4D-0C0E-4042-A2B8-47A290C3880E}" srcOrd="1" destOrd="0" presId="urn:microsoft.com/office/officeart/2005/8/layout/vList5"/>
    <dgm:cxn modelId="{3C317749-288F-411F-9B86-CE20D246181C}" type="presParOf" srcId="{8A49139E-3E68-48DB-B979-22B061201E79}" destId="{609A0E0A-E400-4574-9849-6A7DAFC77F56}" srcOrd="7" destOrd="0" presId="urn:microsoft.com/office/officeart/2005/8/layout/vList5"/>
    <dgm:cxn modelId="{6D5A5E0B-538A-4040-9F2E-5F02AE95BA8A}" type="presParOf" srcId="{8A49139E-3E68-48DB-B979-22B061201E79}" destId="{FFE38F1C-74C2-407A-88D0-F1BB45F41FB8}" srcOrd="8" destOrd="0" presId="urn:microsoft.com/office/officeart/2005/8/layout/vList5"/>
    <dgm:cxn modelId="{37F73A36-2112-4428-89E9-8247EFECA1BE}" type="presParOf" srcId="{FFE38F1C-74C2-407A-88D0-F1BB45F41FB8}" destId="{84E04A03-C752-4A8E-B31B-241E9C65C7AB}" srcOrd="0" destOrd="0" presId="urn:microsoft.com/office/officeart/2005/8/layout/vList5"/>
    <dgm:cxn modelId="{7CAD2AFB-5450-452D-BDF1-47C9169CC73C}" type="presParOf" srcId="{FFE38F1C-74C2-407A-88D0-F1BB45F41FB8}" destId="{5922FDE1-1161-410D-BF19-55C95CBD1E1A}"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220D75F-615C-47DD-A6BE-15C8B643A09F}" type="doc">
      <dgm:prSet loTypeId="urn:microsoft.com/office/officeart/2005/8/layout/cycle6" loCatId="cycle" qsTypeId="urn:microsoft.com/office/officeart/2005/8/quickstyle/simple1" qsCatId="simple" csTypeId="urn:microsoft.com/office/officeart/2005/8/colors/colorful1#1" csCatId="colorful" phldr="1"/>
      <dgm:spPr/>
      <dgm:t>
        <a:bodyPr/>
        <a:lstStyle/>
        <a:p>
          <a:endParaRPr lang="fr-FR"/>
        </a:p>
      </dgm:t>
    </dgm:pt>
    <dgm:pt modelId="{4F398C91-0937-4A28-9ED1-B630B1060CEF}">
      <dgm:prSet phldrT="[Texte]" custT="1"/>
      <dgm:spPr/>
      <dgm:t>
        <a:bodyPr/>
        <a:lstStyle/>
        <a:p>
          <a:r>
            <a:rPr lang="fr-FR" sz="1800" dirty="0">
              <a:ln/>
            </a:rPr>
            <a:t>Crédits d’heures</a:t>
          </a:r>
        </a:p>
      </dgm:t>
    </dgm:pt>
    <dgm:pt modelId="{59C1F5E2-AE19-4A54-A5D5-224F1E42C0FA}" type="parTrans" cxnId="{CA8A477C-0226-4615-9665-45A99F69D96B}">
      <dgm:prSet/>
      <dgm:spPr/>
      <dgm:t>
        <a:bodyPr/>
        <a:lstStyle/>
        <a:p>
          <a:endParaRPr lang="fr-FR">
            <a:ln>
              <a:noFill/>
            </a:ln>
          </a:endParaRPr>
        </a:p>
      </dgm:t>
    </dgm:pt>
    <dgm:pt modelId="{6E83BF40-7924-421C-97E7-F3C56DF889C4}" type="sibTrans" cxnId="{CA8A477C-0226-4615-9665-45A99F69D96B}">
      <dgm:prSet/>
      <dgm:spPr/>
      <dgm:t>
        <a:bodyPr/>
        <a:lstStyle/>
        <a:p>
          <a:endParaRPr lang="fr-FR" sz="1800">
            <a:ln>
              <a:noFill/>
            </a:ln>
          </a:endParaRPr>
        </a:p>
      </dgm:t>
    </dgm:pt>
    <dgm:pt modelId="{543C603E-21D1-418E-8EA8-3412D71BDB61}">
      <dgm:prSet phldrT="[Texte]" custT="1"/>
      <dgm:spPr/>
      <dgm:t>
        <a:bodyPr/>
        <a:lstStyle/>
        <a:p>
          <a:r>
            <a:rPr lang="fr-FR" sz="1800" dirty="0">
              <a:ln/>
            </a:rPr>
            <a:t>Accès à l’information</a:t>
          </a:r>
        </a:p>
      </dgm:t>
    </dgm:pt>
    <dgm:pt modelId="{9AC0F9EC-8104-4DDB-82E7-09DA2EC034A5}" type="parTrans" cxnId="{00F667BD-B715-4B7F-A396-2E64AD7E2C6C}">
      <dgm:prSet/>
      <dgm:spPr/>
      <dgm:t>
        <a:bodyPr/>
        <a:lstStyle/>
        <a:p>
          <a:endParaRPr lang="fr-FR">
            <a:ln>
              <a:noFill/>
            </a:ln>
          </a:endParaRPr>
        </a:p>
      </dgm:t>
    </dgm:pt>
    <dgm:pt modelId="{7BAE7515-907D-4F7A-AD5B-A2353E670A8C}" type="sibTrans" cxnId="{00F667BD-B715-4B7F-A396-2E64AD7E2C6C}">
      <dgm:prSet/>
      <dgm:spPr/>
      <dgm:t>
        <a:bodyPr/>
        <a:lstStyle/>
        <a:p>
          <a:endParaRPr lang="fr-FR" sz="1800">
            <a:ln>
              <a:noFill/>
            </a:ln>
          </a:endParaRPr>
        </a:p>
      </dgm:t>
    </dgm:pt>
    <dgm:pt modelId="{85A6D4FE-834E-43CD-A7A6-811A890619BA}">
      <dgm:prSet phldrT="[Texte]" custT="1"/>
      <dgm:spPr/>
      <dgm:t>
        <a:bodyPr/>
        <a:lstStyle/>
        <a:p>
          <a:r>
            <a:rPr lang="fr-FR" sz="1800" dirty="0">
              <a:ln/>
            </a:rPr>
            <a:t>Budget de fonctionnement</a:t>
          </a:r>
        </a:p>
      </dgm:t>
    </dgm:pt>
    <dgm:pt modelId="{5EF3B5AD-FF3F-41B0-A15D-EFDDC3C495FF}" type="parTrans" cxnId="{F1891C67-9A94-4A99-BB08-5B3EA4B00943}">
      <dgm:prSet/>
      <dgm:spPr/>
      <dgm:t>
        <a:bodyPr/>
        <a:lstStyle/>
        <a:p>
          <a:endParaRPr lang="fr-FR">
            <a:ln>
              <a:noFill/>
            </a:ln>
          </a:endParaRPr>
        </a:p>
      </dgm:t>
    </dgm:pt>
    <dgm:pt modelId="{FB0D0F58-5D5D-4E30-97D0-421052983BA4}" type="sibTrans" cxnId="{F1891C67-9A94-4A99-BB08-5B3EA4B00943}">
      <dgm:prSet/>
      <dgm:spPr/>
      <dgm:t>
        <a:bodyPr/>
        <a:lstStyle/>
        <a:p>
          <a:endParaRPr lang="fr-FR" sz="1800">
            <a:ln>
              <a:noFill/>
            </a:ln>
          </a:endParaRPr>
        </a:p>
      </dgm:t>
    </dgm:pt>
    <dgm:pt modelId="{19D96C39-59DE-4D2B-896D-A1744F6A219F}">
      <dgm:prSet phldrT="[Texte]" custT="1"/>
      <dgm:spPr/>
      <dgm:t>
        <a:bodyPr/>
        <a:lstStyle/>
        <a:p>
          <a:r>
            <a:rPr lang="fr-FR" sz="1800">
              <a:ln/>
            </a:rPr>
            <a:t>Recours à un expert</a:t>
          </a:r>
          <a:endParaRPr lang="fr-FR" sz="1800" dirty="0">
            <a:ln/>
          </a:endParaRPr>
        </a:p>
      </dgm:t>
    </dgm:pt>
    <dgm:pt modelId="{DBF867F4-087D-4928-B19B-9FE1C93DEE25}" type="parTrans" cxnId="{F88CF13B-2354-44DB-841A-A3540A3E7644}">
      <dgm:prSet/>
      <dgm:spPr/>
      <dgm:t>
        <a:bodyPr/>
        <a:lstStyle/>
        <a:p>
          <a:endParaRPr lang="fr-FR">
            <a:ln>
              <a:noFill/>
            </a:ln>
          </a:endParaRPr>
        </a:p>
      </dgm:t>
    </dgm:pt>
    <dgm:pt modelId="{237BBBD5-A32A-4C2D-BCC0-8CCDF7681FDD}" type="sibTrans" cxnId="{F88CF13B-2354-44DB-841A-A3540A3E7644}">
      <dgm:prSet/>
      <dgm:spPr/>
      <dgm:t>
        <a:bodyPr/>
        <a:lstStyle/>
        <a:p>
          <a:endParaRPr lang="fr-FR" sz="1800">
            <a:ln>
              <a:noFill/>
            </a:ln>
          </a:endParaRPr>
        </a:p>
      </dgm:t>
    </dgm:pt>
    <dgm:pt modelId="{EA137242-6119-4748-8E55-656627324962}">
      <dgm:prSet phldrT="[Texte]" custT="1"/>
      <dgm:spPr/>
      <dgm:t>
        <a:bodyPr/>
        <a:lstStyle/>
        <a:p>
          <a:r>
            <a:rPr lang="fr-FR" sz="1800">
              <a:ln/>
            </a:rPr>
            <a:t>Local dédié</a:t>
          </a:r>
          <a:endParaRPr lang="fr-FR" sz="1800" dirty="0">
            <a:ln/>
          </a:endParaRPr>
        </a:p>
      </dgm:t>
    </dgm:pt>
    <dgm:pt modelId="{F9D32BDE-069D-402B-BB1F-889785021E9B}" type="parTrans" cxnId="{0127B8CE-65B5-413D-A7EE-B5D545E2F872}">
      <dgm:prSet/>
      <dgm:spPr/>
      <dgm:t>
        <a:bodyPr/>
        <a:lstStyle/>
        <a:p>
          <a:endParaRPr lang="fr-FR">
            <a:ln>
              <a:noFill/>
            </a:ln>
          </a:endParaRPr>
        </a:p>
      </dgm:t>
    </dgm:pt>
    <dgm:pt modelId="{8F32FC85-7213-49CB-9132-A396015D7CC5}" type="sibTrans" cxnId="{0127B8CE-65B5-413D-A7EE-B5D545E2F872}">
      <dgm:prSet/>
      <dgm:spPr/>
      <dgm:t>
        <a:bodyPr/>
        <a:lstStyle/>
        <a:p>
          <a:endParaRPr lang="fr-FR" sz="1800">
            <a:ln>
              <a:noFill/>
            </a:ln>
          </a:endParaRPr>
        </a:p>
      </dgm:t>
    </dgm:pt>
    <dgm:pt modelId="{FE1A8F76-FA01-4C31-A4CA-5741B9D42C62}">
      <dgm:prSet custT="1"/>
      <dgm:spPr/>
      <dgm:t>
        <a:bodyPr/>
        <a:lstStyle/>
        <a:p>
          <a:r>
            <a:rPr lang="fr-FR" sz="1800" dirty="0">
              <a:ln/>
            </a:rPr>
            <a:t>Budget culturel et social</a:t>
          </a:r>
        </a:p>
      </dgm:t>
    </dgm:pt>
    <dgm:pt modelId="{115DFDFE-1A06-430C-8864-C6F39C02B93E}" type="parTrans" cxnId="{5D1746E7-30BA-4D53-9FB3-31B023DE34D0}">
      <dgm:prSet/>
      <dgm:spPr/>
      <dgm:t>
        <a:bodyPr/>
        <a:lstStyle/>
        <a:p>
          <a:endParaRPr lang="fr-FR">
            <a:ln>
              <a:noFill/>
            </a:ln>
          </a:endParaRPr>
        </a:p>
      </dgm:t>
    </dgm:pt>
    <dgm:pt modelId="{CCD39BDE-4825-4349-B10C-BB461487D1C5}" type="sibTrans" cxnId="{5D1746E7-30BA-4D53-9FB3-31B023DE34D0}">
      <dgm:prSet/>
      <dgm:spPr/>
      <dgm:t>
        <a:bodyPr/>
        <a:lstStyle/>
        <a:p>
          <a:endParaRPr lang="fr-FR" sz="1800">
            <a:ln>
              <a:noFill/>
            </a:ln>
          </a:endParaRPr>
        </a:p>
      </dgm:t>
    </dgm:pt>
    <dgm:pt modelId="{4C3B3785-182C-4C56-A5BC-979A6EA98F38}" type="pres">
      <dgm:prSet presAssocID="{C220D75F-615C-47DD-A6BE-15C8B643A09F}" presName="cycle" presStyleCnt="0">
        <dgm:presLayoutVars>
          <dgm:dir/>
          <dgm:resizeHandles val="exact"/>
        </dgm:presLayoutVars>
      </dgm:prSet>
      <dgm:spPr/>
    </dgm:pt>
    <dgm:pt modelId="{9167B785-B1E4-47C4-9955-2D1EE9A64122}" type="pres">
      <dgm:prSet presAssocID="{4F398C91-0937-4A28-9ED1-B630B1060CEF}" presName="node" presStyleLbl="node1" presStyleIdx="0" presStyleCnt="6" custScaleX="121000" custScaleY="121000" custRadScaleRad="99575" custRadScaleInc="-8363">
        <dgm:presLayoutVars>
          <dgm:bulletEnabled val="1"/>
        </dgm:presLayoutVars>
      </dgm:prSet>
      <dgm:spPr/>
    </dgm:pt>
    <dgm:pt modelId="{E4AF0E23-E503-44A5-9A67-99DD9B8EB481}" type="pres">
      <dgm:prSet presAssocID="{4F398C91-0937-4A28-9ED1-B630B1060CEF}" presName="spNode" presStyleCnt="0"/>
      <dgm:spPr/>
    </dgm:pt>
    <dgm:pt modelId="{906EC664-1D6B-4AEA-98DA-B072EAE2DFCD}" type="pres">
      <dgm:prSet presAssocID="{6E83BF40-7924-421C-97E7-F3C56DF889C4}" presName="sibTrans" presStyleLbl="sibTrans1D1" presStyleIdx="0" presStyleCnt="6"/>
      <dgm:spPr/>
    </dgm:pt>
    <dgm:pt modelId="{7A81EEB5-C88B-442E-9986-091FCC291EBC}" type="pres">
      <dgm:prSet presAssocID="{543C603E-21D1-418E-8EA8-3412D71BDB61}" presName="node" presStyleLbl="node1" presStyleIdx="1" presStyleCnt="6" custScaleX="144544" custScaleY="110000">
        <dgm:presLayoutVars>
          <dgm:bulletEnabled val="1"/>
        </dgm:presLayoutVars>
      </dgm:prSet>
      <dgm:spPr/>
    </dgm:pt>
    <dgm:pt modelId="{AEF03A53-8673-44C3-A427-1A9197901C68}" type="pres">
      <dgm:prSet presAssocID="{543C603E-21D1-418E-8EA8-3412D71BDB61}" presName="spNode" presStyleCnt="0"/>
      <dgm:spPr/>
    </dgm:pt>
    <dgm:pt modelId="{6B480C02-118E-4953-B011-453B3ECBEE1C}" type="pres">
      <dgm:prSet presAssocID="{7BAE7515-907D-4F7A-AD5B-A2353E670A8C}" presName="sibTrans" presStyleLbl="sibTrans1D1" presStyleIdx="1" presStyleCnt="6"/>
      <dgm:spPr/>
    </dgm:pt>
    <dgm:pt modelId="{1A21FC01-4C39-47B7-9892-BD3D28E0C0B4}" type="pres">
      <dgm:prSet presAssocID="{85A6D4FE-834E-43CD-A7A6-811A890619BA}" presName="node" presStyleLbl="node1" presStyleIdx="2" presStyleCnt="6" custScaleX="206788" custScaleY="122386" custRadScaleRad="104222" custRadScaleInc="-67596">
        <dgm:presLayoutVars>
          <dgm:bulletEnabled val="1"/>
        </dgm:presLayoutVars>
      </dgm:prSet>
      <dgm:spPr/>
    </dgm:pt>
    <dgm:pt modelId="{6BD6604B-39ED-4717-A985-DA289BCB5C9E}" type="pres">
      <dgm:prSet presAssocID="{85A6D4FE-834E-43CD-A7A6-811A890619BA}" presName="spNode" presStyleCnt="0"/>
      <dgm:spPr/>
    </dgm:pt>
    <dgm:pt modelId="{4811C3C5-1B27-489D-9E43-1E255280F3D6}" type="pres">
      <dgm:prSet presAssocID="{FB0D0F58-5D5D-4E30-97D0-421052983BA4}" presName="sibTrans" presStyleLbl="sibTrans1D1" presStyleIdx="2" presStyleCnt="6"/>
      <dgm:spPr/>
    </dgm:pt>
    <dgm:pt modelId="{819C8124-9920-4B36-8596-ADB435A2FB19}" type="pres">
      <dgm:prSet presAssocID="{19D96C39-59DE-4D2B-896D-A1744F6A219F}" presName="node" presStyleLbl="node1" presStyleIdx="3" presStyleCnt="6" custScaleX="121000" custScaleY="121000" custRadScaleRad="97473" custRadScaleInc="-18374">
        <dgm:presLayoutVars>
          <dgm:bulletEnabled val="1"/>
        </dgm:presLayoutVars>
      </dgm:prSet>
      <dgm:spPr/>
    </dgm:pt>
    <dgm:pt modelId="{E8A703DF-1670-4D79-ACAB-8DF066E62A79}" type="pres">
      <dgm:prSet presAssocID="{19D96C39-59DE-4D2B-896D-A1744F6A219F}" presName="spNode" presStyleCnt="0"/>
      <dgm:spPr/>
    </dgm:pt>
    <dgm:pt modelId="{FC992436-BE6C-444B-8BB2-39E82CE66472}" type="pres">
      <dgm:prSet presAssocID="{237BBBD5-A32A-4C2D-BCC0-8CCDF7681FDD}" presName="sibTrans" presStyleLbl="sibTrans1D1" presStyleIdx="3" presStyleCnt="6"/>
      <dgm:spPr/>
    </dgm:pt>
    <dgm:pt modelId="{9027A2EE-372E-4F12-8227-6EA7CAD79A3F}" type="pres">
      <dgm:prSet presAssocID="{FE1A8F76-FA01-4C31-A4CA-5741B9D42C62}" presName="node" presStyleLbl="node1" presStyleIdx="4" presStyleCnt="6" custScaleX="146410" custScaleY="146410" custRadScaleRad="96844" custRadScaleInc="66420">
        <dgm:presLayoutVars>
          <dgm:bulletEnabled val="1"/>
        </dgm:presLayoutVars>
      </dgm:prSet>
      <dgm:spPr/>
    </dgm:pt>
    <dgm:pt modelId="{2DC673AF-9E4E-41AB-8B63-1F354CB017AE}" type="pres">
      <dgm:prSet presAssocID="{FE1A8F76-FA01-4C31-A4CA-5741B9D42C62}" presName="spNode" presStyleCnt="0"/>
      <dgm:spPr/>
    </dgm:pt>
    <dgm:pt modelId="{F3C14E37-0F5C-4585-8808-254D5177D5C6}" type="pres">
      <dgm:prSet presAssocID="{CCD39BDE-4825-4349-B10C-BB461487D1C5}" presName="sibTrans" presStyleLbl="sibTrans1D1" presStyleIdx="4" presStyleCnt="6"/>
      <dgm:spPr/>
    </dgm:pt>
    <dgm:pt modelId="{33420A53-FC11-4622-A685-5FE1188ECF46}" type="pres">
      <dgm:prSet presAssocID="{EA137242-6119-4748-8E55-656627324962}" presName="node" presStyleLbl="node1" presStyleIdx="5" presStyleCnt="6" custScaleX="121000" custScaleY="121000">
        <dgm:presLayoutVars>
          <dgm:bulletEnabled val="1"/>
        </dgm:presLayoutVars>
      </dgm:prSet>
      <dgm:spPr/>
    </dgm:pt>
    <dgm:pt modelId="{6FAAD3DA-F675-47B3-A2C7-09B614B66B79}" type="pres">
      <dgm:prSet presAssocID="{EA137242-6119-4748-8E55-656627324962}" presName="spNode" presStyleCnt="0"/>
      <dgm:spPr/>
    </dgm:pt>
    <dgm:pt modelId="{1E116D93-5E6A-4681-8252-2D2FC4B4EF14}" type="pres">
      <dgm:prSet presAssocID="{8F32FC85-7213-49CB-9132-A396015D7CC5}" presName="sibTrans" presStyleLbl="sibTrans1D1" presStyleIdx="5" presStyleCnt="6"/>
      <dgm:spPr/>
    </dgm:pt>
  </dgm:ptLst>
  <dgm:cxnLst>
    <dgm:cxn modelId="{FD49D124-5C9C-4BB4-A370-60B1C4760874}" type="presOf" srcId="{7BAE7515-907D-4F7A-AD5B-A2353E670A8C}" destId="{6B480C02-118E-4953-B011-453B3ECBEE1C}" srcOrd="0" destOrd="0" presId="urn:microsoft.com/office/officeart/2005/8/layout/cycle6"/>
    <dgm:cxn modelId="{354B0E27-078E-4FB7-8990-A9F64A4EA19A}" type="presOf" srcId="{237BBBD5-A32A-4C2D-BCC0-8CCDF7681FDD}" destId="{FC992436-BE6C-444B-8BB2-39E82CE66472}" srcOrd="0" destOrd="0" presId="urn:microsoft.com/office/officeart/2005/8/layout/cycle6"/>
    <dgm:cxn modelId="{199B3C2B-0801-4E92-BC6F-554300BF2D06}" type="presOf" srcId="{FE1A8F76-FA01-4C31-A4CA-5741B9D42C62}" destId="{9027A2EE-372E-4F12-8227-6EA7CAD79A3F}" srcOrd="0" destOrd="0" presId="urn:microsoft.com/office/officeart/2005/8/layout/cycle6"/>
    <dgm:cxn modelId="{3481FD31-994E-49B5-AA4B-6E7328CC0A2F}" type="presOf" srcId="{8F32FC85-7213-49CB-9132-A396015D7CC5}" destId="{1E116D93-5E6A-4681-8252-2D2FC4B4EF14}" srcOrd="0" destOrd="0" presId="urn:microsoft.com/office/officeart/2005/8/layout/cycle6"/>
    <dgm:cxn modelId="{F88CF13B-2354-44DB-841A-A3540A3E7644}" srcId="{C220D75F-615C-47DD-A6BE-15C8B643A09F}" destId="{19D96C39-59DE-4D2B-896D-A1744F6A219F}" srcOrd="3" destOrd="0" parTransId="{DBF867F4-087D-4928-B19B-9FE1C93DEE25}" sibTransId="{237BBBD5-A32A-4C2D-BCC0-8CCDF7681FDD}"/>
    <dgm:cxn modelId="{E6ECA540-195D-4817-9949-2854E4ABDCC7}" type="presOf" srcId="{CCD39BDE-4825-4349-B10C-BB461487D1C5}" destId="{F3C14E37-0F5C-4585-8808-254D5177D5C6}" srcOrd="0" destOrd="0" presId="urn:microsoft.com/office/officeart/2005/8/layout/cycle6"/>
    <dgm:cxn modelId="{1012DC5B-B1C1-4F62-8071-CA518E8BED2B}" type="presOf" srcId="{543C603E-21D1-418E-8EA8-3412D71BDB61}" destId="{7A81EEB5-C88B-442E-9986-091FCC291EBC}" srcOrd="0" destOrd="0" presId="urn:microsoft.com/office/officeart/2005/8/layout/cycle6"/>
    <dgm:cxn modelId="{F1891C67-9A94-4A99-BB08-5B3EA4B00943}" srcId="{C220D75F-615C-47DD-A6BE-15C8B643A09F}" destId="{85A6D4FE-834E-43CD-A7A6-811A890619BA}" srcOrd="2" destOrd="0" parTransId="{5EF3B5AD-FF3F-41B0-A15D-EFDDC3C495FF}" sibTransId="{FB0D0F58-5D5D-4E30-97D0-421052983BA4}"/>
    <dgm:cxn modelId="{CD8D5067-94AE-4F41-AAC1-AD933E9AA8C5}" type="presOf" srcId="{19D96C39-59DE-4D2B-896D-A1744F6A219F}" destId="{819C8124-9920-4B36-8596-ADB435A2FB19}" srcOrd="0" destOrd="0" presId="urn:microsoft.com/office/officeart/2005/8/layout/cycle6"/>
    <dgm:cxn modelId="{CD215B6C-34BA-4026-9D88-5EA832DFE67D}" type="presOf" srcId="{6E83BF40-7924-421C-97E7-F3C56DF889C4}" destId="{906EC664-1D6B-4AEA-98DA-B072EAE2DFCD}" srcOrd="0" destOrd="0" presId="urn:microsoft.com/office/officeart/2005/8/layout/cycle6"/>
    <dgm:cxn modelId="{CA8A477C-0226-4615-9665-45A99F69D96B}" srcId="{C220D75F-615C-47DD-A6BE-15C8B643A09F}" destId="{4F398C91-0937-4A28-9ED1-B630B1060CEF}" srcOrd="0" destOrd="0" parTransId="{59C1F5E2-AE19-4A54-A5D5-224F1E42C0FA}" sibTransId="{6E83BF40-7924-421C-97E7-F3C56DF889C4}"/>
    <dgm:cxn modelId="{4203E59F-3DFB-4F75-982A-BB71C2F0C2C7}" type="presOf" srcId="{EA137242-6119-4748-8E55-656627324962}" destId="{33420A53-FC11-4622-A685-5FE1188ECF46}" srcOrd="0" destOrd="0" presId="urn:microsoft.com/office/officeart/2005/8/layout/cycle6"/>
    <dgm:cxn modelId="{1A7BA0AC-E2E2-4361-B76C-DF08E9B03AA0}" type="presOf" srcId="{4F398C91-0937-4A28-9ED1-B630B1060CEF}" destId="{9167B785-B1E4-47C4-9955-2D1EE9A64122}" srcOrd="0" destOrd="0" presId="urn:microsoft.com/office/officeart/2005/8/layout/cycle6"/>
    <dgm:cxn modelId="{90E251BA-43D7-4F01-9A1F-1593C29308D6}" type="presOf" srcId="{C220D75F-615C-47DD-A6BE-15C8B643A09F}" destId="{4C3B3785-182C-4C56-A5BC-979A6EA98F38}" srcOrd="0" destOrd="0" presId="urn:microsoft.com/office/officeart/2005/8/layout/cycle6"/>
    <dgm:cxn modelId="{00F667BD-B715-4B7F-A396-2E64AD7E2C6C}" srcId="{C220D75F-615C-47DD-A6BE-15C8B643A09F}" destId="{543C603E-21D1-418E-8EA8-3412D71BDB61}" srcOrd="1" destOrd="0" parTransId="{9AC0F9EC-8104-4DDB-82E7-09DA2EC034A5}" sibTransId="{7BAE7515-907D-4F7A-AD5B-A2353E670A8C}"/>
    <dgm:cxn modelId="{0127B8CE-65B5-413D-A7EE-B5D545E2F872}" srcId="{C220D75F-615C-47DD-A6BE-15C8B643A09F}" destId="{EA137242-6119-4748-8E55-656627324962}" srcOrd="5" destOrd="0" parTransId="{F9D32BDE-069D-402B-BB1F-889785021E9B}" sibTransId="{8F32FC85-7213-49CB-9132-A396015D7CC5}"/>
    <dgm:cxn modelId="{5D1746E7-30BA-4D53-9FB3-31B023DE34D0}" srcId="{C220D75F-615C-47DD-A6BE-15C8B643A09F}" destId="{FE1A8F76-FA01-4C31-A4CA-5741B9D42C62}" srcOrd="4" destOrd="0" parTransId="{115DFDFE-1A06-430C-8864-C6F39C02B93E}" sibTransId="{CCD39BDE-4825-4349-B10C-BB461487D1C5}"/>
    <dgm:cxn modelId="{80D6C4E7-577F-4C88-B8D9-EA8B50A487B5}" type="presOf" srcId="{85A6D4FE-834E-43CD-A7A6-811A890619BA}" destId="{1A21FC01-4C39-47B7-9892-BD3D28E0C0B4}" srcOrd="0" destOrd="0" presId="urn:microsoft.com/office/officeart/2005/8/layout/cycle6"/>
    <dgm:cxn modelId="{698F8FF0-DAF7-44C7-A9E9-02968A3971AC}" type="presOf" srcId="{FB0D0F58-5D5D-4E30-97D0-421052983BA4}" destId="{4811C3C5-1B27-489D-9E43-1E255280F3D6}" srcOrd="0" destOrd="0" presId="urn:microsoft.com/office/officeart/2005/8/layout/cycle6"/>
    <dgm:cxn modelId="{B860FE4D-3063-443D-8AAF-42A21BDD1C0F}" type="presParOf" srcId="{4C3B3785-182C-4C56-A5BC-979A6EA98F38}" destId="{9167B785-B1E4-47C4-9955-2D1EE9A64122}" srcOrd="0" destOrd="0" presId="urn:microsoft.com/office/officeart/2005/8/layout/cycle6"/>
    <dgm:cxn modelId="{7EF7019E-FD76-4104-A49B-ECB63F10EBC2}" type="presParOf" srcId="{4C3B3785-182C-4C56-A5BC-979A6EA98F38}" destId="{E4AF0E23-E503-44A5-9A67-99DD9B8EB481}" srcOrd="1" destOrd="0" presId="urn:microsoft.com/office/officeart/2005/8/layout/cycle6"/>
    <dgm:cxn modelId="{00FA6B25-7B06-419D-8B70-30E32165DA65}" type="presParOf" srcId="{4C3B3785-182C-4C56-A5BC-979A6EA98F38}" destId="{906EC664-1D6B-4AEA-98DA-B072EAE2DFCD}" srcOrd="2" destOrd="0" presId="urn:microsoft.com/office/officeart/2005/8/layout/cycle6"/>
    <dgm:cxn modelId="{939BF262-EB9E-4423-A3B7-23226FF39DFF}" type="presParOf" srcId="{4C3B3785-182C-4C56-A5BC-979A6EA98F38}" destId="{7A81EEB5-C88B-442E-9986-091FCC291EBC}" srcOrd="3" destOrd="0" presId="urn:microsoft.com/office/officeart/2005/8/layout/cycle6"/>
    <dgm:cxn modelId="{00AEC1E1-BCE0-4DAD-A010-2D8139928738}" type="presParOf" srcId="{4C3B3785-182C-4C56-A5BC-979A6EA98F38}" destId="{AEF03A53-8673-44C3-A427-1A9197901C68}" srcOrd="4" destOrd="0" presId="urn:microsoft.com/office/officeart/2005/8/layout/cycle6"/>
    <dgm:cxn modelId="{AD593F6F-37AF-4443-8CAD-EA4C520ABFFD}" type="presParOf" srcId="{4C3B3785-182C-4C56-A5BC-979A6EA98F38}" destId="{6B480C02-118E-4953-B011-453B3ECBEE1C}" srcOrd="5" destOrd="0" presId="urn:microsoft.com/office/officeart/2005/8/layout/cycle6"/>
    <dgm:cxn modelId="{2AEC1D5F-E2F6-4ED7-A493-E83FECAB9012}" type="presParOf" srcId="{4C3B3785-182C-4C56-A5BC-979A6EA98F38}" destId="{1A21FC01-4C39-47B7-9892-BD3D28E0C0B4}" srcOrd="6" destOrd="0" presId="urn:microsoft.com/office/officeart/2005/8/layout/cycle6"/>
    <dgm:cxn modelId="{3446EE3C-8952-4F17-BE08-CC9D28BD3C4E}" type="presParOf" srcId="{4C3B3785-182C-4C56-A5BC-979A6EA98F38}" destId="{6BD6604B-39ED-4717-A985-DA289BCB5C9E}" srcOrd="7" destOrd="0" presId="urn:microsoft.com/office/officeart/2005/8/layout/cycle6"/>
    <dgm:cxn modelId="{0A3F239D-5996-4B98-8DE7-03D886579D1C}" type="presParOf" srcId="{4C3B3785-182C-4C56-A5BC-979A6EA98F38}" destId="{4811C3C5-1B27-489D-9E43-1E255280F3D6}" srcOrd="8" destOrd="0" presId="urn:microsoft.com/office/officeart/2005/8/layout/cycle6"/>
    <dgm:cxn modelId="{78DA9944-4889-46F8-B3B9-32AD6971C22C}" type="presParOf" srcId="{4C3B3785-182C-4C56-A5BC-979A6EA98F38}" destId="{819C8124-9920-4B36-8596-ADB435A2FB19}" srcOrd="9" destOrd="0" presId="urn:microsoft.com/office/officeart/2005/8/layout/cycle6"/>
    <dgm:cxn modelId="{6FBDDB01-0EC9-4D5C-89F6-333597AF9C04}" type="presParOf" srcId="{4C3B3785-182C-4C56-A5BC-979A6EA98F38}" destId="{E8A703DF-1670-4D79-ACAB-8DF066E62A79}" srcOrd="10" destOrd="0" presId="urn:microsoft.com/office/officeart/2005/8/layout/cycle6"/>
    <dgm:cxn modelId="{4824997A-D654-4603-A94B-8B4748637580}" type="presParOf" srcId="{4C3B3785-182C-4C56-A5BC-979A6EA98F38}" destId="{FC992436-BE6C-444B-8BB2-39E82CE66472}" srcOrd="11" destOrd="0" presId="urn:microsoft.com/office/officeart/2005/8/layout/cycle6"/>
    <dgm:cxn modelId="{8BBEC88C-48C3-4432-85B0-157B7C48BD83}" type="presParOf" srcId="{4C3B3785-182C-4C56-A5BC-979A6EA98F38}" destId="{9027A2EE-372E-4F12-8227-6EA7CAD79A3F}" srcOrd="12" destOrd="0" presId="urn:microsoft.com/office/officeart/2005/8/layout/cycle6"/>
    <dgm:cxn modelId="{31A564A8-A0A8-49C5-8BE5-03BF589F1298}" type="presParOf" srcId="{4C3B3785-182C-4C56-A5BC-979A6EA98F38}" destId="{2DC673AF-9E4E-41AB-8B63-1F354CB017AE}" srcOrd="13" destOrd="0" presId="urn:microsoft.com/office/officeart/2005/8/layout/cycle6"/>
    <dgm:cxn modelId="{E74836BB-C38B-4F22-8F50-B8ED943349B7}" type="presParOf" srcId="{4C3B3785-182C-4C56-A5BC-979A6EA98F38}" destId="{F3C14E37-0F5C-4585-8808-254D5177D5C6}" srcOrd="14" destOrd="0" presId="urn:microsoft.com/office/officeart/2005/8/layout/cycle6"/>
    <dgm:cxn modelId="{A2F97344-6D48-4122-A28A-5DB32D59AAA6}" type="presParOf" srcId="{4C3B3785-182C-4C56-A5BC-979A6EA98F38}" destId="{33420A53-FC11-4622-A685-5FE1188ECF46}" srcOrd="15" destOrd="0" presId="urn:microsoft.com/office/officeart/2005/8/layout/cycle6"/>
    <dgm:cxn modelId="{C2287A27-732F-4988-943A-766C15F00267}" type="presParOf" srcId="{4C3B3785-182C-4C56-A5BC-979A6EA98F38}" destId="{6FAAD3DA-F675-47B3-A2C7-09B614B66B79}" srcOrd="16" destOrd="0" presId="urn:microsoft.com/office/officeart/2005/8/layout/cycle6"/>
    <dgm:cxn modelId="{9AB11038-B056-427C-8845-FA8883271C3C}" type="presParOf" srcId="{4C3B3785-182C-4C56-A5BC-979A6EA98F38}" destId="{1E116D93-5E6A-4681-8252-2D2FC4B4EF14}" srcOrd="17" destOrd="0" presId="urn:microsoft.com/office/officeart/2005/8/layout/cycle6"/>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B15D494-23E1-4AA7-A3C1-23B27A8DE42B}" type="doc">
      <dgm:prSet loTypeId="urn:microsoft.com/office/officeart/2005/8/layout/cycle2" loCatId="cycle" qsTypeId="urn:microsoft.com/office/officeart/2005/8/quickstyle/3d5" qsCatId="3D" csTypeId="urn:microsoft.com/office/officeart/2005/8/colors/accent1_2" csCatId="accent1" phldr="1"/>
      <dgm:spPr/>
      <dgm:t>
        <a:bodyPr/>
        <a:lstStyle/>
        <a:p>
          <a:endParaRPr lang="fr-FR"/>
        </a:p>
      </dgm:t>
    </dgm:pt>
    <dgm:pt modelId="{2038873D-984E-4626-847A-914DCF87F5CF}">
      <dgm:prSet phldrT="[Texte]" custT="1"/>
      <dgm:spPr/>
      <dgm:t>
        <a:bodyPr/>
        <a:lstStyle/>
        <a:p>
          <a:endParaRPr lang="fr-FR" sz="1400" dirty="0"/>
        </a:p>
        <a:p>
          <a:r>
            <a:rPr lang="fr-FR" sz="4000" dirty="0"/>
            <a:t>&gt;=</a:t>
          </a:r>
          <a:r>
            <a:rPr lang="fr-FR" sz="3600" dirty="0"/>
            <a:t>300</a:t>
          </a:r>
        </a:p>
      </dgm:t>
    </dgm:pt>
    <dgm:pt modelId="{0F8FC0C3-F424-462C-B9FD-EC3C126BB840}" type="parTrans" cxnId="{AEFED310-FBBA-464D-93DA-1331A8793CB7}">
      <dgm:prSet/>
      <dgm:spPr/>
      <dgm:t>
        <a:bodyPr/>
        <a:lstStyle/>
        <a:p>
          <a:endParaRPr lang="fr-FR"/>
        </a:p>
      </dgm:t>
    </dgm:pt>
    <dgm:pt modelId="{2CB6CA13-EE16-42F6-AD2E-5F3F36C71733}" type="sibTrans" cxnId="{AEFED310-FBBA-464D-93DA-1331A8793CB7}">
      <dgm:prSet/>
      <dgm:spPr/>
      <dgm:t>
        <a:bodyPr/>
        <a:lstStyle/>
        <a:p>
          <a:endParaRPr lang="fr-FR" dirty="0"/>
        </a:p>
      </dgm:t>
    </dgm:pt>
    <dgm:pt modelId="{A87626C6-8568-4B29-A5FD-326FBF8D6634}">
      <dgm:prSet phldrT="[Texte]"/>
      <dgm:spPr/>
      <dgm:t>
        <a:bodyPr/>
        <a:lstStyle/>
        <a:p>
          <a:r>
            <a:rPr lang="fr-FR" dirty="0"/>
            <a:t>Classement par inspection du travail</a:t>
          </a:r>
        </a:p>
      </dgm:t>
    </dgm:pt>
    <dgm:pt modelId="{A126F9C9-1FCB-4474-B881-FF50B2D8A9E7}" type="parTrans" cxnId="{0E7CD392-2F51-426B-A236-D994EBBAAF64}">
      <dgm:prSet/>
      <dgm:spPr/>
      <dgm:t>
        <a:bodyPr/>
        <a:lstStyle/>
        <a:p>
          <a:endParaRPr lang="fr-FR"/>
        </a:p>
      </dgm:t>
    </dgm:pt>
    <dgm:pt modelId="{D63D11C1-19C9-474C-A802-59C3CD013CE7}" type="sibTrans" cxnId="{0E7CD392-2F51-426B-A236-D994EBBAAF64}">
      <dgm:prSet/>
      <dgm:spPr/>
      <dgm:t>
        <a:bodyPr/>
        <a:lstStyle/>
        <a:p>
          <a:endParaRPr lang="fr-FR" dirty="0"/>
        </a:p>
      </dgm:t>
    </dgm:pt>
    <dgm:pt modelId="{772A57F8-4564-46FA-8690-760CDD0E89F8}">
      <dgm:prSet/>
      <dgm:spPr/>
      <dgm:t>
        <a:bodyPr/>
        <a:lstStyle/>
        <a:p>
          <a:r>
            <a:rPr lang="fr-FR" dirty="0"/>
            <a:t>installation nucléaire </a:t>
          </a:r>
        </a:p>
      </dgm:t>
    </dgm:pt>
    <dgm:pt modelId="{94EB2618-F550-4936-B603-6F75864F8205}" type="parTrans" cxnId="{D6D0439F-0374-4562-8D55-5284D8508A2D}">
      <dgm:prSet/>
      <dgm:spPr/>
      <dgm:t>
        <a:bodyPr/>
        <a:lstStyle/>
        <a:p>
          <a:endParaRPr lang="fr-FR"/>
        </a:p>
      </dgm:t>
    </dgm:pt>
    <dgm:pt modelId="{5D1329A9-D522-4CEA-80F5-D296DDFDC439}" type="sibTrans" cxnId="{D6D0439F-0374-4562-8D55-5284D8508A2D}">
      <dgm:prSet/>
      <dgm:spPr/>
      <dgm:t>
        <a:bodyPr/>
        <a:lstStyle/>
        <a:p>
          <a:endParaRPr lang="fr-FR" dirty="0"/>
        </a:p>
      </dgm:t>
    </dgm:pt>
    <dgm:pt modelId="{8611ADCD-56BA-4902-895E-C9B00F1593BE}">
      <dgm:prSet/>
      <dgm:spPr/>
      <dgm:t>
        <a:bodyPr/>
        <a:lstStyle/>
        <a:p>
          <a:r>
            <a:rPr lang="fr-FR" dirty="0"/>
            <a:t>installation Seveso </a:t>
          </a:r>
        </a:p>
      </dgm:t>
    </dgm:pt>
    <dgm:pt modelId="{D2CC646E-D63D-435D-808A-6EC11B9FE930}" type="parTrans" cxnId="{D91A0613-32F7-4A42-8EF0-EFCBCD4D9F4C}">
      <dgm:prSet/>
      <dgm:spPr/>
      <dgm:t>
        <a:bodyPr/>
        <a:lstStyle/>
        <a:p>
          <a:endParaRPr lang="fr-FR"/>
        </a:p>
      </dgm:t>
    </dgm:pt>
    <dgm:pt modelId="{B0EBAD67-19C0-412A-887F-E5894E9504BC}" type="sibTrans" cxnId="{D91A0613-32F7-4A42-8EF0-EFCBCD4D9F4C}">
      <dgm:prSet/>
      <dgm:spPr/>
      <dgm:t>
        <a:bodyPr/>
        <a:lstStyle/>
        <a:p>
          <a:endParaRPr lang="fr-FR" dirty="0"/>
        </a:p>
      </dgm:t>
    </dgm:pt>
    <dgm:pt modelId="{18317BC0-527F-42FD-8283-BCA2CB806AF4}" type="pres">
      <dgm:prSet presAssocID="{6B15D494-23E1-4AA7-A3C1-23B27A8DE42B}" presName="cycle" presStyleCnt="0">
        <dgm:presLayoutVars>
          <dgm:dir/>
          <dgm:resizeHandles val="exact"/>
        </dgm:presLayoutVars>
      </dgm:prSet>
      <dgm:spPr/>
    </dgm:pt>
    <dgm:pt modelId="{2108361C-B6C3-42C0-8DE3-EC4580C9D3A5}" type="pres">
      <dgm:prSet presAssocID="{2038873D-984E-4626-847A-914DCF87F5CF}" presName="node" presStyleLbl="node1" presStyleIdx="0" presStyleCnt="4" custScaleX="163618" custRadScaleRad="84560" custRadScaleInc="29791">
        <dgm:presLayoutVars>
          <dgm:bulletEnabled val="1"/>
        </dgm:presLayoutVars>
      </dgm:prSet>
      <dgm:spPr/>
    </dgm:pt>
    <dgm:pt modelId="{86E19626-4176-4CEE-AE15-197ABB6A9AC5}" type="pres">
      <dgm:prSet presAssocID="{2CB6CA13-EE16-42F6-AD2E-5F3F36C71733}" presName="sibTrans" presStyleLbl="sibTrans2D1" presStyleIdx="0" presStyleCnt="4"/>
      <dgm:spPr/>
    </dgm:pt>
    <dgm:pt modelId="{C807FB9F-680F-482C-9694-F208BB47D176}" type="pres">
      <dgm:prSet presAssocID="{2CB6CA13-EE16-42F6-AD2E-5F3F36C71733}" presName="connectorText" presStyleLbl="sibTrans2D1" presStyleIdx="0" presStyleCnt="4"/>
      <dgm:spPr/>
    </dgm:pt>
    <dgm:pt modelId="{1175C59B-99CB-4A01-A455-FD662C911366}" type="pres">
      <dgm:prSet presAssocID="{8611ADCD-56BA-4902-895E-C9B00F1593BE}" presName="node" presStyleLbl="node1" presStyleIdx="1" presStyleCnt="4" custScaleX="183159">
        <dgm:presLayoutVars>
          <dgm:bulletEnabled val="1"/>
        </dgm:presLayoutVars>
      </dgm:prSet>
      <dgm:spPr/>
    </dgm:pt>
    <dgm:pt modelId="{98DD88D6-FF66-4A96-8B2B-9A875230D3BC}" type="pres">
      <dgm:prSet presAssocID="{B0EBAD67-19C0-412A-887F-E5894E9504BC}" presName="sibTrans" presStyleLbl="sibTrans2D1" presStyleIdx="1" presStyleCnt="4"/>
      <dgm:spPr/>
    </dgm:pt>
    <dgm:pt modelId="{7E47D9A9-A788-45B2-AA69-33FB45AEEF97}" type="pres">
      <dgm:prSet presAssocID="{B0EBAD67-19C0-412A-887F-E5894E9504BC}" presName="connectorText" presStyleLbl="sibTrans2D1" presStyleIdx="1" presStyleCnt="4"/>
      <dgm:spPr/>
    </dgm:pt>
    <dgm:pt modelId="{B655D8DA-B095-4EC1-9056-3454527E81F4}" type="pres">
      <dgm:prSet presAssocID="{A87626C6-8568-4B29-A5FD-326FBF8D6634}" presName="node" presStyleLbl="node1" presStyleIdx="2" presStyleCnt="4" custScaleX="185551">
        <dgm:presLayoutVars>
          <dgm:bulletEnabled val="1"/>
        </dgm:presLayoutVars>
      </dgm:prSet>
      <dgm:spPr/>
    </dgm:pt>
    <dgm:pt modelId="{FE8AE70A-679F-4EA8-A2E7-A3559F19B63E}" type="pres">
      <dgm:prSet presAssocID="{D63D11C1-19C9-474C-A802-59C3CD013CE7}" presName="sibTrans" presStyleLbl="sibTrans2D1" presStyleIdx="2" presStyleCnt="4"/>
      <dgm:spPr/>
    </dgm:pt>
    <dgm:pt modelId="{5E86F785-FB54-4F3F-892B-636551837F3F}" type="pres">
      <dgm:prSet presAssocID="{D63D11C1-19C9-474C-A802-59C3CD013CE7}" presName="connectorText" presStyleLbl="sibTrans2D1" presStyleIdx="2" presStyleCnt="4"/>
      <dgm:spPr/>
    </dgm:pt>
    <dgm:pt modelId="{3D6CA32C-C21C-4C39-A741-4B9C3DE19BDC}" type="pres">
      <dgm:prSet presAssocID="{772A57F8-4564-46FA-8690-760CDD0E89F8}" presName="node" presStyleLbl="node1" presStyleIdx="3" presStyleCnt="4" custScaleX="185516">
        <dgm:presLayoutVars>
          <dgm:bulletEnabled val="1"/>
        </dgm:presLayoutVars>
      </dgm:prSet>
      <dgm:spPr/>
    </dgm:pt>
    <dgm:pt modelId="{BBEB0EA8-42FC-49C4-97DA-6E54E85E283B}" type="pres">
      <dgm:prSet presAssocID="{5D1329A9-D522-4CEA-80F5-D296DDFDC439}" presName="sibTrans" presStyleLbl="sibTrans2D1" presStyleIdx="3" presStyleCnt="4"/>
      <dgm:spPr/>
    </dgm:pt>
    <dgm:pt modelId="{61BD936D-867C-4950-B0F1-F1F1806928C6}" type="pres">
      <dgm:prSet presAssocID="{5D1329A9-D522-4CEA-80F5-D296DDFDC439}" presName="connectorText" presStyleLbl="sibTrans2D1" presStyleIdx="3" presStyleCnt="4"/>
      <dgm:spPr/>
    </dgm:pt>
  </dgm:ptLst>
  <dgm:cxnLst>
    <dgm:cxn modelId="{AEFED310-FBBA-464D-93DA-1331A8793CB7}" srcId="{6B15D494-23E1-4AA7-A3C1-23B27A8DE42B}" destId="{2038873D-984E-4626-847A-914DCF87F5CF}" srcOrd="0" destOrd="0" parTransId="{0F8FC0C3-F424-462C-B9FD-EC3C126BB840}" sibTransId="{2CB6CA13-EE16-42F6-AD2E-5F3F36C71733}"/>
    <dgm:cxn modelId="{D91A0613-32F7-4A42-8EF0-EFCBCD4D9F4C}" srcId="{6B15D494-23E1-4AA7-A3C1-23B27A8DE42B}" destId="{8611ADCD-56BA-4902-895E-C9B00F1593BE}" srcOrd="1" destOrd="0" parTransId="{D2CC646E-D63D-435D-808A-6EC11B9FE930}" sibTransId="{B0EBAD67-19C0-412A-887F-E5894E9504BC}"/>
    <dgm:cxn modelId="{F3EA3E22-ACB0-4119-851F-1F0CB3D1E15C}" type="presOf" srcId="{D63D11C1-19C9-474C-A802-59C3CD013CE7}" destId="{FE8AE70A-679F-4EA8-A2E7-A3559F19B63E}" srcOrd="0" destOrd="0" presId="urn:microsoft.com/office/officeart/2005/8/layout/cycle2"/>
    <dgm:cxn modelId="{4EFE2E5F-67AB-4284-B46D-BC5EE8E8A26F}" type="presOf" srcId="{B0EBAD67-19C0-412A-887F-E5894E9504BC}" destId="{7E47D9A9-A788-45B2-AA69-33FB45AEEF97}" srcOrd="1" destOrd="0" presId="urn:microsoft.com/office/officeart/2005/8/layout/cycle2"/>
    <dgm:cxn modelId="{5AC8346D-E162-4CF9-8FA9-1DD17FCF9E76}" type="presOf" srcId="{5D1329A9-D522-4CEA-80F5-D296DDFDC439}" destId="{61BD936D-867C-4950-B0F1-F1F1806928C6}" srcOrd="1" destOrd="0" presId="urn:microsoft.com/office/officeart/2005/8/layout/cycle2"/>
    <dgm:cxn modelId="{78CD3A4E-ADD0-401A-A4E8-23454EB7613C}" type="presOf" srcId="{5D1329A9-D522-4CEA-80F5-D296DDFDC439}" destId="{BBEB0EA8-42FC-49C4-97DA-6E54E85E283B}" srcOrd="0" destOrd="0" presId="urn:microsoft.com/office/officeart/2005/8/layout/cycle2"/>
    <dgm:cxn modelId="{4AE60E51-6DD0-4579-8265-66944D9DAE42}" type="presOf" srcId="{6B15D494-23E1-4AA7-A3C1-23B27A8DE42B}" destId="{18317BC0-527F-42FD-8283-BCA2CB806AF4}" srcOrd="0" destOrd="0" presId="urn:microsoft.com/office/officeart/2005/8/layout/cycle2"/>
    <dgm:cxn modelId="{79646054-1050-4D19-9829-5577B90FE0C7}" type="presOf" srcId="{B0EBAD67-19C0-412A-887F-E5894E9504BC}" destId="{98DD88D6-FF66-4A96-8B2B-9A875230D3BC}" srcOrd="0" destOrd="0" presId="urn:microsoft.com/office/officeart/2005/8/layout/cycle2"/>
    <dgm:cxn modelId="{455FC981-3594-4AF6-AAB3-307C7E21C2BB}" type="presOf" srcId="{772A57F8-4564-46FA-8690-760CDD0E89F8}" destId="{3D6CA32C-C21C-4C39-A741-4B9C3DE19BDC}" srcOrd="0" destOrd="0" presId="urn:microsoft.com/office/officeart/2005/8/layout/cycle2"/>
    <dgm:cxn modelId="{1424AD82-AD86-4824-8EC5-3024D59E9D0E}" type="presOf" srcId="{2CB6CA13-EE16-42F6-AD2E-5F3F36C71733}" destId="{C807FB9F-680F-482C-9694-F208BB47D176}" srcOrd="1" destOrd="0" presId="urn:microsoft.com/office/officeart/2005/8/layout/cycle2"/>
    <dgm:cxn modelId="{485F8A86-3FC3-45EA-93C5-97428AD62DA7}" type="presOf" srcId="{2CB6CA13-EE16-42F6-AD2E-5F3F36C71733}" destId="{86E19626-4176-4CEE-AE15-197ABB6A9AC5}" srcOrd="0" destOrd="0" presId="urn:microsoft.com/office/officeart/2005/8/layout/cycle2"/>
    <dgm:cxn modelId="{0E7CD392-2F51-426B-A236-D994EBBAAF64}" srcId="{6B15D494-23E1-4AA7-A3C1-23B27A8DE42B}" destId="{A87626C6-8568-4B29-A5FD-326FBF8D6634}" srcOrd="2" destOrd="0" parTransId="{A126F9C9-1FCB-4474-B881-FF50B2D8A9E7}" sibTransId="{D63D11C1-19C9-474C-A802-59C3CD013CE7}"/>
    <dgm:cxn modelId="{D6D0439F-0374-4562-8D55-5284D8508A2D}" srcId="{6B15D494-23E1-4AA7-A3C1-23B27A8DE42B}" destId="{772A57F8-4564-46FA-8690-760CDD0E89F8}" srcOrd="3" destOrd="0" parTransId="{94EB2618-F550-4936-B603-6F75864F8205}" sibTransId="{5D1329A9-D522-4CEA-80F5-D296DDFDC439}"/>
    <dgm:cxn modelId="{417E2DA0-3C8A-465B-9B0B-C8F41959DBBB}" type="presOf" srcId="{D63D11C1-19C9-474C-A802-59C3CD013CE7}" destId="{5E86F785-FB54-4F3F-892B-636551837F3F}" srcOrd="1" destOrd="0" presId="urn:microsoft.com/office/officeart/2005/8/layout/cycle2"/>
    <dgm:cxn modelId="{E6D0A4AA-094E-42B8-B31F-7EFCF6EF63FD}" type="presOf" srcId="{2038873D-984E-4626-847A-914DCF87F5CF}" destId="{2108361C-B6C3-42C0-8DE3-EC4580C9D3A5}" srcOrd="0" destOrd="0" presId="urn:microsoft.com/office/officeart/2005/8/layout/cycle2"/>
    <dgm:cxn modelId="{2411EDEA-A762-477C-BB4C-1332E2BF1BC8}" type="presOf" srcId="{A87626C6-8568-4B29-A5FD-326FBF8D6634}" destId="{B655D8DA-B095-4EC1-9056-3454527E81F4}" srcOrd="0" destOrd="0" presId="urn:microsoft.com/office/officeart/2005/8/layout/cycle2"/>
    <dgm:cxn modelId="{A5F6A6F5-52B1-404F-AB53-A30E5D1C2975}" type="presOf" srcId="{8611ADCD-56BA-4902-895E-C9B00F1593BE}" destId="{1175C59B-99CB-4A01-A455-FD662C911366}" srcOrd="0" destOrd="0" presId="urn:microsoft.com/office/officeart/2005/8/layout/cycle2"/>
    <dgm:cxn modelId="{FAE8DC48-EB76-40EE-82B6-CC74C703CAAD}" type="presParOf" srcId="{18317BC0-527F-42FD-8283-BCA2CB806AF4}" destId="{2108361C-B6C3-42C0-8DE3-EC4580C9D3A5}" srcOrd="0" destOrd="0" presId="urn:microsoft.com/office/officeart/2005/8/layout/cycle2"/>
    <dgm:cxn modelId="{192F7B2A-5D2E-4542-8097-771315BCFB85}" type="presParOf" srcId="{18317BC0-527F-42FD-8283-BCA2CB806AF4}" destId="{86E19626-4176-4CEE-AE15-197ABB6A9AC5}" srcOrd="1" destOrd="0" presId="urn:microsoft.com/office/officeart/2005/8/layout/cycle2"/>
    <dgm:cxn modelId="{1429AEA4-5047-4CA6-9E03-FF90F1A2ED9A}" type="presParOf" srcId="{86E19626-4176-4CEE-AE15-197ABB6A9AC5}" destId="{C807FB9F-680F-482C-9694-F208BB47D176}" srcOrd="0" destOrd="0" presId="urn:microsoft.com/office/officeart/2005/8/layout/cycle2"/>
    <dgm:cxn modelId="{ED3A3CBF-2EE7-47C7-88A6-CA493897CAE2}" type="presParOf" srcId="{18317BC0-527F-42FD-8283-BCA2CB806AF4}" destId="{1175C59B-99CB-4A01-A455-FD662C911366}" srcOrd="2" destOrd="0" presId="urn:microsoft.com/office/officeart/2005/8/layout/cycle2"/>
    <dgm:cxn modelId="{3A78039B-C146-4038-9021-9D0145A25105}" type="presParOf" srcId="{18317BC0-527F-42FD-8283-BCA2CB806AF4}" destId="{98DD88D6-FF66-4A96-8B2B-9A875230D3BC}" srcOrd="3" destOrd="0" presId="urn:microsoft.com/office/officeart/2005/8/layout/cycle2"/>
    <dgm:cxn modelId="{84B9F5CA-6445-4760-888D-25713059C92D}" type="presParOf" srcId="{98DD88D6-FF66-4A96-8B2B-9A875230D3BC}" destId="{7E47D9A9-A788-45B2-AA69-33FB45AEEF97}" srcOrd="0" destOrd="0" presId="urn:microsoft.com/office/officeart/2005/8/layout/cycle2"/>
    <dgm:cxn modelId="{8991EFC7-69D9-46D3-A755-10789C7694B2}" type="presParOf" srcId="{18317BC0-527F-42FD-8283-BCA2CB806AF4}" destId="{B655D8DA-B095-4EC1-9056-3454527E81F4}" srcOrd="4" destOrd="0" presId="urn:microsoft.com/office/officeart/2005/8/layout/cycle2"/>
    <dgm:cxn modelId="{B82FB60A-238C-4495-9E45-574496AA6FAB}" type="presParOf" srcId="{18317BC0-527F-42FD-8283-BCA2CB806AF4}" destId="{FE8AE70A-679F-4EA8-A2E7-A3559F19B63E}" srcOrd="5" destOrd="0" presId="urn:microsoft.com/office/officeart/2005/8/layout/cycle2"/>
    <dgm:cxn modelId="{AF99991D-5CAC-43AB-9596-1075528594EF}" type="presParOf" srcId="{FE8AE70A-679F-4EA8-A2E7-A3559F19B63E}" destId="{5E86F785-FB54-4F3F-892B-636551837F3F}" srcOrd="0" destOrd="0" presId="urn:microsoft.com/office/officeart/2005/8/layout/cycle2"/>
    <dgm:cxn modelId="{C472BD58-5029-42BB-A413-666AAEC165E3}" type="presParOf" srcId="{18317BC0-527F-42FD-8283-BCA2CB806AF4}" destId="{3D6CA32C-C21C-4C39-A741-4B9C3DE19BDC}" srcOrd="6" destOrd="0" presId="urn:microsoft.com/office/officeart/2005/8/layout/cycle2"/>
    <dgm:cxn modelId="{147489CE-20EE-4C23-AEBC-0059397DBEE2}" type="presParOf" srcId="{18317BC0-527F-42FD-8283-BCA2CB806AF4}" destId="{BBEB0EA8-42FC-49C4-97DA-6E54E85E283B}" srcOrd="7" destOrd="0" presId="urn:microsoft.com/office/officeart/2005/8/layout/cycle2"/>
    <dgm:cxn modelId="{D559558D-6C9B-47C9-8403-C4DC18657CA2}" type="presParOf" srcId="{BBEB0EA8-42FC-49C4-97DA-6E54E85E283B}" destId="{61BD936D-867C-4950-B0F1-F1F1806928C6}"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3AE865A-1E7D-445A-8E66-1EE2F78C1D4F}"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fr-FR"/>
        </a:p>
      </dgm:t>
    </dgm:pt>
    <dgm:pt modelId="{C65F97FE-6E1A-4C3B-A724-62861CF2FBBA}">
      <dgm:prSet phldrT="[Texte]" custT="1"/>
      <dgm:spPr/>
      <dgm:t>
        <a:bodyPr/>
        <a:lstStyle/>
        <a:p>
          <a:r>
            <a:rPr lang="fr-FR" sz="2000" b="0" i="0" dirty="0"/>
            <a:t>Commission Santé, Sécurité et Conditions de Travail (CSSCT)</a:t>
          </a:r>
          <a:endParaRPr lang="fr-FR" sz="2000" dirty="0"/>
        </a:p>
      </dgm:t>
    </dgm:pt>
    <dgm:pt modelId="{32354002-5435-401E-8F3C-87809431F840}" type="parTrans" cxnId="{849834B7-E438-4EE8-9784-585AD02881EE}">
      <dgm:prSet/>
      <dgm:spPr/>
      <dgm:t>
        <a:bodyPr/>
        <a:lstStyle/>
        <a:p>
          <a:endParaRPr lang="fr-FR"/>
        </a:p>
      </dgm:t>
    </dgm:pt>
    <dgm:pt modelId="{6CC67579-2E51-48A5-BC9E-C0E780B47225}" type="sibTrans" cxnId="{849834B7-E438-4EE8-9784-585AD02881EE}">
      <dgm:prSet/>
      <dgm:spPr/>
      <dgm:t>
        <a:bodyPr/>
        <a:lstStyle/>
        <a:p>
          <a:endParaRPr lang="fr-FR"/>
        </a:p>
      </dgm:t>
    </dgm:pt>
    <dgm:pt modelId="{6BC7C00F-7108-4CB7-A030-3C57ECB09372}">
      <dgm:prSet phldrT="[Texte]" custT="1"/>
      <dgm:spPr/>
      <dgm:t>
        <a:bodyPr/>
        <a:lstStyle/>
        <a:p>
          <a:r>
            <a:rPr lang="fr-FR" sz="2000" b="0" i="0" dirty="0"/>
            <a:t>Commission de la formation</a:t>
          </a:r>
          <a:endParaRPr lang="fr-FR" sz="2000" dirty="0"/>
        </a:p>
      </dgm:t>
    </dgm:pt>
    <dgm:pt modelId="{1AA2E1A2-AAFD-4B03-9979-E1F0E699396C}" type="parTrans" cxnId="{86C60B3C-AEB5-42C4-8D89-F0E5B114E349}">
      <dgm:prSet/>
      <dgm:spPr/>
      <dgm:t>
        <a:bodyPr/>
        <a:lstStyle/>
        <a:p>
          <a:endParaRPr lang="fr-FR"/>
        </a:p>
      </dgm:t>
    </dgm:pt>
    <dgm:pt modelId="{9A9F4402-DC0C-4345-A904-A307A401A19C}" type="sibTrans" cxnId="{86C60B3C-AEB5-42C4-8D89-F0E5B114E349}">
      <dgm:prSet/>
      <dgm:spPr/>
      <dgm:t>
        <a:bodyPr/>
        <a:lstStyle/>
        <a:p>
          <a:endParaRPr lang="fr-FR"/>
        </a:p>
      </dgm:t>
    </dgm:pt>
    <dgm:pt modelId="{E4B714C5-E377-4CAF-988D-4689F52567AF}">
      <dgm:prSet phldrT="[Texte]" custT="1"/>
      <dgm:spPr/>
      <dgm:t>
        <a:bodyPr/>
        <a:lstStyle/>
        <a:p>
          <a:r>
            <a:rPr lang="fr-FR" sz="2000" b="0" i="0" dirty="0"/>
            <a:t>Commission d'information et d'aide au logement </a:t>
          </a:r>
          <a:r>
            <a:rPr lang="fr-FR" sz="1700" b="0" i="0" dirty="0"/>
            <a:t> </a:t>
          </a:r>
          <a:endParaRPr lang="fr-FR" sz="1700" dirty="0"/>
        </a:p>
      </dgm:t>
    </dgm:pt>
    <dgm:pt modelId="{47AF77D2-D911-4861-B719-C4CEF490CF20}" type="parTrans" cxnId="{556483D5-CE6C-4572-8FDB-E6DC01766F3F}">
      <dgm:prSet/>
      <dgm:spPr/>
      <dgm:t>
        <a:bodyPr/>
        <a:lstStyle/>
        <a:p>
          <a:endParaRPr lang="fr-FR"/>
        </a:p>
      </dgm:t>
    </dgm:pt>
    <dgm:pt modelId="{3337F018-2C0F-4366-9D0E-41D27D9F72A2}" type="sibTrans" cxnId="{556483D5-CE6C-4572-8FDB-E6DC01766F3F}">
      <dgm:prSet/>
      <dgm:spPr/>
      <dgm:t>
        <a:bodyPr/>
        <a:lstStyle/>
        <a:p>
          <a:endParaRPr lang="fr-FR"/>
        </a:p>
      </dgm:t>
    </dgm:pt>
    <dgm:pt modelId="{18FCB9CB-0770-4F6E-95DA-14C8005D088F}">
      <dgm:prSet phldrT="[Texte]" custT="1"/>
      <dgm:spPr/>
      <dgm:t>
        <a:bodyPr/>
        <a:lstStyle/>
        <a:p>
          <a:r>
            <a:rPr lang="fr-FR" sz="2000" b="0" i="0" dirty="0"/>
            <a:t>Commission de l'égalité professionnelle</a:t>
          </a:r>
          <a:endParaRPr lang="fr-FR" sz="2000" dirty="0"/>
        </a:p>
      </dgm:t>
    </dgm:pt>
    <dgm:pt modelId="{9D6A49C0-4A0F-4C24-A571-E28FBA2D390B}" type="parTrans" cxnId="{0E8CBD54-64C0-4348-B80D-41600AD8BC80}">
      <dgm:prSet/>
      <dgm:spPr/>
      <dgm:t>
        <a:bodyPr/>
        <a:lstStyle/>
        <a:p>
          <a:endParaRPr lang="fr-FR"/>
        </a:p>
      </dgm:t>
    </dgm:pt>
    <dgm:pt modelId="{BA8D80A8-0402-44E9-8090-4ECEDD90A4D0}" type="sibTrans" cxnId="{0E8CBD54-64C0-4348-B80D-41600AD8BC80}">
      <dgm:prSet/>
      <dgm:spPr/>
      <dgm:t>
        <a:bodyPr/>
        <a:lstStyle/>
        <a:p>
          <a:endParaRPr lang="fr-FR"/>
        </a:p>
      </dgm:t>
    </dgm:pt>
    <dgm:pt modelId="{1045DCA5-02F7-4424-9E10-F32F7CFA73FC}">
      <dgm:prSet phldrT="[Texte]" custT="1"/>
      <dgm:spPr/>
      <dgm:t>
        <a:bodyPr/>
        <a:lstStyle/>
        <a:p>
          <a:pPr>
            <a:lnSpc>
              <a:spcPct val="100000"/>
            </a:lnSpc>
            <a:spcAft>
              <a:spcPts val="0"/>
            </a:spcAft>
          </a:pPr>
          <a:r>
            <a:rPr lang="fr-FR" sz="2000" b="0" i="0" dirty="0"/>
            <a:t>Commission des marchés</a:t>
          </a:r>
          <a:endParaRPr lang="fr-FR" sz="2000" dirty="0"/>
        </a:p>
      </dgm:t>
    </dgm:pt>
    <dgm:pt modelId="{02B3398F-B354-4959-BD37-2C234C7C7AFD}" type="sibTrans" cxnId="{46B7D50E-E262-4333-8E6E-AE07D2E87BB9}">
      <dgm:prSet/>
      <dgm:spPr/>
      <dgm:t>
        <a:bodyPr/>
        <a:lstStyle/>
        <a:p>
          <a:endParaRPr lang="fr-FR"/>
        </a:p>
      </dgm:t>
    </dgm:pt>
    <dgm:pt modelId="{C31A6521-9487-4F7C-B38B-2F5C7BD0F5EE}" type="parTrans" cxnId="{46B7D50E-E262-4333-8E6E-AE07D2E87BB9}">
      <dgm:prSet/>
      <dgm:spPr/>
      <dgm:t>
        <a:bodyPr/>
        <a:lstStyle/>
        <a:p>
          <a:endParaRPr lang="fr-FR"/>
        </a:p>
      </dgm:t>
    </dgm:pt>
    <dgm:pt modelId="{8243DF59-F616-4B40-B03B-6AFB10052DAC}">
      <dgm:prSet phldrT="[Texte]" custT="1"/>
      <dgm:spPr/>
      <dgm:t>
        <a:bodyPr/>
        <a:lstStyle/>
        <a:p>
          <a:pPr>
            <a:lnSpc>
              <a:spcPct val="100000"/>
            </a:lnSpc>
            <a:spcAft>
              <a:spcPts val="0"/>
            </a:spcAft>
          </a:pPr>
          <a:r>
            <a:rPr lang="fr-FR" sz="2000" dirty="0"/>
            <a:t>Commission économique chargée d’étudier documents économiques et financiers </a:t>
          </a:r>
          <a:r>
            <a:rPr lang="fr-FR" sz="1700" dirty="0"/>
            <a:t>(+ 1 000 salariés)</a:t>
          </a:r>
        </a:p>
      </dgm:t>
    </dgm:pt>
    <dgm:pt modelId="{80A547C9-F27C-43F3-ACDF-9E1087C90D45}" type="parTrans" cxnId="{023B25D4-5191-4DBA-8800-1DFF94B5EC62}">
      <dgm:prSet/>
      <dgm:spPr/>
      <dgm:t>
        <a:bodyPr/>
        <a:lstStyle/>
        <a:p>
          <a:endParaRPr lang="fr-FR"/>
        </a:p>
      </dgm:t>
    </dgm:pt>
    <dgm:pt modelId="{F11A7221-5337-4C0F-BA6C-6DEDEF0ED320}" type="sibTrans" cxnId="{023B25D4-5191-4DBA-8800-1DFF94B5EC62}">
      <dgm:prSet/>
      <dgm:spPr/>
      <dgm:t>
        <a:bodyPr/>
        <a:lstStyle/>
        <a:p>
          <a:endParaRPr lang="fr-FR"/>
        </a:p>
      </dgm:t>
    </dgm:pt>
    <dgm:pt modelId="{5C45EA90-6125-44AA-821F-215E967BA72E}" type="pres">
      <dgm:prSet presAssocID="{F3AE865A-1E7D-445A-8E66-1EE2F78C1D4F}" presName="linear" presStyleCnt="0">
        <dgm:presLayoutVars>
          <dgm:animLvl val="lvl"/>
          <dgm:resizeHandles val="exact"/>
        </dgm:presLayoutVars>
      </dgm:prSet>
      <dgm:spPr/>
    </dgm:pt>
    <dgm:pt modelId="{00272D4F-E874-4E33-8102-5D79A2E8D300}" type="pres">
      <dgm:prSet presAssocID="{C65F97FE-6E1A-4C3B-A724-62861CF2FBBA}" presName="parentText" presStyleLbl="node1" presStyleIdx="0" presStyleCnt="6">
        <dgm:presLayoutVars>
          <dgm:chMax val="0"/>
          <dgm:bulletEnabled val="1"/>
        </dgm:presLayoutVars>
      </dgm:prSet>
      <dgm:spPr/>
    </dgm:pt>
    <dgm:pt modelId="{F2BBC98B-C241-41C0-8E81-791234850BF8}" type="pres">
      <dgm:prSet presAssocID="{6CC67579-2E51-48A5-BC9E-C0E780B47225}" presName="spacer" presStyleCnt="0"/>
      <dgm:spPr/>
    </dgm:pt>
    <dgm:pt modelId="{1716C92F-87A2-455B-95F7-C95431C335EA}" type="pres">
      <dgm:prSet presAssocID="{6BC7C00F-7108-4CB7-A030-3C57ECB09372}" presName="parentText" presStyleLbl="node1" presStyleIdx="1" presStyleCnt="6">
        <dgm:presLayoutVars>
          <dgm:chMax val="0"/>
          <dgm:bulletEnabled val="1"/>
        </dgm:presLayoutVars>
      </dgm:prSet>
      <dgm:spPr/>
    </dgm:pt>
    <dgm:pt modelId="{74B561AA-8316-42C6-87EE-BBAB0803A43C}" type="pres">
      <dgm:prSet presAssocID="{9A9F4402-DC0C-4345-A904-A307A401A19C}" presName="spacer" presStyleCnt="0"/>
      <dgm:spPr/>
    </dgm:pt>
    <dgm:pt modelId="{C551F6C2-3FBA-41B5-B445-430F7E86E3B3}" type="pres">
      <dgm:prSet presAssocID="{E4B714C5-E377-4CAF-988D-4689F52567AF}" presName="parentText" presStyleLbl="node1" presStyleIdx="2" presStyleCnt="6">
        <dgm:presLayoutVars>
          <dgm:chMax val="0"/>
          <dgm:bulletEnabled val="1"/>
        </dgm:presLayoutVars>
      </dgm:prSet>
      <dgm:spPr/>
    </dgm:pt>
    <dgm:pt modelId="{3C670B36-045A-4CEF-B29B-BB8B867C8F45}" type="pres">
      <dgm:prSet presAssocID="{3337F018-2C0F-4366-9D0E-41D27D9F72A2}" presName="spacer" presStyleCnt="0"/>
      <dgm:spPr/>
    </dgm:pt>
    <dgm:pt modelId="{5A95D419-ABA0-4AD6-B5BD-825F52A4DFF6}" type="pres">
      <dgm:prSet presAssocID="{18FCB9CB-0770-4F6E-95DA-14C8005D088F}" presName="parentText" presStyleLbl="node1" presStyleIdx="3" presStyleCnt="6">
        <dgm:presLayoutVars>
          <dgm:chMax val="0"/>
          <dgm:bulletEnabled val="1"/>
        </dgm:presLayoutVars>
      </dgm:prSet>
      <dgm:spPr/>
    </dgm:pt>
    <dgm:pt modelId="{BB91082C-2A92-4082-BD56-F5440ECE290F}" type="pres">
      <dgm:prSet presAssocID="{BA8D80A8-0402-44E9-8090-4ECEDD90A4D0}" presName="spacer" presStyleCnt="0"/>
      <dgm:spPr/>
    </dgm:pt>
    <dgm:pt modelId="{30DD0610-9899-4431-ACC9-EF91BD6E6C4C}" type="pres">
      <dgm:prSet presAssocID="{1045DCA5-02F7-4424-9E10-F32F7CFA73FC}" presName="parentText" presStyleLbl="node1" presStyleIdx="4" presStyleCnt="6">
        <dgm:presLayoutVars>
          <dgm:chMax val="0"/>
          <dgm:bulletEnabled val="1"/>
        </dgm:presLayoutVars>
      </dgm:prSet>
      <dgm:spPr/>
    </dgm:pt>
    <dgm:pt modelId="{78D9E64E-7280-4390-9440-B6FC1C9896D1}" type="pres">
      <dgm:prSet presAssocID="{02B3398F-B354-4959-BD37-2C234C7C7AFD}" presName="spacer" presStyleCnt="0"/>
      <dgm:spPr/>
    </dgm:pt>
    <dgm:pt modelId="{08BA5F87-FD11-4C40-8C5E-AEC551C370A2}" type="pres">
      <dgm:prSet presAssocID="{8243DF59-F616-4B40-B03B-6AFB10052DAC}" presName="parentText" presStyleLbl="node1" presStyleIdx="5" presStyleCnt="6">
        <dgm:presLayoutVars>
          <dgm:chMax val="0"/>
          <dgm:bulletEnabled val="1"/>
        </dgm:presLayoutVars>
      </dgm:prSet>
      <dgm:spPr/>
    </dgm:pt>
  </dgm:ptLst>
  <dgm:cxnLst>
    <dgm:cxn modelId="{46B7D50E-E262-4333-8E6E-AE07D2E87BB9}" srcId="{F3AE865A-1E7D-445A-8E66-1EE2F78C1D4F}" destId="{1045DCA5-02F7-4424-9E10-F32F7CFA73FC}" srcOrd="4" destOrd="0" parTransId="{C31A6521-9487-4F7C-B38B-2F5C7BD0F5EE}" sibTransId="{02B3398F-B354-4959-BD37-2C234C7C7AFD}"/>
    <dgm:cxn modelId="{E5C0432D-F17C-4934-B6B6-A27C1D3D316D}" type="presOf" srcId="{1045DCA5-02F7-4424-9E10-F32F7CFA73FC}" destId="{30DD0610-9899-4431-ACC9-EF91BD6E6C4C}" srcOrd="0" destOrd="0" presId="urn:microsoft.com/office/officeart/2005/8/layout/vList2"/>
    <dgm:cxn modelId="{86C60B3C-AEB5-42C4-8D89-F0E5B114E349}" srcId="{F3AE865A-1E7D-445A-8E66-1EE2F78C1D4F}" destId="{6BC7C00F-7108-4CB7-A030-3C57ECB09372}" srcOrd="1" destOrd="0" parTransId="{1AA2E1A2-AAFD-4B03-9979-E1F0E699396C}" sibTransId="{9A9F4402-DC0C-4345-A904-A307A401A19C}"/>
    <dgm:cxn modelId="{0E8CBD54-64C0-4348-B80D-41600AD8BC80}" srcId="{F3AE865A-1E7D-445A-8E66-1EE2F78C1D4F}" destId="{18FCB9CB-0770-4F6E-95DA-14C8005D088F}" srcOrd="3" destOrd="0" parTransId="{9D6A49C0-4A0F-4C24-A571-E28FBA2D390B}" sibTransId="{BA8D80A8-0402-44E9-8090-4ECEDD90A4D0}"/>
    <dgm:cxn modelId="{6BFD0259-28AA-4730-B268-7AEE6700C4A9}" type="presOf" srcId="{18FCB9CB-0770-4F6E-95DA-14C8005D088F}" destId="{5A95D419-ABA0-4AD6-B5BD-825F52A4DFF6}" srcOrd="0" destOrd="0" presId="urn:microsoft.com/office/officeart/2005/8/layout/vList2"/>
    <dgm:cxn modelId="{E643C57E-A89E-4B20-A9D3-DFB42887C2DB}" type="presOf" srcId="{8243DF59-F616-4B40-B03B-6AFB10052DAC}" destId="{08BA5F87-FD11-4C40-8C5E-AEC551C370A2}" srcOrd="0" destOrd="0" presId="urn:microsoft.com/office/officeart/2005/8/layout/vList2"/>
    <dgm:cxn modelId="{59D0A18F-54A9-497B-8EB7-69AEA7589BC6}" type="presOf" srcId="{F3AE865A-1E7D-445A-8E66-1EE2F78C1D4F}" destId="{5C45EA90-6125-44AA-821F-215E967BA72E}" srcOrd="0" destOrd="0" presId="urn:microsoft.com/office/officeart/2005/8/layout/vList2"/>
    <dgm:cxn modelId="{543CFF91-D18B-433A-8581-DDA440381704}" type="presOf" srcId="{C65F97FE-6E1A-4C3B-A724-62861CF2FBBA}" destId="{00272D4F-E874-4E33-8102-5D79A2E8D300}" srcOrd="0" destOrd="0" presId="urn:microsoft.com/office/officeart/2005/8/layout/vList2"/>
    <dgm:cxn modelId="{EF9E47B4-B717-47E5-93FF-D085A579DE29}" type="presOf" srcId="{6BC7C00F-7108-4CB7-A030-3C57ECB09372}" destId="{1716C92F-87A2-455B-95F7-C95431C335EA}" srcOrd="0" destOrd="0" presId="urn:microsoft.com/office/officeart/2005/8/layout/vList2"/>
    <dgm:cxn modelId="{849834B7-E438-4EE8-9784-585AD02881EE}" srcId="{F3AE865A-1E7D-445A-8E66-1EE2F78C1D4F}" destId="{C65F97FE-6E1A-4C3B-A724-62861CF2FBBA}" srcOrd="0" destOrd="0" parTransId="{32354002-5435-401E-8F3C-87809431F840}" sibTransId="{6CC67579-2E51-48A5-BC9E-C0E780B47225}"/>
    <dgm:cxn modelId="{023B25D4-5191-4DBA-8800-1DFF94B5EC62}" srcId="{F3AE865A-1E7D-445A-8E66-1EE2F78C1D4F}" destId="{8243DF59-F616-4B40-B03B-6AFB10052DAC}" srcOrd="5" destOrd="0" parTransId="{80A547C9-F27C-43F3-ACDF-9E1087C90D45}" sibTransId="{F11A7221-5337-4C0F-BA6C-6DEDEF0ED320}"/>
    <dgm:cxn modelId="{556483D5-CE6C-4572-8FDB-E6DC01766F3F}" srcId="{F3AE865A-1E7D-445A-8E66-1EE2F78C1D4F}" destId="{E4B714C5-E377-4CAF-988D-4689F52567AF}" srcOrd="2" destOrd="0" parTransId="{47AF77D2-D911-4861-B719-C4CEF490CF20}" sibTransId="{3337F018-2C0F-4366-9D0E-41D27D9F72A2}"/>
    <dgm:cxn modelId="{23F297E6-4992-4056-A74F-4B085155DE59}" type="presOf" srcId="{E4B714C5-E377-4CAF-988D-4689F52567AF}" destId="{C551F6C2-3FBA-41B5-B445-430F7E86E3B3}" srcOrd="0" destOrd="0" presId="urn:microsoft.com/office/officeart/2005/8/layout/vList2"/>
    <dgm:cxn modelId="{08ACD34A-B6A9-48E1-AC15-33381E4D822E}" type="presParOf" srcId="{5C45EA90-6125-44AA-821F-215E967BA72E}" destId="{00272D4F-E874-4E33-8102-5D79A2E8D300}" srcOrd="0" destOrd="0" presId="urn:microsoft.com/office/officeart/2005/8/layout/vList2"/>
    <dgm:cxn modelId="{04B869F4-D1AB-4D78-BF90-A0FA5D7413DC}" type="presParOf" srcId="{5C45EA90-6125-44AA-821F-215E967BA72E}" destId="{F2BBC98B-C241-41C0-8E81-791234850BF8}" srcOrd="1" destOrd="0" presId="urn:microsoft.com/office/officeart/2005/8/layout/vList2"/>
    <dgm:cxn modelId="{7E97D682-ED99-400E-B968-E9A28570C8BF}" type="presParOf" srcId="{5C45EA90-6125-44AA-821F-215E967BA72E}" destId="{1716C92F-87A2-455B-95F7-C95431C335EA}" srcOrd="2" destOrd="0" presId="urn:microsoft.com/office/officeart/2005/8/layout/vList2"/>
    <dgm:cxn modelId="{2A3CBD10-353C-4D31-9CFA-8A5F6D73AD34}" type="presParOf" srcId="{5C45EA90-6125-44AA-821F-215E967BA72E}" destId="{74B561AA-8316-42C6-87EE-BBAB0803A43C}" srcOrd="3" destOrd="0" presId="urn:microsoft.com/office/officeart/2005/8/layout/vList2"/>
    <dgm:cxn modelId="{12886B37-F271-4BAC-B3AD-F0C263ECBF88}" type="presParOf" srcId="{5C45EA90-6125-44AA-821F-215E967BA72E}" destId="{C551F6C2-3FBA-41B5-B445-430F7E86E3B3}" srcOrd="4" destOrd="0" presId="urn:microsoft.com/office/officeart/2005/8/layout/vList2"/>
    <dgm:cxn modelId="{99A6874F-E949-46F0-ADC9-FE9D672A56D9}" type="presParOf" srcId="{5C45EA90-6125-44AA-821F-215E967BA72E}" destId="{3C670B36-045A-4CEF-B29B-BB8B867C8F45}" srcOrd="5" destOrd="0" presId="urn:microsoft.com/office/officeart/2005/8/layout/vList2"/>
    <dgm:cxn modelId="{AE97DE0F-FCFF-4310-8976-E6A8A8D6EE25}" type="presParOf" srcId="{5C45EA90-6125-44AA-821F-215E967BA72E}" destId="{5A95D419-ABA0-4AD6-B5BD-825F52A4DFF6}" srcOrd="6" destOrd="0" presId="urn:microsoft.com/office/officeart/2005/8/layout/vList2"/>
    <dgm:cxn modelId="{CCCC7A9E-D493-43E2-996D-77F026D2F645}" type="presParOf" srcId="{5C45EA90-6125-44AA-821F-215E967BA72E}" destId="{BB91082C-2A92-4082-BD56-F5440ECE290F}" srcOrd="7" destOrd="0" presId="urn:microsoft.com/office/officeart/2005/8/layout/vList2"/>
    <dgm:cxn modelId="{915B7788-60FD-41C3-BB45-C41EA670E77B}" type="presParOf" srcId="{5C45EA90-6125-44AA-821F-215E967BA72E}" destId="{30DD0610-9899-4431-ACC9-EF91BD6E6C4C}" srcOrd="8" destOrd="0" presId="urn:microsoft.com/office/officeart/2005/8/layout/vList2"/>
    <dgm:cxn modelId="{7FBD7544-095E-4875-8F91-A0982B8EF14D}" type="presParOf" srcId="{5C45EA90-6125-44AA-821F-215E967BA72E}" destId="{78D9E64E-7280-4390-9440-B6FC1C9896D1}" srcOrd="9" destOrd="0" presId="urn:microsoft.com/office/officeart/2005/8/layout/vList2"/>
    <dgm:cxn modelId="{7817491A-02D6-449C-8DC9-2DDC51B68F8F}" type="presParOf" srcId="{5C45EA90-6125-44AA-821F-215E967BA72E}" destId="{08BA5F87-FD11-4C40-8C5E-AEC551C370A2}"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6C1842-7EE8-4BA9-AEF9-7530B4FBED68}">
      <dsp:nvSpPr>
        <dsp:cNvPr id="0" name=""/>
        <dsp:cNvSpPr/>
      </dsp:nvSpPr>
      <dsp:spPr>
        <a:xfrm>
          <a:off x="0" y="348635"/>
          <a:ext cx="6096000" cy="75127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73117" tIns="374904" rIns="473117" bIns="128016" numCol="1" spcCol="1270" anchor="t" anchorCtr="0">
          <a:noAutofit/>
        </a:bodyPr>
        <a:lstStyle/>
        <a:p>
          <a:pPr marL="171450" lvl="1" indent="-171450" algn="l" defTabSz="800100">
            <a:lnSpc>
              <a:spcPct val="90000"/>
            </a:lnSpc>
            <a:spcBef>
              <a:spcPct val="0"/>
            </a:spcBef>
            <a:spcAft>
              <a:spcPct val="15000"/>
            </a:spcAft>
            <a:buChar char="•"/>
          </a:pPr>
          <a:r>
            <a:rPr lang="fr-FR" sz="1800" kern="1200" dirty="0"/>
            <a:t>Sociétés commerciales, sociétés civiles, associations</a:t>
          </a:r>
        </a:p>
      </dsp:txBody>
      <dsp:txXfrm>
        <a:off x="0" y="348635"/>
        <a:ext cx="6096000" cy="751275"/>
      </dsp:txXfrm>
    </dsp:sp>
    <dsp:sp modelId="{F0C99672-F6D6-4FE5-B681-344FABD4D239}">
      <dsp:nvSpPr>
        <dsp:cNvPr id="0" name=""/>
        <dsp:cNvSpPr/>
      </dsp:nvSpPr>
      <dsp:spPr>
        <a:xfrm>
          <a:off x="357189" y="0"/>
          <a:ext cx="4267200"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marL="0" lvl="0" indent="0" algn="l" defTabSz="800100">
            <a:lnSpc>
              <a:spcPct val="90000"/>
            </a:lnSpc>
            <a:spcBef>
              <a:spcPct val="0"/>
            </a:spcBef>
            <a:spcAft>
              <a:spcPct val="35000"/>
            </a:spcAft>
            <a:buNone/>
          </a:pPr>
          <a:r>
            <a:rPr lang="fr-FR" sz="1800" kern="1200" dirty="0"/>
            <a:t>Employeurs de droits privés</a:t>
          </a:r>
        </a:p>
      </dsp:txBody>
      <dsp:txXfrm>
        <a:off x="383128" y="25939"/>
        <a:ext cx="4215322" cy="479482"/>
      </dsp:txXfrm>
    </dsp:sp>
    <dsp:sp modelId="{CEFBD6FD-85F2-4F24-96D6-5E006BDC5E80}">
      <dsp:nvSpPr>
        <dsp:cNvPr id="0" name=""/>
        <dsp:cNvSpPr/>
      </dsp:nvSpPr>
      <dsp:spPr>
        <a:xfrm>
          <a:off x="0" y="1551287"/>
          <a:ext cx="6096000" cy="75127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73117" tIns="374904" rIns="473117" bIns="128016" numCol="1" spcCol="1270" anchor="t" anchorCtr="0">
          <a:noAutofit/>
        </a:bodyPr>
        <a:lstStyle/>
        <a:p>
          <a:pPr marL="171450" lvl="1" indent="-171450" algn="l" defTabSz="800100">
            <a:lnSpc>
              <a:spcPct val="90000"/>
            </a:lnSpc>
            <a:spcBef>
              <a:spcPct val="0"/>
            </a:spcBef>
            <a:spcAft>
              <a:spcPct val="15000"/>
            </a:spcAft>
            <a:buChar char="•"/>
          </a:pPr>
          <a:r>
            <a:rPr lang="fr-FR" sz="1800" b="0" i="0" kern="1200" dirty="0"/>
            <a:t>Sécurité sociale, Pôle Emploi…</a:t>
          </a:r>
          <a:r>
            <a:rPr lang="fr-FR" sz="1800" kern="1200" dirty="0"/>
            <a:t> </a:t>
          </a:r>
        </a:p>
      </dsp:txBody>
      <dsp:txXfrm>
        <a:off x="0" y="1551287"/>
        <a:ext cx="6096000" cy="751275"/>
      </dsp:txXfrm>
    </dsp:sp>
    <dsp:sp modelId="{E8EC53A1-4F52-4DFE-AD7F-E0090F58EC9C}">
      <dsp:nvSpPr>
        <dsp:cNvPr id="0" name=""/>
        <dsp:cNvSpPr/>
      </dsp:nvSpPr>
      <dsp:spPr>
        <a:xfrm>
          <a:off x="304800" y="1206034"/>
          <a:ext cx="4267200"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marL="0" lvl="0" indent="0" algn="l" defTabSz="800100">
            <a:lnSpc>
              <a:spcPct val="90000"/>
            </a:lnSpc>
            <a:spcBef>
              <a:spcPct val="0"/>
            </a:spcBef>
            <a:spcAft>
              <a:spcPct val="35000"/>
            </a:spcAft>
            <a:buNone/>
          </a:pPr>
          <a:r>
            <a:rPr lang="fr-FR" sz="1800" kern="1200" dirty="0"/>
            <a:t>EPIC</a:t>
          </a:r>
        </a:p>
      </dsp:txBody>
      <dsp:txXfrm>
        <a:off x="330739" y="1231973"/>
        <a:ext cx="4215322" cy="479482"/>
      </dsp:txXfrm>
    </dsp:sp>
    <dsp:sp modelId="{74D8B889-60C9-421F-B8DD-451ADF1C008F}">
      <dsp:nvSpPr>
        <dsp:cNvPr id="0" name=""/>
        <dsp:cNvSpPr/>
      </dsp:nvSpPr>
      <dsp:spPr>
        <a:xfrm>
          <a:off x="0" y="2585869"/>
          <a:ext cx="6096000" cy="75127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73117" tIns="374904" rIns="473117" bIns="128016" numCol="1" spcCol="1270" anchor="t" anchorCtr="0">
          <a:noAutofit/>
        </a:bodyPr>
        <a:lstStyle/>
        <a:p>
          <a:pPr marL="171450" lvl="1" indent="-171450" algn="l" defTabSz="800100">
            <a:lnSpc>
              <a:spcPct val="90000"/>
            </a:lnSpc>
            <a:spcBef>
              <a:spcPct val="0"/>
            </a:spcBef>
            <a:spcAft>
              <a:spcPct val="15000"/>
            </a:spcAft>
            <a:buChar char="•"/>
          </a:pPr>
          <a:r>
            <a:rPr lang="fr-FR" sz="1800" b="0" i="0" kern="1200" dirty="0"/>
            <a:t>Sécurité sociale, Pôle Emploi…</a:t>
          </a:r>
          <a:endParaRPr lang="fr-FR" sz="1800" kern="1200" dirty="0"/>
        </a:p>
      </dsp:txBody>
      <dsp:txXfrm>
        <a:off x="0" y="2585869"/>
        <a:ext cx="6096000" cy="751275"/>
      </dsp:txXfrm>
    </dsp:sp>
    <dsp:sp modelId="{9B5B583D-1E3B-44C5-8082-6BB11693FECE}">
      <dsp:nvSpPr>
        <dsp:cNvPr id="0" name=""/>
        <dsp:cNvSpPr/>
      </dsp:nvSpPr>
      <dsp:spPr>
        <a:xfrm>
          <a:off x="304800" y="2320189"/>
          <a:ext cx="4267200"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marL="0" lvl="0" indent="0" algn="l" defTabSz="800100">
            <a:lnSpc>
              <a:spcPct val="90000"/>
            </a:lnSpc>
            <a:spcBef>
              <a:spcPct val="0"/>
            </a:spcBef>
            <a:spcAft>
              <a:spcPct val="35000"/>
            </a:spcAft>
            <a:buNone/>
          </a:pPr>
          <a:r>
            <a:rPr lang="fr-FR" sz="1800" kern="1200" dirty="0"/>
            <a:t>EPA</a:t>
          </a:r>
        </a:p>
      </dsp:txBody>
      <dsp:txXfrm>
        <a:off x="330739" y="2346128"/>
        <a:ext cx="4215322" cy="4794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AE40C1-FCBA-4A83-B151-3360293EE53A}">
      <dsp:nvSpPr>
        <dsp:cNvPr id="0" name=""/>
        <dsp:cNvSpPr/>
      </dsp:nvSpPr>
      <dsp:spPr>
        <a:xfrm>
          <a:off x="0" y="618279"/>
          <a:ext cx="6096000" cy="5148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fr-FR" sz="2200" kern="1200" dirty="0"/>
            <a:t>Fixé par le règlement intérieur</a:t>
          </a:r>
        </a:p>
      </dsp:txBody>
      <dsp:txXfrm>
        <a:off x="25130" y="643409"/>
        <a:ext cx="6045740" cy="464540"/>
      </dsp:txXfrm>
    </dsp:sp>
    <dsp:sp modelId="{6B5507F7-8D73-40B2-AD97-B4520799C547}">
      <dsp:nvSpPr>
        <dsp:cNvPr id="0" name=""/>
        <dsp:cNvSpPr/>
      </dsp:nvSpPr>
      <dsp:spPr>
        <a:xfrm>
          <a:off x="0" y="1196439"/>
          <a:ext cx="6096000" cy="5148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fr-FR" sz="2200" kern="1200" dirty="0"/>
            <a:t>Secrétaire, trésorier désigné lors de la 1</a:t>
          </a:r>
          <a:r>
            <a:rPr lang="fr-FR" sz="2200" kern="1200" baseline="30000" dirty="0"/>
            <a:t>re</a:t>
          </a:r>
          <a:r>
            <a:rPr lang="fr-FR" sz="2200" kern="1200" dirty="0"/>
            <a:t> réunion</a:t>
          </a:r>
        </a:p>
      </dsp:txBody>
      <dsp:txXfrm>
        <a:off x="25130" y="1221569"/>
        <a:ext cx="6045740" cy="464540"/>
      </dsp:txXfrm>
    </dsp:sp>
    <dsp:sp modelId="{F3B68F0F-091F-4437-9BFE-45A4144CC525}">
      <dsp:nvSpPr>
        <dsp:cNvPr id="0" name=""/>
        <dsp:cNvSpPr/>
      </dsp:nvSpPr>
      <dsp:spPr>
        <a:xfrm>
          <a:off x="0" y="1774600"/>
          <a:ext cx="6096000" cy="5148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fr-FR" sz="2200" kern="1200" dirty="0"/>
            <a:t>L’employeur est le Président</a:t>
          </a:r>
        </a:p>
      </dsp:txBody>
      <dsp:txXfrm>
        <a:off x="25130" y="1799730"/>
        <a:ext cx="6045740" cy="464540"/>
      </dsp:txXfrm>
    </dsp:sp>
    <dsp:sp modelId="{10A8F828-BEC9-4049-8C0C-ADCAE3BB8D8C}">
      <dsp:nvSpPr>
        <dsp:cNvPr id="0" name=""/>
        <dsp:cNvSpPr/>
      </dsp:nvSpPr>
      <dsp:spPr>
        <a:xfrm>
          <a:off x="0" y="2352760"/>
          <a:ext cx="6096000" cy="5148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fr-FR" sz="2200" kern="1200" dirty="0"/>
            <a:t>Durée du mandat : 4 ans maximum</a:t>
          </a:r>
        </a:p>
      </dsp:txBody>
      <dsp:txXfrm>
        <a:off x="25130" y="2377890"/>
        <a:ext cx="6045740" cy="464540"/>
      </dsp:txXfrm>
    </dsp:sp>
    <dsp:sp modelId="{F4D5879E-178A-485A-BB91-160F51A84282}">
      <dsp:nvSpPr>
        <dsp:cNvPr id="0" name=""/>
        <dsp:cNvSpPr/>
      </dsp:nvSpPr>
      <dsp:spPr>
        <a:xfrm>
          <a:off x="0" y="2930920"/>
          <a:ext cx="6096000" cy="5148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fr-FR" sz="2200" kern="1200" dirty="0"/>
            <a:t>Limitation à 3 mandats successifs</a:t>
          </a:r>
        </a:p>
      </dsp:txBody>
      <dsp:txXfrm>
        <a:off x="25130" y="2956050"/>
        <a:ext cx="6045740" cy="4645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CE0198-EFF5-4A8D-8DCB-31083D93FE68}">
      <dsp:nvSpPr>
        <dsp:cNvPr id="0" name=""/>
        <dsp:cNvSpPr/>
      </dsp:nvSpPr>
      <dsp:spPr>
        <a:xfrm>
          <a:off x="2403011" y="52051"/>
          <a:ext cx="4338049" cy="4338049"/>
        </a:xfrm>
        <a:prstGeom prst="circularArrow">
          <a:avLst>
            <a:gd name="adj1" fmla="val 4668"/>
            <a:gd name="adj2" fmla="val 272909"/>
            <a:gd name="adj3" fmla="val 12912349"/>
            <a:gd name="adj4" fmla="val 17975871"/>
            <a:gd name="adj5" fmla="val 4847"/>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CDABF0D-C591-4601-B90F-4B85324A4CED}">
      <dsp:nvSpPr>
        <dsp:cNvPr id="0" name=""/>
        <dsp:cNvSpPr/>
      </dsp:nvSpPr>
      <dsp:spPr>
        <a:xfrm>
          <a:off x="3111229" y="424"/>
          <a:ext cx="2829126" cy="1414563"/>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kern="1200" dirty="0"/>
            <a:t>L’employeur</a:t>
          </a:r>
        </a:p>
      </dsp:txBody>
      <dsp:txXfrm>
        <a:off x="3180282" y="69477"/>
        <a:ext cx="2691020" cy="1276457"/>
      </dsp:txXfrm>
    </dsp:sp>
    <dsp:sp modelId="{FBB0F101-7B25-4DB0-9784-6F19A35DE590}">
      <dsp:nvSpPr>
        <dsp:cNvPr id="0" name=""/>
        <dsp:cNvSpPr/>
      </dsp:nvSpPr>
      <dsp:spPr>
        <a:xfrm>
          <a:off x="4750396" y="1568334"/>
          <a:ext cx="2829126" cy="1414563"/>
        </a:xfrm>
        <a:prstGeom prst="roundRect">
          <a:avLst/>
        </a:prstGeom>
        <a:solidFill>
          <a:schemeClr val="accent4">
            <a:hueOff val="-1173315"/>
            <a:satOff val="-12043"/>
            <a:lumOff val="503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kern="1200" dirty="0"/>
            <a:t>Titulaires </a:t>
          </a:r>
        </a:p>
        <a:p>
          <a:pPr marL="0" lvl="0" indent="0" algn="ctr" defTabSz="889000">
            <a:lnSpc>
              <a:spcPct val="90000"/>
            </a:lnSpc>
            <a:spcBef>
              <a:spcPct val="0"/>
            </a:spcBef>
            <a:spcAft>
              <a:spcPct val="35000"/>
            </a:spcAft>
            <a:buNone/>
          </a:pPr>
          <a:r>
            <a:rPr lang="fr-FR" sz="2000" kern="1200" dirty="0"/>
            <a:t>Suppléants</a:t>
          </a:r>
        </a:p>
        <a:p>
          <a:pPr marL="0" lvl="0" indent="0" algn="ctr" defTabSz="889000">
            <a:lnSpc>
              <a:spcPct val="90000"/>
            </a:lnSpc>
            <a:spcBef>
              <a:spcPct val="0"/>
            </a:spcBef>
            <a:spcAft>
              <a:spcPct val="35000"/>
            </a:spcAft>
            <a:buNone/>
          </a:pPr>
          <a:r>
            <a:rPr lang="fr-FR" sz="2000" kern="1200" dirty="0"/>
            <a:t>élus</a:t>
          </a:r>
        </a:p>
      </dsp:txBody>
      <dsp:txXfrm>
        <a:off x="4819449" y="1637387"/>
        <a:ext cx="2691020" cy="1276457"/>
      </dsp:txXfrm>
    </dsp:sp>
    <dsp:sp modelId="{8B12A8A6-830E-410B-A84B-8B0E5C59B202}">
      <dsp:nvSpPr>
        <dsp:cNvPr id="0" name=""/>
        <dsp:cNvSpPr/>
      </dsp:nvSpPr>
      <dsp:spPr>
        <a:xfrm>
          <a:off x="3325040" y="3117766"/>
          <a:ext cx="2829126" cy="1414563"/>
        </a:xfrm>
        <a:prstGeom prst="roundRect">
          <a:avLst/>
        </a:prstGeom>
        <a:solidFill>
          <a:schemeClr val="accent4">
            <a:hueOff val="-2346630"/>
            <a:satOff val="-24086"/>
            <a:lumOff val="1006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kern="1200" dirty="0"/>
            <a:t>Représentant syndical de droit</a:t>
          </a:r>
        </a:p>
        <a:p>
          <a:pPr marL="0" lvl="0" indent="0" algn="ctr" defTabSz="889000">
            <a:lnSpc>
              <a:spcPct val="90000"/>
            </a:lnSpc>
            <a:spcBef>
              <a:spcPct val="0"/>
            </a:spcBef>
            <a:spcAft>
              <a:spcPct val="35000"/>
            </a:spcAft>
            <a:buNone/>
          </a:pPr>
          <a:r>
            <a:rPr lang="fr-FR" sz="2000" kern="1200" dirty="0"/>
            <a:t>moins de 300 salariés</a:t>
          </a:r>
        </a:p>
      </dsp:txBody>
      <dsp:txXfrm>
        <a:off x="3394093" y="3186819"/>
        <a:ext cx="2691020" cy="1276457"/>
      </dsp:txXfrm>
    </dsp:sp>
    <dsp:sp modelId="{2232355D-89BA-4606-A047-746118D98557}">
      <dsp:nvSpPr>
        <dsp:cNvPr id="0" name=""/>
        <dsp:cNvSpPr/>
      </dsp:nvSpPr>
      <dsp:spPr>
        <a:xfrm>
          <a:off x="1685863" y="1497060"/>
          <a:ext cx="2829126" cy="1414563"/>
        </a:xfrm>
        <a:prstGeom prst="roundRect">
          <a:avLst/>
        </a:prstGeom>
        <a:solidFill>
          <a:schemeClr val="accent4">
            <a:hueOff val="-3519944"/>
            <a:satOff val="-36129"/>
            <a:lumOff val="1509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kern="1200" dirty="0"/>
            <a:t>Chaque organisation syndicale représentative </a:t>
          </a:r>
        </a:p>
        <a:p>
          <a:pPr marL="0" lvl="0" indent="0" algn="ctr" defTabSz="889000">
            <a:lnSpc>
              <a:spcPct val="90000"/>
            </a:lnSpc>
            <a:spcBef>
              <a:spcPct val="0"/>
            </a:spcBef>
            <a:spcAft>
              <a:spcPct val="35000"/>
            </a:spcAft>
            <a:buNone/>
          </a:pPr>
          <a:r>
            <a:rPr lang="fr-FR" sz="2000" kern="1200" dirty="0"/>
            <a:t>plus de 300 salariés</a:t>
          </a:r>
        </a:p>
      </dsp:txBody>
      <dsp:txXfrm>
        <a:off x="1754916" y="1566113"/>
        <a:ext cx="2691020" cy="127645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ED749C-865E-4457-B4EF-AD2787D8ABE3}">
      <dsp:nvSpPr>
        <dsp:cNvPr id="0" name=""/>
        <dsp:cNvSpPr/>
      </dsp:nvSpPr>
      <dsp:spPr>
        <a:xfrm>
          <a:off x="1175543" y="0"/>
          <a:ext cx="5116512" cy="5116512"/>
        </a:xfrm>
        <a:prstGeom prst="diamond">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4BBC32D-D1AA-4FF3-A13D-DE83607F75E7}">
      <dsp:nvSpPr>
        <dsp:cNvPr id="0" name=""/>
        <dsp:cNvSpPr/>
      </dsp:nvSpPr>
      <dsp:spPr>
        <a:xfrm>
          <a:off x="1328723" y="486068"/>
          <a:ext cx="2661218" cy="1995439"/>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fr-FR" sz="2800" kern="1200" dirty="0"/>
            <a:t>Réclamations individuelles ou collectives </a:t>
          </a:r>
        </a:p>
      </dsp:txBody>
      <dsp:txXfrm>
        <a:off x="1426132" y="583477"/>
        <a:ext cx="2466400" cy="1800621"/>
      </dsp:txXfrm>
    </dsp:sp>
    <dsp:sp modelId="{659727F9-35DC-46FC-85E8-B54F2845801A}">
      <dsp:nvSpPr>
        <dsp:cNvPr id="0" name=""/>
        <dsp:cNvSpPr/>
      </dsp:nvSpPr>
      <dsp:spPr>
        <a:xfrm>
          <a:off x="4109983" y="428619"/>
          <a:ext cx="2862338" cy="1995439"/>
        </a:xfrm>
        <a:prstGeom prst="roundRect">
          <a:avLst/>
        </a:prstGeom>
        <a:solidFill>
          <a:schemeClr val="accent2">
            <a:hueOff val="-279374"/>
            <a:satOff val="-3219"/>
            <a:lumOff val="72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fr-FR" sz="2800" kern="1200" dirty="0"/>
            <a:t>Santé, sécurité conditions de travail </a:t>
          </a:r>
        </a:p>
      </dsp:txBody>
      <dsp:txXfrm>
        <a:off x="4207392" y="526028"/>
        <a:ext cx="2667520" cy="1800621"/>
      </dsp:txXfrm>
    </dsp:sp>
    <dsp:sp modelId="{B6983BF1-CEB4-40A1-91F2-5F58DCF6B216}">
      <dsp:nvSpPr>
        <dsp:cNvPr id="0" name=""/>
        <dsp:cNvSpPr/>
      </dsp:nvSpPr>
      <dsp:spPr>
        <a:xfrm>
          <a:off x="1203868" y="2635003"/>
          <a:ext cx="2910927" cy="1995439"/>
        </a:xfrm>
        <a:prstGeom prst="roundRect">
          <a:avLst/>
        </a:prstGeom>
        <a:solidFill>
          <a:schemeClr val="accent2">
            <a:hueOff val="-558749"/>
            <a:satOff val="-6439"/>
            <a:lumOff val="14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fr-FR" sz="2800" kern="1200" dirty="0"/>
            <a:t>Accidents du travail ou de maladies professionnelles </a:t>
          </a:r>
        </a:p>
      </dsp:txBody>
      <dsp:txXfrm>
        <a:off x="1301277" y="2732412"/>
        <a:ext cx="2716109" cy="1800621"/>
      </dsp:txXfrm>
    </dsp:sp>
    <dsp:sp modelId="{282B6E4B-21FF-4133-A6CC-84D8A9D4D00A}">
      <dsp:nvSpPr>
        <dsp:cNvPr id="0" name=""/>
        <dsp:cNvSpPr/>
      </dsp:nvSpPr>
      <dsp:spPr>
        <a:xfrm>
          <a:off x="4252856" y="2571748"/>
          <a:ext cx="2719465" cy="1995439"/>
        </a:xfrm>
        <a:prstGeom prst="roundRect">
          <a:avLst/>
        </a:prstGeom>
        <a:solidFill>
          <a:schemeClr val="accent2">
            <a:hueOff val="-838123"/>
            <a:satOff val="-9658"/>
            <a:lumOff val="215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fr-FR" sz="2800" kern="1200" dirty="0"/>
            <a:t>Droit d’alerte</a:t>
          </a:r>
        </a:p>
      </dsp:txBody>
      <dsp:txXfrm>
        <a:off x="4350265" y="2669157"/>
        <a:ext cx="2524647" cy="180062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B15B03-1373-4794-A496-FCC9553986BB}">
      <dsp:nvSpPr>
        <dsp:cNvPr id="0" name=""/>
        <dsp:cNvSpPr/>
      </dsp:nvSpPr>
      <dsp:spPr>
        <a:xfrm>
          <a:off x="2786082" y="2071695"/>
          <a:ext cx="1951012" cy="1063462"/>
        </a:xfrm>
        <a:prstGeom prst="ellipse">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fr-FR" sz="2000" b="1" kern="1200" dirty="0">
              <a:solidFill>
                <a:schemeClr val="tx1">
                  <a:lumMod val="85000"/>
                  <a:lumOff val="15000"/>
                </a:schemeClr>
              </a:solidFill>
            </a:rPr>
            <a:t>décisions</a:t>
          </a:r>
          <a:endParaRPr lang="fr-FR" sz="2000" kern="1200" dirty="0"/>
        </a:p>
      </dsp:txBody>
      <dsp:txXfrm>
        <a:off x="3071801" y="2227435"/>
        <a:ext cx="1379574" cy="751982"/>
      </dsp:txXfrm>
    </dsp:sp>
    <dsp:sp modelId="{C598522A-4CFF-4DA6-9E78-383615DB3D68}">
      <dsp:nvSpPr>
        <dsp:cNvPr id="0" name=""/>
        <dsp:cNvSpPr/>
      </dsp:nvSpPr>
      <dsp:spPr>
        <a:xfrm>
          <a:off x="2500323" y="857254"/>
          <a:ext cx="2449836" cy="943538"/>
        </a:xfrm>
        <a:prstGeom prst="ellipse">
          <a:avLst/>
        </a:prstGeom>
        <a:solidFill>
          <a:srgbClr val="FFC000"/>
        </a:solidFill>
        <a:ln w="25400" cap="flat" cmpd="sng" algn="ctr">
          <a:solidFill>
            <a:schemeClr val="accent4"/>
          </a:solidFill>
          <a:prstDash val="solid"/>
        </a:ln>
        <a:effectLst/>
      </dsp:spPr>
      <dsp:style>
        <a:lnRef idx="2">
          <a:schemeClr val="accent4"/>
        </a:lnRef>
        <a:fillRef idx="1">
          <a:schemeClr val="lt1"/>
        </a:fillRef>
        <a:effectRef idx="0">
          <a:schemeClr val="accent4"/>
        </a:effectRef>
        <a:fontRef idx="minor">
          <a:schemeClr val="dk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fr-FR" sz="2400" kern="1200" dirty="0"/>
            <a:t>Organisation du travail</a:t>
          </a:r>
        </a:p>
      </dsp:txBody>
      <dsp:txXfrm>
        <a:off x="2859093" y="995432"/>
        <a:ext cx="1732296" cy="667182"/>
      </dsp:txXfrm>
    </dsp:sp>
    <dsp:sp modelId="{C89B57BA-397D-4A74-9A06-86FBCC360B24}">
      <dsp:nvSpPr>
        <dsp:cNvPr id="0" name=""/>
        <dsp:cNvSpPr/>
      </dsp:nvSpPr>
      <dsp:spPr>
        <a:xfrm>
          <a:off x="4855312" y="2286030"/>
          <a:ext cx="2272687" cy="943538"/>
        </a:xfrm>
        <a:prstGeom prst="ellipse">
          <a:avLst/>
        </a:prstGeom>
        <a:solidFill>
          <a:schemeClr val="accent5"/>
        </a:solidFill>
        <a:ln w="25400" cap="flat" cmpd="sng" algn="ctr">
          <a:solidFill>
            <a:schemeClr val="accent4"/>
          </a:solidFill>
          <a:prstDash val="solid"/>
        </a:ln>
        <a:effectLst/>
      </dsp:spPr>
      <dsp:style>
        <a:lnRef idx="2">
          <a:schemeClr val="accent4"/>
        </a:lnRef>
        <a:fillRef idx="1">
          <a:schemeClr val="lt1"/>
        </a:fillRef>
        <a:effectRef idx="0">
          <a:schemeClr val="accent4"/>
        </a:effectRef>
        <a:fontRef idx="minor">
          <a:schemeClr val="dk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fr-FR" sz="2400" kern="1200" dirty="0"/>
            <a:t>Formation</a:t>
          </a:r>
        </a:p>
      </dsp:txBody>
      <dsp:txXfrm>
        <a:off x="5188139" y="2424208"/>
        <a:ext cx="1607033" cy="667182"/>
      </dsp:txXfrm>
    </dsp:sp>
    <dsp:sp modelId="{9BD6C9C3-43B2-421C-B921-ED8CE77F7057}">
      <dsp:nvSpPr>
        <dsp:cNvPr id="0" name=""/>
        <dsp:cNvSpPr/>
      </dsp:nvSpPr>
      <dsp:spPr>
        <a:xfrm>
          <a:off x="2357447" y="3357579"/>
          <a:ext cx="2822720" cy="1122156"/>
        </a:xfrm>
        <a:prstGeom prst="ellipse">
          <a:avLst/>
        </a:prstGeom>
        <a:solidFill>
          <a:schemeClr val="accent1">
            <a:lumMod val="20000"/>
            <a:lumOff val="80000"/>
          </a:schemeClr>
        </a:solid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30480" tIns="30480" rIns="30480" bIns="30480" numCol="1" spcCol="1270" anchor="ctr" anchorCtr="0">
          <a:noAutofit/>
        </a:bodyPr>
        <a:lstStyle/>
        <a:p>
          <a:pPr marL="0" lvl="0" indent="0" algn="ctr" defTabSz="1066800">
            <a:lnSpc>
              <a:spcPct val="100000"/>
            </a:lnSpc>
            <a:spcBef>
              <a:spcPct val="0"/>
            </a:spcBef>
            <a:spcAft>
              <a:spcPts val="0"/>
            </a:spcAft>
            <a:buNone/>
          </a:pPr>
          <a:r>
            <a:rPr lang="fr-FR" sz="2400" kern="1200" dirty="0"/>
            <a:t>Techniques de production</a:t>
          </a:r>
        </a:p>
      </dsp:txBody>
      <dsp:txXfrm>
        <a:off x="2770825" y="3521915"/>
        <a:ext cx="1995964" cy="793484"/>
      </dsp:txXfrm>
    </dsp:sp>
    <dsp:sp modelId="{65D70910-22C0-456C-9B08-20E7A984C071}">
      <dsp:nvSpPr>
        <dsp:cNvPr id="0" name=""/>
        <dsp:cNvSpPr/>
      </dsp:nvSpPr>
      <dsp:spPr>
        <a:xfrm>
          <a:off x="71432" y="2000271"/>
          <a:ext cx="2547298" cy="1122195"/>
        </a:xfrm>
        <a:prstGeom prst="ellipse">
          <a:avLst/>
        </a:prstGeom>
        <a:solidFill>
          <a:schemeClr val="accent2"/>
        </a:solidFill>
        <a:ln w="25400" cap="flat" cmpd="sng" algn="ctr">
          <a:solidFill>
            <a:schemeClr val="accent4"/>
          </a:solidFill>
          <a:prstDash val="solid"/>
        </a:ln>
        <a:effectLst/>
      </dsp:spPr>
      <dsp:style>
        <a:lnRef idx="2">
          <a:schemeClr val="accent4"/>
        </a:lnRef>
        <a:fillRef idx="1">
          <a:schemeClr val="lt1"/>
        </a:fillRef>
        <a:effectRef idx="0">
          <a:schemeClr val="accent4"/>
        </a:effectRef>
        <a:fontRef idx="minor">
          <a:schemeClr val="dk1"/>
        </a:fontRef>
      </dsp:style>
      <dsp:txBody>
        <a:bodyPr spcFirstLastPara="0" vert="horz" wrap="square" lIns="30480" tIns="30480" rIns="30480" bIns="30480" numCol="1" spcCol="1270" anchor="ctr" anchorCtr="0">
          <a:noAutofit/>
        </a:bodyPr>
        <a:lstStyle/>
        <a:p>
          <a:pPr marL="0" lvl="0" indent="0" algn="ctr" defTabSz="1066800">
            <a:lnSpc>
              <a:spcPct val="100000"/>
            </a:lnSpc>
            <a:spcBef>
              <a:spcPct val="0"/>
            </a:spcBef>
            <a:spcAft>
              <a:spcPts val="0"/>
            </a:spcAft>
            <a:buNone/>
          </a:pPr>
          <a:r>
            <a:rPr lang="fr-FR" sz="2400" kern="1200" dirty="0"/>
            <a:t>Évolution économique </a:t>
          </a:r>
        </a:p>
        <a:p>
          <a:pPr marL="0" lvl="0" indent="0" algn="ctr" defTabSz="1066800">
            <a:lnSpc>
              <a:spcPct val="90000"/>
            </a:lnSpc>
            <a:spcBef>
              <a:spcPct val="0"/>
            </a:spcBef>
            <a:spcAft>
              <a:spcPct val="35000"/>
            </a:spcAft>
            <a:buNone/>
          </a:pPr>
          <a:r>
            <a:rPr lang="fr-FR" sz="2400" kern="1200" dirty="0"/>
            <a:t>financière</a:t>
          </a:r>
        </a:p>
      </dsp:txBody>
      <dsp:txXfrm>
        <a:off x="444475" y="2164613"/>
        <a:ext cx="1801212" cy="79351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47725A-C79D-4250-800C-47C8BB3F8101}">
      <dsp:nvSpPr>
        <dsp:cNvPr id="0" name=""/>
        <dsp:cNvSpPr/>
      </dsp:nvSpPr>
      <dsp:spPr>
        <a:xfrm rot="5400000">
          <a:off x="4713002" y="-1920446"/>
          <a:ext cx="757675" cy="479232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fr-FR" sz="1400" kern="1200" dirty="0"/>
            <a:t>Volume</a:t>
          </a:r>
        </a:p>
        <a:p>
          <a:pPr marL="114300" lvl="1" indent="-114300" algn="l" defTabSz="622300">
            <a:lnSpc>
              <a:spcPct val="90000"/>
            </a:lnSpc>
            <a:spcBef>
              <a:spcPct val="0"/>
            </a:spcBef>
            <a:spcAft>
              <a:spcPct val="15000"/>
            </a:spcAft>
            <a:buChar char="•"/>
          </a:pPr>
          <a:r>
            <a:rPr lang="fr-FR" sz="1400" kern="1200" dirty="0"/>
            <a:t>Structure</a:t>
          </a:r>
        </a:p>
      </dsp:txBody>
      <dsp:txXfrm rot="-5400000">
        <a:off x="2695680" y="133863"/>
        <a:ext cx="4755333" cy="683701"/>
      </dsp:txXfrm>
    </dsp:sp>
    <dsp:sp modelId="{B7EB9E88-9548-4B77-9AB5-7D6DACAF9320}">
      <dsp:nvSpPr>
        <dsp:cNvPr id="0" name=""/>
        <dsp:cNvSpPr/>
      </dsp:nvSpPr>
      <dsp:spPr>
        <a:xfrm>
          <a:off x="0" y="2166"/>
          <a:ext cx="2695680" cy="9470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fr-FR" sz="3000" kern="1200" dirty="0"/>
            <a:t>Les effectifs</a:t>
          </a:r>
        </a:p>
      </dsp:txBody>
      <dsp:txXfrm>
        <a:off x="46233" y="48399"/>
        <a:ext cx="2603214" cy="854628"/>
      </dsp:txXfrm>
    </dsp:sp>
    <dsp:sp modelId="{1C9DACFB-486C-43D2-9518-00170791BC2E}">
      <dsp:nvSpPr>
        <dsp:cNvPr id="0" name=""/>
        <dsp:cNvSpPr/>
      </dsp:nvSpPr>
      <dsp:spPr>
        <a:xfrm rot="5400000">
          <a:off x="4713002" y="-925997"/>
          <a:ext cx="757675" cy="479232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fr-FR" sz="1400" kern="1200" dirty="0"/>
            <a:t>Économique</a:t>
          </a:r>
        </a:p>
        <a:p>
          <a:pPr marL="114300" lvl="1" indent="-114300" algn="l" defTabSz="622300">
            <a:lnSpc>
              <a:spcPct val="90000"/>
            </a:lnSpc>
            <a:spcBef>
              <a:spcPct val="0"/>
            </a:spcBef>
            <a:spcAft>
              <a:spcPct val="15000"/>
            </a:spcAft>
            <a:buChar char="•"/>
          </a:pPr>
          <a:r>
            <a:rPr lang="fr-FR" sz="1400" kern="1200" dirty="0"/>
            <a:t>Juridique</a:t>
          </a:r>
        </a:p>
      </dsp:txBody>
      <dsp:txXfrm rot="-5400000">
        <a:off x="2695680" y="1128312"/>
        <a:ext cx="4755333" cy="683701"/>
      </dsp:txXfrm>
    </dsp:sp>
    <dsp:sp modelId="{A5326586-C6A6-4642-B70C-F16861C31945}">
      <dsp:nvSpPr>
        <dsp:cNvPr id="0" name=""/>
        <dsp:cNvSpPr/>
      </dsp:nvSpPr>
      <dsp:spPr>
        <a:xfrm>
          <a:off x="0" y="996615"/>
          <a:ext cx="2695680" cy="9470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fr-FR" sz="3000" kern="1200" dirty="0"/>
            <a:t>L’organisation </a:t>
          </a:r>
        </a:p>
      </dsp:txBody>
      <dsp:txXfrm>
        <a:off x="46233" y="1042848"/>
        <a:ext cx="2603214" cy="854628"/>
      </dsp:txXfrm>
    </dsp:sp>
    <dsp:sp modelId="{6E865909-29A2-435A-85F2-E3BE2640475B}">
      <dsp:nvSpPr>
        <dsp:cNvPr id="0" name=""/>
        <dsp:cNvSpPr/>
      </dsp:nvSpPr>
      <dsp:spPr>
        <a:xfrm rot="5400000">
          <a:off x="4713002" y="68450"/>
          <a:ext cx="757675" cy="479232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fr-FR" sz="1400" kern="1200" dirty="0"/>
            <a:t>de travail, durée, formation professionnelle</a:t>
          </a:r>
        </a:p>
      </dsp:txBody>
      <dsp:txXfrm rot="-5400000">
        <a:off x="2695680" y="2122760"/>
        <a:ext cx="4755333" cy="683701"/>
      </dsp:txXfrm>
    </dsp:sp>
    <dsp:sp modelId="{0E9AA5DC-01DE-49D0-8339-A434C1DD03B8}">
      <dsp:nvSpPr>
        <dsp:cNvPr id="0" name=""/>
        <dsp:cNvSpPr/>
      </dsp:nvSpPr>
      <dsp:spPr>
        <a:xfrm>
          <a:off x="0" y="1991063"/>
          <a:ext cx="2695680" cy="9470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fr-FR" sz="3000" kern="1200" dirty="0"/>
            <a:t>Les conditions </a:t>
          </a:r>
        </a:p>
      </dsp:txBody>
      <dsp:txXfrm>
        <a:off x="46233" y="2037296"/>
        <a:ext cx="2603214" cy="854628"/>
      </dsp:txXfrm>
    </dsp:sp>
    <dsp:sp modelId="{529FCF4D-0C0E-4042-A2B8-47A290C3880E}">
      <dsp:nvSpPr>
        <dsp:cNvPr id="0" name=""/>
        <dsp:cNvSpPr/>
      </dsp:nvSpPr>
      <dsp:spPr>
        <a:xfrm rot="5400000">
          <a:off x="4713002" y="1062899"/>
          <a:ext cx="757675" cy="479232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fr-FR" sz="1400" kern="1200" dirty="0"/>
            <a:t>Nouvelles technologies</a:t>
          </a:r>
        </a:p>
      </dsp:txBody>
      <dsp:txXfrm rot="-5400000">
        <a:off x="2695680" y="3117209"/>
        <a:ext cx="4755333" cy="683701"/>
      </dsp:txXfrm>
    </dsp:sp>
    <dsp:sp modelId="{F3C304ED-3ED8-4812-8450-2BD08BB8850C}">
      <dsp:nvSpPr>
        <dsp:cNvPr id="0" name=""/>
        <dsp:cNvSpPr/>
      </dsp:nvSpPr>
      <dsp:spPr>
        <a:xfrm>
          <a:off x="0" y="2985512"/>
          <a:ext cx="2695680" cy="9470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fr-FR" sz="3000" kern="1200" dirty="0"/>
            <a:t>L'introduction</a:t>
          </a:r>
        </a:p>
      </dsp:txBody>
      <dsp:txXfrm>
        <a:off x="46233" y="3031745"/>
        <a:ext cx="2603214" cy="854628"/>
      </dsp:txXfrm>
    </dsp:sp>
    <dsp:sp modelId="{5922FDE1-1161-410D-BF19-55C95CBD1E1A}">
      <dsp:nvSpPr>
        <dsp:cNvPr id="0" name=""/>
        <dsp:cNvSpPr/>
      </dsp:nvSpPr>
      <dsp:spPr>
        <a:xfrm rot="5400000">
          <a:off x="4713002" y="2057348"/>
          <a:ext cx="757675" cy="479232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fr-FR" sz="1400" kern="1200" dirty="0"/>
            <a:t>Accidents du travail</a:t>
          </a:r>
        </a:p>
        <a:p>
          <a:pPr marL="114300" lvl="1" indent="-114300" algn="l" defTabSz="622300">
            <a:lnSpc>
              <a:spcPct val="90000"/>
            </a:lnSpc>
            <a:spcBef>
              <a:spcPct val="0"/>
            </a:spcBef>
            <a:spcAft>
              <a:spcPct val="15000"/>
            </a:spcAft>
            <a:buChar char="•"/>
          </a:pPr>
          <a:r>
            <a:rPr lang="fr-FR" sz="1400" kern="1200" dirty="0"/>
            <a:t>Maladies chroniques évolutives </a:t>
          </a:r>
        </a:p>
        <a:p>
          <a:pPr marL="114300" lvl="1" indent="-114300" algn="l" defTabSz="622300">
            <a:lnSpc>
              <a:spcPct val="90000"/>
            </a:lnSpc>
            <a:spcBef>
              <a:spcPct val="0"/>
            </a:spcBef>
            <a:spcAft>
              <a:spcPct val="15000"/>
            </a:spcAft>
            <a:buChar char="•"/>
          </a:pPr>
          <a:r>
            <a:rPr lang="fr-FR" sz="1400" kern="1200" dirty="0"/>
            <a:t>Travailleurs handicapés</a:t>
          </a:r>
        </a:p>
        <a:p>
          <a:pPr marL="114300" lvl="1" indent="-114300" algn="l" defTabSz="622300">
            <a:lnSpc>
              <a:spcPct val="90000"/>
            </a:lnSpc>
            <a:spcBef>
              <a:spcPct val="0"/>
            </a:spcBef>
            <a:spcAft>
              <a:spcPct val="15000"/>
            </a:spcAft>
            <a:buChar char="•"/>
          </a:pPr>
          <a:r>
            <a:rPr lang="fr-FR" sz="1400" kern="1200" dirty="0"/>
            <a:t>Aménagement des postes de travail </a:t>
          </a:r>
        </a:p>
      </dsp:txBody>
      <dsp:txXfrm rot="-5400000">
        <a:off x="2695680" y="4111658"/>
        <a:ext cx="4755333" cy="683701"/>
      </dsp:txXfrm>
    </dsp:sp>
    <dsp:sp modelId="{84E04A03-C752-4A8E-B31B-241E9C65C7AB}">
      <dsp:nvSpPr>
        <dsp:cNvPr id="0" name=""/>
        <dsp:cNvSpPr/>
      </dsp:nvSpPr>
      <dsp:spPr>
        <a:xfrm>
          <a:off x="0" y="3979961"/>
          <a:ext cx="2695680" cy="9470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fr-FR" sz="3000" kern="1200" dirty="0"/>
            <a:t>Les mesures</a:t>
          </a:r>
        </a:p>
      </dsp:txBody>
      <dsp:txXfrm>
        <a:off x="46233" y="4026194"/>
        <a:ext cx="2603214" cy="85462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67B785-B1E4-47C4-9955-2D1EE9A64122}">
      <dsp:nvSpPr>
        <dsp:cNvPr id="0" name=""/>
        <dsp:cNvSpPr/>
      </dsp:nvSpPr>
      <dsp:spPr>
        <a:xfrm>
          <a:off x="2615637" y="-61967"/>
          <a:ext cx="1243119" cy="808027"/>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kern="1200" dirty="0">
              <a:ln/>
            </a:rPr>
            <a:t>Crédits d’heures</a:t>
          </a:r>
        </a:p>
      </dsp:txBody>
      <dsp:txXfrm>
        <a:off x="2655082" y="-22522"/>
        <a:ext cx="1164229" cy="729137"/>
      </dsp:txXfrm>
    </dsp:sp>
    <dsp:sp modelId="{906EC664-1D6B-4AEA-98DA-B072EAE2DFCD}">
      <dsp:nvSpPr>
        <dsp:cNvPr id="0" name=""/>
        <dsp:cNvSpPr/>
      </dsp:nvSpPr>
      <dsp:spPr>
        <a:xfrm>
          <a:off x="1723227" y="347160"/>
          <a:ext cx="3146616" cy="3146616"/>
        </a:xfrm>
        <a:custGeom>
          <a:avLst/>
          <a:gdLst/>
          <a:ahLst/>
          <a:cxnLst/>
          <a:rect l="0" t="0" r="0" b="0"/>
          <a:pathLst>
            <a:path>
              <a:moveTo>
                <a:pt x="2140933" y="105963"/>
              </a:moveTo>
              <a:arcTo wR="1573308" hR="1573308" stAng="17468904" swAng="1247532"/>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A81EEB5-C88B-442E-9986-091FCC291EBC}">
      <dsp:nvSpPr>
        <dsp:cNvPr id="0" name=""/>
        <dsp:cNvSpPr/>
      </dsp:nvSpPr>
      <dsp:spPr>
        <a:xfrm>
          <a:off x="3902946" y="754060"/>
          <a:ext cx="1485003" cy="73457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kern="1200" dirty="0">
              <a:ln/>
            </a:rPr>
            <a:t>Accès à l’information</a:t>
          </a:r>
        </a:p>
      </dsp:txBody>
      <dsp:txXfrm>
        <a:off x="3938805" y="789919"/>
        <a:ext cx="1413285" cy="662852"/>
      </dsp:txXfrm>
    </dsp:sp>
    <dsp:sp modelId="{6B480C02-118E-4953-B011-453B3ECBEE1C}">
      <dsp:nvSpPr>
        <dsp:cNvPr id="0" name=""/>
        <dsp:cNvSpPr/>
      </dsp:nvSpPr>
      <dsp:spPr>
        <a:xfrm>
          <a:off x="1782140" y="540273"/>
          <a:ext cx="3146616" cy="3146616"/>
        </a:xfrm>
        <a:custGeom>
          <a:avLst/>
          <a:gdLst/>
          <a:ahLst/>
          <a:cxnLst/>
          <a:rect l="0" t="0" r="0" b="0"/>
          <a:pathLst>
            <a:path>
              <a:moveTo>
                <a:pt x="3019114" y="952870"/>
              </a:moveTo>
              <a:arcTo wR="1573308" hR="1573308" stAng="20206465" swAng="1056649"/>
            </a:path>
          </a:pathLst>
        </a:cu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A21FC01-4C39-47B7-9892-BD3D28E0C0B4}">
      <dsp:nvSpPr>
        <dsp:cNvPr id="0" name=""/>
        <dsp:cNvSpPr/>
      </dsp:nvSpPr>
      <dsp:spPr>
        <a:xfrm>
          <a:off x="3793048" y="1964541"/>
          <a:ext cx="2124480" cy="817282"/>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kern="1200" dirty="0">
              <a:ln/>
            </a:rPr>
            <a:t>Budget de fonctionnement</a:t>
          </a:r>
        </a:p>
      </dsp:txBody>
      <dsp:txXfrm>
        <a:off x="3832944" y="2004437"/>
        <a:ext cx="2044688" cy="737490"/>
      </dsp:txXfrm>
    </dsp:sp>
    <dsp:sp modelId="{4811C3C5-1B27-489D-9E43-1E255280F3D6}">
      <dsp:nvSpPr>
        <dsp:cNvPr id="0" name=""/>
        <dsp:cNvSpPr/>
      </dsp:nvSpPr>
      <dsp:spPr>
        <a:xfrm>
          <a:off x="1876478" y="215870"/>
          <a:ext cx="3146616" cy="3146616"/>
        </a:xfrm>
        <a:custGeom>
          <a:avLst/>
          <a:gdLst/>
          <a:ahLst/>
          <a:cxnLst/>
          <a:rect l="0" t="0" r="0" b="0"/>
          <a:pathLst>
            <a:path>
              <a:moveTo>
                <a:pt x="2788739" y="2572320"/>
              </a:moveTo>
              <a:arcTo wR="1573308" hR="1573308" stAng="2365091" swAng="1782266"/>
            </a:path>
          </a:pathLst>
        </a:custGeom>
        <a:noFill/>
        <a:ln w="9525"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19C8124-9920-4B36-8596-ADB435A2FB19}">
      <dsp:nvSpPr>
        <dsp:cNvPr id="0" name=""/>
        <dsp:cNvSpPr/>
      </dsp:nvSpPr>
      <dsp:spPr>
        <a:xfrm>
          <a:off x="2759654" y="3034384"/>
          <a:ext cx="1243119" cy="808027"/>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kern="1200">
              <a:ln/>
            </a:rPr>
            <a:t>Recours à un expert</a:t>
          </a:r>
          <a:endParaRPr lang="fr-FR" sz="1800" kern="1200" dirty="0">
            <a:ln/>
          </a:endParaRPr>
        </a:p>
      </dsp:txBody>
      <dsp:txXfrm>
        <a:off x="2799099" y="3073829"/>
        <a:ext cx="1164229" cy="729137"/>
      </dsp:txXfrm>
    </dsp:sp>
    <dsp:sp modelId="{FC992436-BE6C-444B-8BB2-39E82CE66472}">
      <dsp:nvSpPr>
        <dsp:cNvPr id="0" name=""/>
        <dsp:cNvSpPr/>
      </dsp:nvSpPr>
      <dsp:spPr>
        <a:xfrm>
          <a:off x="1751700" y="307986"/>
          <a:ext cx="3146616" cy="3146616"/>
        </a:xfrm>
        <a:custGeom>
          <a:avLst/>
          <a:gdLst/>
          <a:ahLst/>
          <a:cxnLst/>
          <a:rect l="0" t="0" r="0" b="0"/>
          <a:pathLst>
            <a:path>
              <a:moveTo>
                <a:pt x="999961" y="3038426"/>
              </a:moveTo>
              <a:arcTo wR="1573308" hR="1573308" stAng="6682318" swAng="1859847"/>
            </a:path>
          </a:pathLst>
        </a:custGeom>
        <a:noFill/>
        <a:ln w="9525"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027A2EE-372E-4F12-8227-6EA7CAD79A3F}">
      <dsp:nvSpPr>
        <dsp:cNvPr id="0" name=""/>
        <dsp:cNvSpPr/>
      </dsp:nvSpPr>
      <dsp:spPr>
        <a:xfrm>
          <a:off x="1071568" y="1857389"/>
          <a:ext cx="1504174" cy="977713"/>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kern="1200" dirty="0">
              <a:ln/>
            </a:rPr>
            <a:t>Budget culturel et social</a:t>
          </a:r>
        </a:p>
      </dsp:txBody>
      <dsp:txXfrm>
        <a:off x="1119296" y="1905117"/>
        <a:ext cx="1408718" cy="882257"/>
      </dsp:txXfrm>
    </dsp:sp>
    <dsp:sp modelId="{F3C14E37-0F5C-4585-8808-254D5177D5C6}">
      <dsp:nvSpPr>
        <dsp:cNvPr id="0" name=""/>
        <dsp:cNvSpPr/>
      </dsp:nvSpPr>
      <dsp:spPr>
        <a:xfrm>
          <a:off x="1749622" y="102730"/>
          <a:ext cx="3146616" cy="3146616"/>
        </a:xfrm>
        <a:custGeom>
          <a:avLst/>
          <a:gdLst/>
          <a:ahLst/>
          <a:cxnLst/>
          <a:rect l="0" t="0" r="0" b="0"/>
          <a:pathLst>
            <a:path>
              <a:moveTo>
                <a:pt x="10107" y="1751359"/>
              </a:moveTo>
              <a:arcTo wR="1573308" hR="1573308" stAng="10410115" swAng="712377"/>
            </a:path>
          </a:pathLst>
        </a:custGeom>
        <a:noFill/>
        <a:ln w="9525" cap="flat" cmpd="sng" algn="ctr">
          <a:solidFill>
            <a:schemeClr val="accent6">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3420A53-FC11-4622-A685-5FE1188ECF46}">
      <dsp:nvSpPr>
        <dsp:cNvPr id="0" name=""/>
        <dsp:cNvSpPr/>
      </dsp:nvSpPr>
      <dsp:spPr>
        <a:xfrm>
          <a:off x="1298838" y="717332"/>
          <a:ext cx="1243119" cy="808027"/>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kern="1200">
              <a:ln/>
            </a:rPr>
            <a:t>Local dédié</a:t>
          </a:r>
          <a:endParaRPr lang="fr-FR" sz="1800" kern="1200" dirty="0">
            <a:ln/>
          </a:endParaRPr>
        </a:p>
      </dsp:txBody>
      <dsp:txXfrm>
        <a:off x="1338283" y="756777"/>
        <a:ext cx="1164229" cy="729137"/>
      </dsp:txXfrm>
    </dsp:sp>
    <dsp:sp modelId="{1E116D93-5E6A-4681-8252-2D2FC4B4EF14}">
      <dsp:nvSpPr>
        <dsp:cNvPr id="0" name=""/>
        <dsp:cNvSpPr/>
      </dsp:nvSpPr>
      <dsp:spPr>
        <a:xfrm>
          <a:off x="1690660" y="350802"/>
          <a:ext cx="3146616" cy="3146616"/>
        </a:xfrm>
        <a:custGeom>
          <a:avLst/>
          <a:gdLst/>
          <a:ahLst/>
          <a:cxnLst/>
          <a:rect l="0" t="0" r="0" b="0"/>
          <a:pathLst>
            <a:path>
              <a:moveTo>
                <a:pt x="567135" y="363797"/>
              </a:moveTo>
              <a:arcTo wR="1573308" hR="1573308" stAng="13814608" swAng="915934"/>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08361C-B6C3-42C0-8DE3-EC4580C9D3A5}">
      <dsp:nvSpPr>
        <dsp:cNvPr id="0" name=""/>
        <dsp:cNvSpPr/>
      </dsp:nvSpPr>
      <dsp:spPr>
        <a:xfrm>
          <a:off x="2607512" y="231004"/>
          <a:ext cx="1999335" cy="1221953"/>
        </a:xfrm>
        <a:prstGeom prst="ellipse">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endParaRPr lang="fr-FR" sz="1400" kern="1200" dirty="0"/>
        </a:p>
        <a:p>
          <a:pPr marL="0" lvl="0" indent="0" algn="ctr" defTabSz="622300">
            <a:lnSpc>
              <a:spcPct val="90000"/>
            </a:lnSpc>
            <a:spcBef>
              <a:spcPct val="0"/>
            </a:spcBef>
            <a:spcAft>
              <a:spcPct val="35000"/>
            </a:spcAft>
            <a:buNone/>
          </a:pPr>
          <a:r>
            <a:rPr lang="fr-FR" sz="4000" kern="1200" dirty="0"/>
            <a:t>&gt;=</a:t>
          </a:r>
          <a:r>
            <a:rPr lang="fr-FR" sz="3600" kern="1200" dirty="0"/>
            <a:t>300</a:t>
          </a:r>
        </a:p>
      </dsp:txBody>
      <dsp:txXfrm>
        <a:off x="2900308" y="409955"/>
        <a:ext cx="1413743" cy="864051"/>
      </dsp:txXfrm>
    </dsp:sp>
    <dsp:sp modelId="{86E19626-4176-4CEE-AE15-197ABB6A9AC5}">
      <dsp:nvSpPr>
        <dsp:cNvPr id="0" name=""/>
        <dsp:cNvSpPr/>
      </dsp:nvSpPr>
      <dsp:spPr>
        <a:xfrm rot="2739333">
          <a:off x="4120188" y="1161965"/>
          <a:ext cx="2550" cy="412409"/>
        </a:xfrm>
        <a:prstGeom prst="rightArrow">
          <a:avLst>
            <a:gd name="adj1" fmla="val 60000"/>
            <a:gd name="adj2" fmla="val 50000"/>
          </a:avLst>
        </a:prstGeom>
        <a:solidFill>
          <a:schemeClr val="accent1">
            <a:tint val="60000"/>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fr-FR" sz="1600" kern="1200" dirty="0"/>
        </a:p>
      </dsp:txBody>
      <dsp:txXfrm>
        <a:off x="4120303" y="1244173"/>
        <a:ext cx="1785" cy="247445"/>
      </dsp:txXfrm>
    </dsp:sp>
    <dsp:sp modelId="{1175C59B-99CB-4A01-A455-FD662C911366}">
      <dsp:nvSpPr>
        <dsp:cNvPr id="0" name=""/>
        <dsp:cNvSpPr/>
      </dsp:nvSpPr>
      <dsp:spPr>
        <a:xfrm>
          <a:off x="3530974" y="1297998"/>
          <a:ext cx="2238117" cy="1221953"/>
        </a:xfrm>
        <a:prstGeom prst="ellipse">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fr-FR" sz="2000" kern="1200" dirty="0"/>
            <a:t>installation Seveso </a:t>
          </a:r>
        </a:p>
      </dsp:txBody>
      <dsp:txXfrm>
        <a:off x="3858739" y="1476949"/>
        <a:ext cx="1582587" cy="864051"/>
      </dsp:txXfrm>
    </dsp:sp>
    <dsp:sp modelId="{98DD88D6-FF66-4A96-8B2B-9A875230D3BC}">
      <dsp:nvSpPr>
        <dsp:cNvPr id="0" name=""/>
        <dsp:cNvSpPr/>
      </dsp:nvSpPr>
      <dsp:spPr>
        <a:xfrm rot="8100000">
          <a:off x="3921991" y="2347214"/>
          <a:ext cx="167195" cy="412409"/>
        </a:xfrm>
        <a:prstGeom prst="rightArrow">
          <a:avLst>
            <a:gd name="adj1" fmla="val 60000"/>
            <a:gd name="adj2" fmla="val 50000"/>
          </a:avLst>
        </a:prstGeom>
        <a:solidFill>
          <a:schemeClr val="accent1">
            <a:tint val="60000"/>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fr-FR" sz="1600" kern="1200" dirty="0"/>
        </a:p>
      </dsp:txBody>
      <dsp:txXfrm rot="10800000">
        <a:off x="3964804" y="2411962"/>
        <a:ext cx="117037" cy="247445"/>
      </dsp:txXfrm>
    </dsp:sp>
    <dsp:sp modelId="{B655D8DA-B095-4EC1-9056-3454527E81F4}">
      <dsp:nvSpPr>
        <dsp:cNvPr id="0" name=""/>
        <dsp:cNvSpPr/>
      </dsp:nvSpPr>
      <dsp:spPr>
        <a:xfrm>
          <a:off x="2219196" y="2595162"/>
          <a:ext cx="2267346" cy="1221953"/>
        </a:xfrm>
        <a:prstGeom prst="ellipse">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fr-FR" sz="2000" kern="1200" dirty="0"/>
            <a:t>Classement par inspection du travail</a:t>
          </a:r>
        </a:p>
      </dsp:txBody>
      <dsp:txXfrm>
        <a:off x="2551241" y="2774113"/>
        <a:ext cx="1603256" cy="864051"/>
      </dsp:txXfrm>
    </dsp:sp>
    <dsp:sp modelId="{FE8AE70A-679F-4EA8-A2E7-A3559F19B63E}">
      <dsp:nvSpPr>
        <dsp:cNvPr id="0" name=""/>
        <dsp:cNvSpPr/>
      </dsp:nvSpPr>
      <dsp:spPr>
        <a:xfrm rot="13500000">
          <a:off x="2624586" y="2354663"/>
          <a:ext cx="166025" cy="412409"/>
        </a:xfrm>
        <a:prstGeom prst="rightArrow">
          <a:avLst>
            <a:gd name="adj1" fmla="val 60000"/>
            <a:gd name="adj2" fmla="val 50000"/>
          </a:avLst>
        </a:prstGeom>
        <a:solidFill>
          <a:schemeClr val="accent1">
            <a:tint val="60000"/>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fr-FR" sz="1600" kern="1200" dirty="0"/>
        </a:p>
      </dsp:txBody>
      <dsp:txXfrm rot="10800000">
        <a:off x="2667099" y="2454754"/>
        <a:ext cx="116218" cy="247445"/>
      </dsp:txXfrm>
    </dsp:sp>
    <dsp:sp modelId="{3D6CA32C-C21C-4C39-A741-4B9C3DE19BDC}">
      <dsp:nvSpPr>
        <dsp:cNvPr id="0" name=""/>
        <dsp:cNvSpPr/>
      </dsp:nvSpPr>
      <dsp:spPr>
        <a:xfrm>
          <a:off x="922246" y="1297998"/>
          <a:ext cx="2266918" cy="1221953"/>
        </a:xfrm>
        <a:prstGeom prst="ellipse">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fr-FR" sz="2000" kern="1200" dirty="0"/>
            <a:t>installation nucléaire </a:t>
          </a:r>
        </a:p>
      </dsp:txBody>
      <dsp:txXfrm>
        <a:off x="1254228" y="1476949"/>
        <a:ext cx="1602954" cy="864051"/>
      </dsp:txXfrm>
    </dsp:sp>
    <dsp:sp modelId="{BBEB0EA8-42FC-49C4-97DA-6E54E85E283B}">
      <dsp:nvSpPr>
        <dsp:cNvPr id="0" name=""/>
        <dsp:cNvSpPr/>
      </dsp:nvSpPr>
      <dsp:spPr>
        <a:xfrm rot="19528955">
          <a:off x="2785668" y="1159126"/>
          <a:ext cx="121056" cy="412409"/>
        </a:xfrm>
        <a:prstGeom prst="rightArrow">
          <a:avLst>
            <a:gd name="adj1" fmla="val 60000"/>
            <a:gd name="adj2" fmla="val 50000"/>
          </a:avLst>
        </a:prstGeom>
        <a:solidFill>
          <a:schemeClr val="accent1">
            <a:tint val="60000"/>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fr-FR" sz="1600" kern="1200" dirty="0"/>
        </a:p>
      </dsp:txBody>
      <dsp:txXfrm>
        <a:off x="2788865" y="1251898"/>
        <a:ext cx="84739" cy="24744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272D4F-E874-4E33-8102-5D79A2E8D300}">
      <dsp:nvSpPr>
        <dsp:cNvPr id="0" name=""/>
        <dsp:cNvSpPr/>
      </dsp:nvSpPr>
      <dsp:spPr>
        <a:xfrm>
          <a:off x="0" y="2011"/>
          <a:ext cx="6840000" cy="749516"/>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fr-FR" sz="2000" b="0" i="0" kern="1200" dirty="0"/>
            <a:t>Commission Santé, Sécurité et Conditions de Travail (CSSCT)</a:t>
          </a:r>
          <a:endParaRPr lang="fr-FR" sz="2000" kern="1200" dirty="0"/>
        </a:p>
      </dsp:txBody>
      <dsp:txXfrm>
        <a:off x="36588" y="38599"/>
        <a:ext cx="6766824" cy="676340"/>
      </dsp:txXfrm>
    </dsp:sp>
    <dsp:sp modelId="{1716C92F-87A2-455B-95F7-C95431C335EA}">
      <dsp:nvSpPr>
        <dsp:cNvPr id="0" name=""/>
        <dsp:cNvSpPr/>
      </dsp:nvSpPr>
      <dsp:spPr>
        <a:xfrm>
          <a:off x="0" y="765703"/>
          <a:ext cx="6840000" cy="749516"/>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fr-FR" sz="2000" b="0" i="0" kern="1200" dirty="0"/>
            <a:t>Commission de la formation</a:t>
          </a:r>
          <a:endParaRPr lang="fr-FR" sz="2000" kern="1200" dirty="0"/>
        </a:p>
      </dsp:txBody>
      <dsp:txXfrm>
        <a:off x="36588" y="802291"/>
        <a:ext cx="6766824" cy="676340"/>
      </dsp:txXfrm>
    </dsp:sp>
    <dsp:sp modelId="{C551F6C2-3FBA-41B5-B445-430F7E86E3B3}">
      <dsp:nvSpPr>
        <dsp:cNvPr id="0" name=""/>
        <dsp:cNvSpPr/>
      </dsp:nvSpPr>
      <dsp:spPr>
        <a:xfrm>
          <a:off x="0" y="1529395"/>
          <a:ext cx="6840000" cy="749516"/>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fr-FR" sz="2000" b="0" i="0" kern="1200" dirty="0"/>
            <a:t>Commission d'information et d'aide au logement </a:t>
          </a:r>
          <a:r>
            <a:rPr lang="fr-FR" sz="1700" b="0" i="0" kern="1200" dirty="0"/>
            <a:t> </a:t>
          </a:r>
          <a:endParaRPr lang="fr-FR" sz="1700" kern="1200" dirty="0"/>
        </a:p>
      </dsp:txBody>
      <dsp:txXfrm>
        <a:off x="36588" y="1565983"/>
        <a:ext cx="6766824" cy="676340"/>
      </dsp:txXfrm>
    </dsp:sp>
    <dsp:sp modelId="{5A95D419-ABA0-4AD6-B5BD-825F52A4DFF6}">
      <dsp:nvSpPr>
        <dsp:cNvPr id="0" name=""/>
        <dsp:cNvSpPr/>
      </dsp:nvSpPr>
      <dsp:spPr>
        <a:xfrm>
          <a:off x="0" y="2293087"/>
          <a:ext cx="6840000" cy="749516"/>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fr-FR" sz="2000" b="0" i="0" kern="1200" dirty="0"/>
            <a:t>Commission de l'égalité professionnelle</a:t>
          </a:r>
          <a:endParaRPr lang="fr-FR" sz="2000" kern="1200" dirty="0"/>
        </a:p>
      </dsp:txBody>
      <dsp:txXfrm>
        <a:off x="36588" y="2329675"/>
        <a:ext cx="6766824" cy="676340"/>
      </dsp:txXfrm>
    </dsp:sp>
    <dsp:sp modelId="{30DD0610-9899-4431-ACC9-EF91BD6E6C4C}">
      <dsp:nvSpPr>
        <dsp:cNvPr id="0" name=""/>
        <dsp:cNvSpPr/>
      </dsp:nvSpPr>
      <dsp:spPr>
        <a:xfrm>
          <a:off x="0" y="3056779"/>
          <a:ext cx="6840000" cy="749516"/>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100000"/>
            </a:lnSpc>
            <a:spcBef>
              <a:spcPct val="0"/>
            </a:spcBef>
            <a:spcAft>
              <a:spcPts val="0"/>
            </a:spcAft>
            <a:buNone/>
          </a:pPr>
          <a:r>
            <a:rPr lang="fr-FR" sz="2000" b="0" i="0" kern="1200" dirty="0"/>
            <a:t>Commission des marchés</a:t>
          </a:r>
          <a:endParaRPr lang="fr-FR" sz="2000" kern="1200" dirty="0"/>
        </a:p>
      </dsp:txBody>
      <dsp:txXfrm>
        <a:off x="36588" y="3093367"/>
        <a:ext cx="6766824" cy="676340"/>
      </dsp:txXfrm>
    </dsp:sp>
    <dsp:sp modelId="{08BA5F87-FD11-4C40-8C5E-AEC551C370A2}">
      <dsp:nvSpPr>
        <dsp:cNvPr id="0" name=""/>
        <dsp:cNvSpPr/>
      </dsp:nvSpPr>
      <dsp:spPr>
        <a:xfrm>
          <a:off x="0" y="3820471"/>
          <a:ext cx="6840000" cy="749516"/>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100000"/>
            </a:lnSpc>
            <a:spcBef>
              <a:spcPct val="0"/>
            </a:spcBef>
            <a:spcAft>
              <a:spcPts val="0"/>
            </a:spcAft>
            <a:buNone/>
          </a:pPr>
          <a:r>
            <a:rPr lang="fr-FR" sz="2000" kern="1200" dirty="0"/>
            <a:t>Commission économique chargée d’étudier documents économiques et financiers </a:t>
          </a:r>
          <a:r>
            <a:rPr lang="fr-FR" sz="1700" kern="1200" dirty="0"/>
            <a:t>(+ 1 000 salariés)</a:t>
          </a:r>
        </a:p>
      </dsp:txBody>
      <dsp:txXfrm>
        <a:off x="36588" y="3857059"/>
        <a:ext cx="6766824" cy="67634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5.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C52AE7-5EDA-42EF-B542-23859957D250}" type="datetimeFigureOut">
              <a:rPr lang="fr-FR" smtClean="0"/>
              <a:pPr/>
              <a:t>21/02/2019</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61F85F-86C6-43CE-A432-0194DC701BD5}" type="slidenum">
              <a:rPr lang="fr-FR" smtClean="0"/>
              <a:pPr/>
              <a:t>‹N°›</a:t>
            </a:fld>
            <a:endParaRPr lang="fr-F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0" i="0" kern="1200" dirty="0">
                <a:solidFill>
                  <a:schemeClr val="tx1"/>
                </a:solidFill>
                <a:latin typeface="+mn-lt"/>
                <a:ea typeface="+mn-ea"/>
                <a:cs typeface="+mn-cs"/>
              </a:rPr>
              <a:t>Date de mise</a:t>
            </a:r>
            <a:r>
              <a:rPr lang="fr-FR" sz="1200" b="0" i="0" kern="1200" baseline="0" dirty="0">
                <a:solidFill>
                  <a:schemeClr val="tx1"/>
                </a:solidFill>
                <a:latin typeface="+mn-lt"/>
                <a:ea typeface="+mn-ea"/>
                <a:cs typeface="+mn-cs"/>
              </a:rPr>
              <a:t> en place au plus tard le : </a:t>
            </a:r>
            <a:r>
              <a:rPr lang="fr-FR" sz="1200" b="0" i="0" kern="1200" dirty="0">
                <a:solidFill>
                  <a:schemeClr val="tx1"/>
                </a:solidFill>
                <a:latin typeface="+mn-lt"/>
                <a:ea typeface="+mn-ea"/>
                <a:cs typeface="+mn-cs"/>
              </a:rPr>
              <a:t>1er janvier 2020.</a:t>
            </a:r>
          </a:p>
          <a:p>
            <a:r>
              <a:rPr lang="fr-FR" sz="1200" b="0" i="0" kern="1200" dirty="0">
                <a:solidFill>
                  <a:schemeClr val="tx1"/>
                </a:solidFill>
                <a:latin typeface="+mn-lt"/>
                <a:ea typeface="+mn-ea"/>
                <a:cs typeface="+mn-cs"/>
              </a:rPr>
              <a:t>Seuil de 11 salariés pendant 12 mois consécutifs.</a:t>
            </a:r>
          </a:p>
          <a:p>
            <a:r>
              <a:rPr lang="fr-FR" sz="1200" b="0" i="0" kern="1200" dirty="0">
                <a:solidFill>
                  <a:schemeClr val="tx1"/>
                </a:solidFill>
                <a:latin typeface="+mn-lt"/>
                <a:ea typeface="+mn-ea"/>
                <a:cs typeface="+mn-cs"/>
              </a:rPr>
              <a:t>Doté de la personnalité juridique</a:t>
            </a:r>
            <a:r>
              <a:rPr lang="fr-FR" sz="1200" b="0" i="0" kern="1200" baseline="0" dirty="0">
                <a:solidFill>
                  <a:schemeClr val="tx1"/>
                </a:solidFill>
                <a:latin typeface="+mn-lt"/>
                <a:ea typeface="+mn-ea"/>
                <a:cs typeface="+mn-cs"/>
              </a:rPr>
              <a:t> (</a:t>
            </a:r>
            <a:r>
              <a:rPr lang="fr-FR" sz="1200" b="0" i="0" kern="1200" baseline="0" dirty="0" err="1">
                <a:solidFill>
                  <a:schemeClr val="tx1"/>
                </a:solidFill>
                <a:latin typeface="+mn-lt"/>
                <a:ea typeface="+mn-ea"/>
                <a:cs typeface="+mn-cs"/>
              </a:rPr>
              <a:t>cf</a:t>
            </a:r>
            <a:r>
              <a:rPr lang="fr-FR" sz="1200" b="0" i="0" kern="1200" baseline="0" dirty="0">
                <a:solidFill>
                  <a:schemeClr val="tx1"/>
                </a:solidFill>
                <a:latin typeface="+mn-lt"/>
                <a:ea typeface="+mn-ea"/>
                <a:cs typeface="+mn-cs"/>
              </a:rPr>
              <a:t> cours de droit)</a:t>
            </a:r>
            <a:r>
              <a:rPr lang="fr-FR" sz="1200" b="0" i="0" kern="1200" dirty="0">
                <a:solidFill>
                  <a:schemeClr val="tx1"/>
                </a:solidFill>
                <a:latin typeface="+mn-lt"/>
                <a:ea typeface="+mn-ea"/>
                <a:cs typeface="+mn-cs"/>
              </a:rPr>
              <a:t> pour</a:t>
            </a:r>
            <a:r>
              <a:rPr lang="fr-FR" sz="1200" b="0" i="0" kern="1200" baseline="0" dirty="0">
                <a:solidFill>
                  <a:schemeClr val="tx1"/>
                </a:solidFill>
                <a:latin typeface="+mn-lt"/>
                <a:ea typeface="+mn-ea"/>
                <a:cs typeface="+mn-cs"/>
              </a:rPr>
              <a:t> les organisations de 50 salariés et plus.</a:t>
            </a:r>
          </a:p>
          <a:p>
            <a:r>
              <a:rPr lang="fr-FR" sz="1200" b="0" i="0" kern="1200" baseline="0" dirty="0">
                <a:solidFill>
                  <a:schemeClr val="tx1"/>
                </a:solidFill>
                <a:latin typeface="+mn-lt"/>
                <a:ea typeface="+mn-ea"/>
                <a:cs typeface="+mn-cs"/>
              </a:rPr>
              <a:t>En dessous, les représentants du personnel du CSE exercent individuellement leurs droits </a:t>
            </a:r>
            <a:r>
              <a:rPr lang="fr-FR" sz="1200" b="0" i="0" kern="1200" dirty="0">
                <a:solidFill>
                  <a:schemeClr val="tx1"/>
                </a:solidFill>
                <a:latin typeface="+mn-lt"/>
                <a:ea typeface="+mn-ea"/>
                <a:cs typeface="+mn-cs"/>
              </a:rPr>
              <a:t>(gestion de son patrimoine, action</a:t>
            </a:r>
            <a:r>
              <a:rPr lang="fr-FR" sz="1200" b="0" i="0" kern="1200" baseline="0" dirty="0">
                <a:solidFill>
                  <a:schemeClr val="tx1"/>
                </a:solidFill>
                <a:latin typeface="+mn-lt"/>
                <a:ea typeface="+mn-ea"/>
                <a:cs typeface="+mn-cs"/>
              </a:rPr>
              <a:t> en justice…).</a:t>
            </a:r>
            <a:endParaRPr lang="fr-FR" dirty="0"/>
          </a:p>
        </p:txBody>
      </p:sp>
      <p:sp>
        <p:nvSpPr>
          <p:cNvPr id="4" name="Espace réservé du numéro de diapositive 3"/>
          <p:cNvSpPr>
            <a:spLocks noGrp="1"/>
          </p:cNvSpPr>
          <p:nvPr>
            <p:ph type="sldNum" sz="quarter" idx="10"/>
          </p:nvPr>
        </p:nvSpPr>
        <p:spPr/>
        <p:txBody>
          <a:bodyPr/>
          <a:lstStyle/>
          <a:p>
            <a:fld id="{6561F85F-86C6-43CE-A432-0194DC701BD5}" type="slidenum">
              <a:rPr lang="fr-FR" smtClean="0"/>
              <a:pPr/>
              <a:t>1</a:t>
            </a:fld>
            <a:endParaRPr lang="fr-F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a:p>
            <a:r>
              <a:rPr lang="fr-FR" dirty="0"/>
              <a:t>Voir</a:t>
            </a:r>
            <a:r>
              <a:rPr lang="fr-FR" baseline="0" dirty="0"/>
              <a:t> : https://www.service-public.fr/</a:t>
            </a:r>
          </a:p>
          <a:p>
            <a:pPr marL="171450" indent="-171450">
              <a:buFont typeface="Arial" panose="020B0604020202020204" pitchFamily="34" charset="0"/>
              <a:buChar char="•"/>
            </a:pPr>
            <a:r>
              <a:rPr lang="fr-FR" sz="1200" b="0" i="0" kern="1200" dirty="0">
                <a:solidFill>
                  <a:schemeClr val="tx1"/>
                </a:solidFill>
                <a:latin typeface="+mn-lt"/>
                <a:ea typeface="+mn-ea"/>
                <a:cs typeface="+mn-cs"/>
              </a:rPr>
              <a:t>commission santé, sécurité et conditions de travail chargée de veiller au bien-être du salarié au sein de l'entreprise ;</a:t>
            </a:r>
          </a:p>
          <a:p>
            <a:pPr marL="171450" indent="-171450">
              <a:buFont typeface="Arial" panose="020B0604020202020204" pitchFamily="34" charset="0"/>
              <a:buChar char="•"/>
            </a:pPr>
            <a:r>
              <a:rPr lang="fr-FR" sz="1200" b="0" i="0" kern="1200" dirty="0">
                <a:solidFill>
                  <a:schemeClr val="tx1"/>
                </a:solidFill>
                <a:latin typeface="+mn-lt"/>
                <a:ea typeface="+mn-ea"/>
                <a:cs typeface="+mn-cs"/>
              </a:rPr>
              <a:t>commission de la formation chargée d'étudier les dispositifs de formation professionnelle continue ;</a:t>
            </a:r>
          </a:p>
          <a:p>
            <a:pPr marL="171450" indent="-171450">
              <a:buFont typeface="Arial" panose="020B0604020202020204" pitchFamily="34" charset="0"/>
              <a:buChar char="•"/>
            </a:pPr>
            <a:r>
              <a:rPr lang="fr-FR" sz="1200" b="0" i="0" kern="1200" dirty="0">
                <a:solidFill>
                  <a:schemeClr val="tx1"/>
                </a:solidFill>
                <a:latin typeface="+mn-lt"/>
                <a:ea typeface="+mn-ea"/>
                <a:cs typeface="+mn-cs"/>
              </a:rPr>
              <a:t>commission d'information et d'aide au logement chargée de faciliter l'accession du salarié à la propriété et à la location d'un logement ;</a:t>
            </a:r>
          </a:p>
          <a:p>
            <a:pPr marL="171450" indent="-171450">
              <a:buFont typeface="Arial" panose="020B0604020202020204" pitchFamily="34" charset="0"/>
              <a:buChar char="•"/>
            </a:pPr>
            <a:r>
              <a:rPr lang="fr-FR" sz="1200" b="0" i="0" kern="1200" dirty="0">
                <a:solidFill>
                  <a:schemeClr val="tx1"/>
                </a:solidFill>
                <a:latin typeface="+mn-lt"/>
                <a:ea typeface="+mn-ea"/>
                <a:cs typeface="+mn-cs"/>
              </a:rPr>
              <a:t>commission de l'égalité professionnelle chargée d'étudier la politique sociale de l'entreprise ;</a:t>
            </a:r>
          </a:p>
          <a:p>
            <a:pPr marL="171450" indent="-171450">
              <a:buFont typeface="Arial" panose="020B0604020202020204" pitchFamily="34" charset="0"/>
              <a:buChar char="•"/>
            </a:pPr>
            <a:r>
              <a:rPr lang="fr-FR" sz="1200" b="0" i="0" kern="1200" dirty="0">
                <a:solidFill>
                  <a:schemeClr val="tx1"/>
                </a:solidFill>
                <a:latin typeface="+mn-lt"/>
                <a:ea typeface="+mn-ea"/>
                <a:cs typeface="+mn-cs"/>
              </a:rPr>
              <a:t>commission des marchés chargée de choisir les fournisseurs et les prestataires du CSE.</a:t>
            </a:r>
          </a:p>
        </p:txBody>
      </p:sp>
      <p:sp>
        <p:nvSpPr>
          <p:cNvPr id="4" name="Espace réservé du numéro de diapositive 3"/>
          <p:cNvSpPr>
            <a:spLocks noGrp="1"/>
          </p:cNvSpPr>
          <p:nvPr>
            <p:ph type="sldNum" sz="quarter" idx="10"/>
          </p:nvPr>
        </p:nvSpPr>
        <p:spPr/>
        <p:txBody>
          <a:bodyPr/>
          <a:lstStyle/>
          <a:p>
            <a:fld id="{6561F85F-86C6-43CE-A432-0194DC701BD5}" type="slidenum">
              <a:rPr lang="fr-FR" smtClean="0"/>
              <a:pPr/>
              <a:t>11</a:t>
            </a:fld>
            <a:endParaRPr lang="fr-F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buNone/>
            </a:pPr>
            <a:r>
              <a:rPr lang="fr-FR" dirty="0"/>
              <a:t>Au minimum 3 représentants du personnel dont au moins un représentant de la catégorie des cadres, désignés par le Comité Social et Économique parmi ses membres.</a:t>
            </a:r>
          </a:p>
          <a:p>
            <a:pPr>
              <a:buNone/>
            </a:pPr>
            <a:endParaRPr lang="fr-FR" dirty="0"/>
          </a:p>
          <a:p>
            <a:pPr>
              <a:buNone/>
            </a:pPr>
            <a:r>
              <a:rPr lang="fr-FR" dirty="0"/>
              <a:t>Les membres de la commission bénéficient d’une formation de cinq jours dans les entreprises d’au moins 300 salariés et de trois jours dans les entreprises de moins de 300 salariés.</a:t>
            </a:r>
          </a:p>
          <a:p>
            <a:pPr>
              <a:buNone/>
            </a:pPr>
            <a:r>
              <a:rPr lang="fr-FR" dirty="0"/>
              <a:t>Attention</a:t>
            </a:r>
            <a:r>
              <a:rPr lang="fr-FR" baseline="0" dirty="0"/>
              <a:t> la CSST ne remplace pas le CSE. </a:t>
            </a:r>
            <a:endParaRPr lang="fr-FR" dirty="0"/>
          </a:p>
          <a:p>
            <a:endParaRPr lang="fr-FR" dirty="0"/>
          </a:p>
        </p:txBody>
      </p:sp>
      <p:sp>
        <p:nvSpPr>
          <p:cNvPr id="4" name="Espace réservé du numéro de diapositive 3"/>
          <p:cNvSpPr>
            <a:spLocks noGrp="1"/>
          </p:cNvSpPr>
          <p:nvPr>
            <p:ph type="sldNum" sz="quarter" idx="10"/>
          </p:nvPr>
        </p:nvSpPr>
        <p:spPr/>
        <p:txBody>
          <a:bodyPr/>
          <a:lstStyle/>
          <a:p>
            <a:fld id="{6561F85F-86C6-43CE-A432-0194DC701BD5}" type="slidenum">
              <a:rPr lang="fr-FR" smtClean="0"/>
              <a:pPr/>
              <a:t>12</a:t>
            </a:fld>
            <a:endParaRPr 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b="1" i="0" kern="1200" dirty="0">
                <a:solidFill>
                  <a:schemeClr val="tx1"/>
                </a:solidFill>
                <a:latin typeface="+mn-lt"/>
                <a:ea typeface="+mn-ea"/>
                <a:cs typeface="+mn-cs"/>
              </a:rPr>
              <a:t>Deux régimes juridiques possibles d’un établissement public (EP)</a:t>
            </a:r>
            <a:r>
              <a:rPr lang="fr-FR" sz="1200" b="0" i="0" kern="1200" dirty="0">
                <a:solidFill>
                  <a:schemeClr val="tx1"/>
                </a:solidFill>
                <a:latin typeface="+mn-lt"/>
                <a:ea typeface="+mn-ea"/>
                <a:cs typeface="+mn-cs"/>
              </a:rPr>
              <a:t> :</a:t>
            </a:r>
            <a:endParaRPr lang="fr-FR" dirty="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dirty="0"/>
              <a:t>Les  établissements publics à caractère industriel et commercial (</a:t>
            </a:r>
            <a:r>
              <a:rPr lang="fr-FR" dirty="0">
                <a:solidFill>
                  <a:srgbClr val="FF0000"/>
                </a:solidFill>
              </a:rPr>
              <a:t>EPIC</a:t>
            </a:r>
            <a:r>
              <a:rPr lang="fr-FR" dirty="0"/>
              <a:t>)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dirty="0"/>
              <a:t>Les établissements publics à caractère administratif employant du personnel de droit privé (</a:t>
            </a:r>
            <a:r>
              <a:rPr lang="fr-FR" dirty="0">
                <a:solidFill>
                  <a:srgbClr val="FF0000"/>
                </a:solidFill>
              </a:rPr>
              <a:t>EPA</a:t>
            </a:r>
            <a:r>
              <a:rPr lang="fr-FR" dirty="0"/>
              <a:t>).</a:t>
            </a:r>
          </a:p>
          <a:p>
            <a:endParaRPr lang="fr-FR" dirty="0"/>
          </a:p>
        </p:txBody>
      </p:sp>
      <p:sp>
        <p:nvSpPr>
          <p:cNvPr id="4" name="Espace réservé du numéro de diapositive 3"/>
          <p:cNvSpPr>
            <a:spLocks noGrp="1"/>
          </p:cNvSpPr>
          <p:nvPr>
            <p:ph type="sldNum" sz="quarter" idx="10"/>
          </p:nvPr>
        </p:nvSpPr>
        <p:spPr/>
        <p:txBody>
          <a:bodyPr/>
          <a:lstStyle/>
          <a:p>
            <a:fld id="{6561F85F-86C6-43CE-A432-0194DC701BD5}" type="slidenum">
              <a:rPr lang="fr-FR" smtClean="0"/>
              <a:pPr/>
              <a:t>3</a:t>
            </a:fld>
            <a:endParaRPr lang="fr-F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Au cours de la première réunion</a:t>
            </a:r>
            <a:r>
              <a:rPr lang="fr-FR" baseline="0" dirty="0"/>
              <a:t> : désignation du secrétaire, trésorier</a:t>
            </a:r>
            <a:endParaRPr lang="fr-FR" dirty="0"/>
          </a:p>
        </p:txBody>
      </p:sp>
      <p:sp>
        <p:nvSpPr>
          <p:cNvPr id="4" name="Espace réservé du numéro de diapositive 3"/>
          <p:cNvSpPr>
            <a:spLocks noGrp="1"/>
          </p:cNvSpPr>
          <p:nvPr>
            <p:ph type="sldNum" sz="quarter" idx="10"/>
          </p:nvPr>
        </p:nvSpPr>
        <p:spPr/>
        <p:txBody>
          <a:bodyPr/>
          <a:lstStyle/>
          <a:p>
            <a:fld id="{6561F85F-86C6-43CE-A432-0194DC701BD5}" type="slidenum">
              <a:rPr lang="fr-FR" smtClean="0"/>
              <a:pPr/>
              <a:t>4</a:t>
            </a:fld>
            <a:endParaRPr lang="fr-F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buNone/>
            </a:pPr>
            <a:r>
              <a:rPr lang="fr-FR" dirty="0"/>
              <a:t>Dispositions communes (effectif &gt;10 salariés)</a:t>
            </a:r>
          </a:p>
          <a:p>
            <a:r>
              <a:rPr lang="fr-FR" dirty="0"/>
              <a:t>L'employeur (Président)</a:t>
            </a:r>
          </a:p>
          <a:p>
            <a:r>
              <a:rPr lang="fr-FR" dirty="0"/>
              <a:t>Une délégation du personnel avec un nombre égal de titulaires et de suppléants selon l’effectif</a:t>
            </a:r>
          </a:p>
          <a:p>
            <a:r>
              <a:rPr lang="fr-FR" dirty="0"/>
              <a:t>Modifiable par accord </a:t>
            </a:r>
          </a:p>
          <a:p>
            <a:pPr>
              <a:buNone/>
            </a:pPr>
            <a:endParaRPr lang="fr-FR" dirty="0"/>
          </a:p>
          <a:p>
            <a:r>
              <a:rPr lang="fr-FR" dirty="0"/>
              <a:t>Le représentant syndical de droit (moins de 300 salariés)</a:t>
            </a:r>
          </a:p>
          <a:p>
            <a:r>
              <a:rPr lang="fr-FR" dirty="0"/>
              <a:t>chaque organisation syndicale représentative dans l'entreprise ou l'établissement (à partir de 300 salariés)</a:t>
            </a:r>
          </a:p>
          <a:p>
            <a:endParaRPr lang="fr-FR" dirty="0"/>
          </a:p>
        </p:txBody>
      </p:sp>
      <p:sp>
        <p:nvSpPr>
          <p:cNvPr id="4" name="Espace réservé du numéro de diapositive 3"/>
          <p:cNvSpPr>
            <a:spLocks noGrp="1"/>
          </p:cNvSpPr>
          <p:nvPr>
            <p:ph type="sldNum" sz="quarter" idx="10"/>
          </p:nvPr>
        </p:nvSpPr>
        <p:spPr/>
        <p:txBody>
          <a:bodyPr/>
          <a:lstStyle/>
          <a:p>
            <a:fld id="{6561F85F-86C6-43CE-A432-0194DC701BD5}" type="slidenum">
              <a:rPr lang="fr-FR" smtClean="0"/>
              <a:pPr/>
              <a:t>5</a:t>
            </a:fld>
            <a:endParaRPr lang="fr-F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Présenter à l'employeur </a:t>
            </a:r>
            <a:r>
              <a:rPr lang="fr-FR" dirty="0">
                <a:solidFill>
                  <a:srgbClr val="FF0000"/>
                </a:solidFill>
              </a:rPr>
              <a:t>les réclamations individuelles </a:t>
            </a:r>
            <a:r>
              <a:rPr lang="fr-FR" dirty="0"/>
              <a:t>ou </a:t>
            </a:r>
            <a:r>
              <a:rPr lang="fr-FR" dirty="0">
                <a:solidFill>
                  <a:srgbClr val="FF0000"/>
                </a:solidFill>
              </a:rPr>
              <a:t>collectives</a:t>
            </a:r>
            <a:r>
              <a:rPr lang="fr-FR" dirty="0"/>
              <a:t> (salaires, respect du Code du travail et dispositions légales des conventions et accords applicables dans l'entreprise).</a:t>
            </a:r>
          </a:p>
          <a:p>
            <a:r>
              <a:rPr lang="fr-FR" dirty="0"/>
              <a:t>Contribuer à </a:t>
            </a:r>
            <a:r>
              <a:rPr lang="fr-FR" dirty="0">
                <a:solidFill>
                  <a:srgbClr val="FF0000"/>
                </a:solidFill>
              </a:rPr>
              <a:t>promouvoir la santé, la sécurité et les conditions de travail</a:t>
            </a:r>
            <a:r>
              <a:rPr lang="fr-FR" dirty="0"/>
              <a:t> dans l'entreprise.</a:t>
            </a:r>
          </a:p>
          <a:p>
            <a:r>
              <a:rPr lang="fr-FR" dirty="0">
                <a:solidFill>
                  <a:srgbClr val="FF0000"/>
                </a:solidFill>
              </a:rPr>
              <a:t>Enquêter</a:t>
            </a:r>
            <a:r>
              <a:rPr lang="fr-FR" dirty="0"/>
              <a:t> sur les </a:t>
            </a:r>
            <a:r>
              <a:rPr lang="fr-FR" dirty="0">
                <a:solidFill>
                  <a:srgbClr val="FF0000"/>
                </a:solidFill>
              </a:rPr>
              <a:t>accidents du travail ou de maladies professionnelles</a:t>
            </a:r>
            <a:r>
              <a:rPr lang="fr-FR" dirty="0"/>
              <a:t> ou à </a:t>
            </a:r>
            <a:r>
              <a:rPr lang="fr-FR" dirty="0">
                <a:solidFill>
                  <a:srgbClr val="FF0000"/>
                </a:solidFill>
              </a:rPr>
              <a:t>caractère professionnel</a:t>
            </a:r>
            <a:r>
              <a:rPr lang="fr-FR" dirty="0"/>
              <a:t>.</a:t>
            </a:r>
          </a:p>
          <a:p>
            <a:r>
              <a:rPr lang="fr-FR" dirty="0">
                <a:solidFill>
                  <a:srgbClr val="FF0000"/>
                </a:solidFill>
              </a:rPr>
              <a:t>Saisir l'inspection du travail </a:t>
            </a:r>
            <a:r>
              <a:rPr lang="fr-FR" dirty="0"/>
              <a:t>de toutes les plaintes et observations relatives à l'application des dispositions légales dont elle est chargée d'assurer le contrôle.</a:t>
            </a:r>
          </a:p>
          <a:p>
            <a:r>
              <a:rPr lang="fr-FR" dirty="0">
                <a:solidFill>
                  <a:srgbClr val="FF0000"/>
                </a:solidFill>
              </a:rPr>
              <a:t>Exercer un droit d’alerte.</a:t>
            </a:r>
          </a:p>
          <a:p>
            <a:endParaRPr lang="fr-FR" dirty="0"/>
          </a:p>
        </p:txBody>
      </p:sp>
      <p:sp>
        <p:nvSpPr>
          <p:cNvPr id="4" name="Espace réservé du numéro de diapositive 3"/>
          <p:cNvSpPr>
            <a:spLocks noGrp="1"/>
          </p:cNvSpPr>
          <p:nvPr>
            <p:ph type="sldNum" sz="quarter" idx="10"/>
          </p:nvPr>
        </p:nvSpPr>
        <p:spPr/>
        <p:txBody>
          <a:bodyPr/>
          <a:lstStyle/>
          <a:p>
            <a:fld id="{6561F85F-86C6-43CE-A432-0194DC701BD5}" type="slidenum">
              <a:rPr lang="fr-FR" smtClean="0"/>
              <a:pPr/>
              <a:t>6</a:t>
            </a:fld>
            <a:endParaRPr lang="fr-F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buNone/>
            </a:pPr>
            <a:r>
              <a:rPr lang="fr-FR" sz="1200" b="1" dirty="0">
                <a:solidFill>
                  <a:srgbClr val="FF0000"/>
                </a:solidFill>
              </a:rPr>
              <a:t>S’exprimer</a:t>
            </a:r>
            <a:r>
              <a:rPr lang="fr-FR" sz="1200" b="1" dirty="0"/>
              <a:t> sur les décisions relatives :</a:t>
            </a:r>
          </a:p>
          <a:p>
            <a:pPr marL="171450" indent="-171450">
              <a:buFont typeface="Arial" panose="020B0604020202020204" pitchFamily="34" charset="0"/>
              <a:buChar char="•"/>
            </a:pPr>
            <a:r>
              <a:rPr lang="fr-FR" sz="1200" dirty="0"/>
              <a:t>à la gestion et à </a:t>
            </a:r>
            <a:r>
              <a:rPr lang="fr-FR" sz="1200" dirty="0">
                <a:solidFill>
                  <a:srgbClr val="FF0000"/>
                </a:solidFill>
              </a:rPr>
              <a:t>l'évolution économique et financière </a:t>
            </a:r>
            <a:r>
              <a:rPr lang="fr-FR" sz="1200" dirty="0"/>
              <a:t>de l'entreprise ;</a:t>
            </a:r>
          </a:p>
          <a:p>
            <a:pPr marL="171450" indent="-171450">
              <a:buFont typeface="Arial" panose="020B0604020202020204" pitchFamily="34" charset="0"/>
              <a:buChar char="•"/>
            </a:pPr>
            <a:r>
              <a:rPr lang="fr-FR" sz="1200" dirty="0"/>
              <a:t>à </a:t>
            </a:r>
            <a:r>
              <a:rPr lang="fr-FR" sz="1200" dirty="0">
                <a:solidFill>
                  <a:srgbClr val="FF0000"/>
                </a:solidFill>
              </a:rPr>
              <a:t>l'organisation du travail</a:t>
            </a:r>
            <a:r>
              <a:rPr lang="fr-FR" sz="1200" dirty="0"/>
              <a:t>, à la </a:t>
            </a:r>
            <a:r>
              <a:rPr lang="fr-FR" sz="1200" dirty="0">
                <a:solidFill>
                  <a:srgbClr val="FF0000"/>
                </a:solidFill>
              </a:rPr>
              <a:t>formation</a:t>
            </a:r>
            <a:r>
              <a:rPr lang="fr-FR" sz="1200" dirty="0"/>
              <a:t> professionnelle et aux </a:t>
            </a:r>
            <a:r>
              <a:rPr lang="fr-FR" sz="1200" dirty="0">
                <a:solidFill>
                  <a:srgbClr val="FF0000"/>
                </a:solidFill>
              </a:rPr>
              <a:t>techniques de production.</a:t>
            </a:r>
          </a:p>
          <a:p>
            <a:pPr>
              <a:buNone/>
            </a:pPr>
            <a:endParaRPr lang="fr-FR" dirty="0"/>
          </a:p>
        </p:txBody>
      </p:sp>
      <p:sp>
        <p:nvSpPr>
          <p:cNvPr id="4" name="Espace réservé du numéro de diapositive 3"/>
          <p:cNvSpPr>
            <a:spLocks noGrp="1"/>
          </p:cNvSpPr>
          <p:nvPr>
            <p:ph type="sldNum" sz="quarter" idx="10"/>
          </p:nvPr>
        </p:nvSpPr>
        <p:spPr/>
        <p:txBody>
          <a:bodyPr/>
          <a:lstStyle/>
          <a:p>
            <a:fld id="{6561F85F-86C6-43CE-A432-0194DC701BD5}" type="slidenum">
              <a:rPr lang="fr-FR" smtClean="0"/>
              <a:pPr/>
              <a:t>7</a:t>
            </a:fld>
            <a:endParaRPr lang="fr-F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buNone/>
            </a:pPr>
            <a:r>
              <a:rPr lang="fr-FR" sz="1200" b="1" dirty="0">
                <a:solidFill>
                  <a:srgbClr val="FF0000"/>
                </a:solidFill>
              </a:rPr>
              <a:t>Être informé et consulté </a:t>
            </a:r>
            <a:r>
              <a:rPr lang="fr-FR" sz="1200" b="1" dirty="0"/>
              <a:t>sur : </a:t>
            </a:r>
            <a:r>
              <a:rPr lang="fr-FR" sz="1200" dirty="0"/>
              <a:t>les questions intéressant </a:t>
            </a:r>
            <a:r>
              <a:rPr lang="fr-FR" sz="1200" dirty="0">
                <a:solidFill>
                  <a:srgbClr val="FF0000"/>
                </a:solidFill>
              </a:rPr>
              <a:t>l'organisation, la gestion et la marche générale de l'entreprise, notamment sur :</a:t>
            </a:r>
          </a:p>
          <a:p>
            <a:pPr marL="171450" indent="-171450">
              <a:buFont typeface="Arial" panose="020B0604020202020204" pitchFamily="34" charset="0"/>
              <a:buChar char="•"/>
            </a:pPr>
            <a:r>
              <a:rPr lang="fr-FR" sz="1200" dirty="0"/>
              <a:t>les mesures de nature à affecter le volume ou la structure des effectifs ;</a:t>
            </a:r>
          </a:p>
          <a:p>
            <a:pPr marL="171450" indent="-171450">
              <a:buFont typeface="Arial" panose="020B0604020202020204" pitchFamily="34" charset="0"/>
              <a:buChar char="•"/>
            </a:pPr>
            <a:r>
              <a:rPr lang="fr-FR" sz="1200" dirty="0"/>
              <a:t>la modification de son organisation économique ou juridique ;</a:t>
            </a:r>
          </a:p>
          <a:p>
            <a:pPr marL="171450" indent="-171450">
              <a:buFont typeface="Arial" panose="020B0604020202020204" pitchFamily="34" charset="0"/>
              <a:buChar char="•"/>
            </a:pPr>
            <a:r>
              <a:rPr lang="fr-FR" sz="1200" dirty="0"/>
              <a:t>les conditions d'emploi, de travail, la durée du travail, formation professionnelle ;</a:t>
            </a:r>
          </a:p>
          <a:p>
            <a:pPr marL="171450" indent="-171450">
              <a:buFont typeface="Arial" panose="020B0604020202020204" pitchFamily="34" charset="0"/>
              <a:buChar char="•"/>
            </a:pPr>
            <a:r>
              <a:rPr lang="fr-FR" sz="1200" dirty="0"/>
              <a:t>l'introduction de nouvelles technologies ;</a:t>
            </a:r>
          </a:p>
          <a:p>
            <a:pPr marL="171450" indent="-171450">
              <a:buFont typeface="Arial" panose="020B0604020202020204" pitchFamily="34" charset="0"/>
              <a:buChar char="•"/>
            </a:pPr>
            <a:r>
              <a:rPr lang="fr-FR" sz="1200" dirty="0"/>
              <a:t>les mesures prises en vue de faciliter la mise, la remise ou le maintien au travail des accidentés du travail, des invalides de guerre, des invalides civils, des personnes atteintes de maladies chroniques évolutives et des travailleurs handicapés, notamment sur l'aménagement des postes de travail.</a:t>
            </a:r>
            <a:endParaRPr lang="fr-FR" dirty="0"/>
          </a:p>
          <a:p>
            <a:endParaRPr lang="fr-FR" dirty="0"/>
          </a:p>
        </p:txBody>
      </p:sp>
      <p:sp>
        <p:nvSpPr>
          <p:cNvPr id="4" name="Espace réservé du numéro de diapositive 3"/>
          <p:cNvSpPr>
            <a:spLocks noGrp="1"/>
          </p:cNvSpPr>
          <p:nvPr>
            <p:ph type="sldNum" sz="quarter" idx="10"/>
          </p:nvPr>
        </p:nvSpPr>
        <p:spPr/>
        <p:txBody>
          <a:bodyPr/>
          <a:lstStyle/>
          <a:p>
            <a:fld id="{6561F85F-86C6-43CE-A432-0194DC701BD5}" type="slidenum">
              <a:rPr lang="fr-FR" smtClean="0"/>
              <a:pPr/>
              <a:t>8</a:t>
            </a:fld>
            <a:endParaRPr lang="fr-F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Pour l’exercice de ces fonctions :</a:t>
            </a:r>
          </a:p>
          <a:p>
            <a:pPr marL="171450" indent="-171450">
              <a:buFont typeface="Arial" panose="020B0604020202020204" pitchFamily="34" charset="0"/>
              <a:buChar char="•"/>
            </a:pPr>
            <a:r>
              <a:rPr lang="fr-FR" dirty="0"/>
              <a:t>local équipé de matériel (simple</a:t>
            </a:r>
            <a:r>
              <a:rPr lang="fr-FR" baseline="0" dirty="0"/>
              <a:t> local pour entreprise – 50 salariés) ;</a:t>
            </a:r>
            <a:endParaRPr lang="fr-FR" dirty="0"/>
          </a:p>
          <a:p>
            <a:pPr marL="171450" indent="-171450">
              <a:buFont typeface="Arial" panose="020B0604020202020204" pitchFamily="34" charset="0"/>
              <a:buChar char="•"/>
            </a:pPr>
            <a:r>
              <a:rPr lang="fr-FR" dirty="0">
                <a:solidFill>
                  <a:srgbClr val="FF0000"/>
                </a:solidFill>
              </a:rPr>
              <a:t>crédit d’heures </a:t>
            </a:r>
            <a:r>
              <a:rPr lang="fr-FR" dirty="0"/>
              <a:t>en fonction de l’effectif (voir</a:t>
            </a:r>
            <a:r>
              <a:rPr lang="fr-FR" baseline="0" dirty="0"/>
              <a:t> chapitre 10) ;</a:t>
            </a:r>
          </a:p>
          <a:p>
            <a:pPr marL="171450" indent="-171450">
              <a:buFont typeface="Arial" panose="020B0604020202020204" pitchFamily="34" charset="0"/>
              <a:buChar char="•"/>
            </a:pPr>
            <a:r>
              <a:rPr lang="fr-FR" dirty="0"/>
              <a:t>recours possible à un ou des </a:t>
            </a:r>
            <a:r>
              <a:rPr lang="fr-FR" dirty="0">
                <a:solidFill>
                  <a:srgbClr val="FF0000"/>
                </a:solidFill>
              </a:rPr>
              <a:t>experts ;</a:t>
            </a:r>
          </a:p>
          <a:p>
            <a:pPr marL="171450" indent="-171450">
              <a:buFont typeface="Arial" panose="020B0604020202020204" pitchFamily="34" charset="0"/>
              <a:buChar char="•"/>
            </a:pPr>
            <a:r>
              <a:rPr lang="fr-FR" dirty="0">
                <a:solidFill>
                  <a:srgbClr val="FF0000"/>
                </a:solidFill>
              </a:rPr>
              <a:t>d</a:t>
            </a:r>
            <a:r>
              <a:rPr lang="fr-FR" dirty="0"/>
              <a:t>roit d’agir en </a:t>
            </a:r>
            <a:r>
              <a:rPr lang="fr-FR" dirty="0">
                <a:solidFill>
                  <a:srgbClr val="FF0000"/>
                </a:solidFill>
              </a:rPr>
              <a:t>justice.</a:t>
            </a:r>
          </a:p>
          <a:p>
            <a:endParaRPr lang="fr-FR" dirty="0">
              <a:solidFill>
                <a:srgbClr val="FF0000"/>
              </a:solidFill>
            </a:endParaRPr>
          </a:p>
          <a:p>
            <a:r>
              <a:rPr lang="fr-FR" dirty="0"/>
              <a:t>L’accès à l’information : </a:t>
            </a:r>
          </a:p>
          <a:p>
            <a:pPr marL="171450" indent="-171450">
              <a:buFont typeface="Arial" panose="020B0604020202020204" pitchFamily="34" charset="0"/>
              <a:buChar char="•"/>
            </a:pPr>
            <a:r>
              <a:rPr lang="fr-FR" dirty="0"/>
              <a:t>la base de données économiques (300 salariés et plus) ;</a:t>
            </a:r>
          </a:p>
          <a:p>
            <a:pPr marL="171450" indent="-171450">
              <a:buFont typeface="Arial" panose="020B0604020202020204" pitchFamily="34" charset="0"/>
              <a:buChar char="•"/>
            </a:pPr>
            <a:r>
              <a:rPr lang="fr-FR" dirty="0"/>
              <a:t>le registre unique du personnel ;</a:t>
            </a:r>
          </a:p>
          <a:p>
            <a:pPr marL="171450" indent="-171450">
              <a:buFont typeface="Arial" panose="020B0604020202020204" pitchFamily="34" charset="0"/>
              <a:buChar char="•"/>
            </a:pPr>
            <a:r>
              <a:rPr lang="fr-FR" dirty="0"/>
              <a:t>le registre des accidents de travail </a:t>
            </a:r>
            <a:r>
              <a:rPr lang="fr-FR" sz="1200" b="0" i="0" kern="1200" dirty="0">
                <a:solidFill>
                  <a:schemeClr val="tx1"/>
                </a:solidFill>
                <a:latin typeface="+mn-lt"/>
                <a:ea typeface="+mn-ea"/>
                <a:cs typeface="+mn-cs"/>
              </a:rPr>
              <a:t>et imminents ;</a:t>
            </a:r>
            <a:endParaRPr lang="fr-FR" dirty="0"/>
          </a:p>
          <a:p>
            <a:pPr marL="171450" indent="-171450">
              <a:buFont typeface="Arial" panose="020B0604020202020204" pitchFamily="34" charset="0"/>
              <a:buChar char="•"/>
            </a:pPr>
            <a:r>
              <a:rPr lang="fr-FR" sz="1200" b="0" i="0" kern="1200" dirty="0">
                <a:solidFill>
                  <a:schemeClr val="tx1"/>
                </a:solidFill>
                <a:latin typeface="+mn-lt"/>
                <a:ea typeface="+mn-ea"/>
                <a:cs typeface="+mn-cs"/>
              </a:rPr>
              <a:t>le</a:t>
            </a:r>
            <a:r>
              <a:rPr lang="fr-FR" sz="1200" b="0" i="0" kern="1200" baseline="0" dirty="0">
                <a:solidFill>
                  <a:schemeClr val="tx1"/>
                </a:solidFill>
                <a:latin typeface="+mn-lt"/>
                <a:ea typeface="+mn-ea"/>
                <a:cs typeface="+mn-cs"/>
              </a:rPr>
              <a:t> </a:t>
            </a:r>
            <a:r>
              <a:rPr lang="fr-FR" sz="1200" b="0" i="0" kern="1200" dirty="0">
                <a:solidFill>
                  <a:schemeClr val="tx1"/>
                </a:solidFill>
                <a:latin typeface="+mn-lt"/>
                <a:ea typeface="+mn-ea"/>
                <a:cs typeface="+mn-cs"/>
              </a:rPr>
              <a:t>document unique d'évaluation des risques professionnels, qui répertorie tous les dangers pour la sécurité et la santé des salariés et en analyse les risques.</a:t>
            </a:r>
          </a:p>
          <a:p>
            <a:pPr>
              <a:buFontTx/>
              <a:buNone/>
            </a:pPr>
            <a:endParaRPr lang="fr-FR" dirty="0"/>
          </a:p>
          <a:p>
            <a:r>
              <a:rPr lang="fr-FR" dirty="0"/>
              <a:t>Des </a:t>
            </a:r>
            <a:r>
              <a:rPr lang="fr-FR" dirty="0">
                <a:solidFill>
                  <a:srgbClr val="FF0000"/>
                </a:solidFill>
              </a:rPr>
              <a:t>budgets :</a:t>
            </a:r>
          </a:p>
          <a:p>
            <a:pPr marL="171450" indent="-171450">
              <a:buFont typeface="Arial" panose="020B0604020202020204" pitchFamily="34" charset="0"/>
              <a:buChar char="•"/>
            </a:pPr>
            <a:r>
              <a:rPr lang="fr-FR" dirty="0"/>
              <a:t>de fonctionnement (0,2 % masse salariale brut, </a:t>
            </a:r>
            <a:r>
              <a:rPr lang="fr-FR" baseline="0" dirty="0"/>
              <a:t>0,22% si plus de 300 salariés</a:t>
            </a:r>
            <a:r>
              <a:rPr lang="fr-FR" dirty="0"/>
              <a:t>) ;</a:t>
            </a:r>
          </a:p>
          <a:p>
            <a:pPr marL="171450" indent="-171450">
              <a:buFont typeface="Arial" panose="020B0604020202020204" pitchFamily="34" charset="0"/>
              <a:buChar char="•"/>
            </a:pPr>
            <a:r>
              <a:rPr lang="fr-FR" dirty="0"/>
              <a:t>d’œuvres sociales et culturelles fixés</a:t>
            </a:r>
            <a:r>
              <a:rPr lang="fr-FR" baseline="0" dirty="0"/>
              <a:t> par accord d’entreprise ;</a:t>
            </a:r>
          </a:p>
          <a:p>
            <a:pPr marL="171450" indent="-171450">
              <a:buFont typeface="Arial" panose="020B0604020202020204" pitchFamily="34" charset="0"/>
              <a:buChar char="•"/>
            </a:pPr>
            <a:r>
              <a:rPr lang="fr-FR" baseline="0" dirty="0"/>
              <a:t>u</a:t>
            </a:r>
            <a:r>
              <a:rPr lang="fr-FR" dirty="0"/>
              <a:t>n </a:t>
            </a:r>
            <a:r>
              <a:rPr lang="fr-FR" dirty="0">
                <a:solidFill>
                  <a:srgbClr val="FF0000"/>
                </a:solidFill>
              </a:rPr>
              <a:t>local</a:t>
            </a:r>
            <a:r>
              <a:rPr lang="fr-FR" dirty="0"/>
              <a:t> et </a:t>
            </a:r>
            <a:r>
              <a:rPr lang="fr-FR" dirty="0">
                <a:solidFill>
                  <a:srgbClr val="FF0000"/>
                </a:solidFill>
              </a:rPr>
              <a:t>des panneaux d’affichage.</a:t>
            </a:r>
          </a:p>
        </p:txBody>
      </p:sp>
      <p:sp>
        <p:nvSpPr>
          <p:cNvPr id="4" name="Espace réservé du numéro de diapositive 3"/>
          <p:cNvSpPr>
            <a:spLocks noGrp="1"/>
          </p:cNvSpPr>
          <p:nvPr>
            <p:ph type="sldNum" sz="quarter" idx="10"/>
          </p:nvPr>
        </p:nvSpPr>
        <p:spPr/>
        <p:txBody>
          <a:bodyPr/>
          <a:lstStyle/>
          <a:p>
            <a:fld id="{6561F85F-86C6-43CE-A432-0194DC701BD5}" type="slidenum">
              <a:rPr lang="fr-FR" smtClean="0"/>
              <a:pPr/>
              <a:t>9</a:t>
            </a:fld>
            <a:endParaRPr lang="fr-F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Au moins 300 salariés :</a:t>
            </a:r>
          </a:p>
          <a:p>
            <a:pPr marL="171450" indent="-171450">
              <a:buFont typeface="Arial" panose="020B0604020202020204" pitchFamily="34" charset="0"/>
              <a:buChar char="•"/>
            </a:pPr>
            <a:r>
              <a:rPr lang="fr-FR" dirty="0"/>
              <a:t>une installation nucléaire ou classée Seveso ;</a:t>
            </a:r>
          </a:p>
          <a:p>
            <a:pPr marL="171450" indent="-171450">
              <a:buFont typeface="Arial" panose="020B0604020202020204" pitchFamily="34" charset="0"/>
              <a:buChar char="•"/>
            </a:pPr>
            <a:r>
              <a:rPr lang="fr-FR" dirty="0"/>
              <a:t>décision de l’inspection du travail.</a:t>
            </a:r>
          </a:p>
          <a:p>
            <a:pPr marL="171450" indent="-171450">
              <a:buFont typeface="Arial" panose="020B0604020202020204" pitchFamily="34" charset="0"/>
              <a:buChar char="•"/>
            </a:pPr>
            <a:endParaRPr lang="fr-FR" dirty="0">
              <a:latin typeface="Arial"/>
              <a:cs typeface="Arial"/>
            </a:endParaRPr>
          </a:p>
          <a:p>
            <a:pPr>
              <a:buNone/>
            </a:pPr>
            <a:r>
              <a:rPr lang="fr-FR" dirty="0">
                <a:latin typeface="Arial"/>
                <a:cs typeface="Arial"/>
              </a:rPr>
              <a:t>Attributions par délégation du CSE :</a:t>
            </a:r>
          </a:p>
          <a:p>
            <a:pPr marL="171450" indent="-171450">
              <a:buFont typeface="Arial" panose="020B0604020202020204" pitchFamily="34" charset="0"/>
              <a:buChar char="•"/>
            </a:pPr>
            <a:r>
              <a:rPr lang="fr-FR" dirty="0"/>
              <a:t>de veiller à la </a:t>
            </a:r>
            <a:r>
              <a:rPr lang="fr-FR" dirty="0">
                <a:solidFill>
                  <a:srgbClr val="FF0000"/>
                </a:solidFill>
              </a:rPr>
              <a:t>protection de la sécurité </a:t>
            </a:r>
            <a:r>
              <a:rPr lang="fr-FR" dirty="0"/>
              <a:t>et de la </a:t>
            </a:r>
            <a:r>
              <a:rPr lang="fr-FR" dirty="0">
                <a:solidFill>
                  <a:srgbClr val="FF0000"/>
                </a:solidFill>
              </a:rPr>
              <a:t>santé</a:t>
            </a:r>
            <a:r>
              <a:rPr lang="fr-FR" dirty="0"/>
              <a:t> des salariés ;</a:t>
            </a:r>
          </a:p>
          <a:p>
            <a:pPr marL="171450" indent="-171450">
              <a:buFont typeface="Arial" panose="020B0604020202020204" pitchFamily="34" charset="0"/>
              <a:buChar char="•"/>
            </a:pPr>
            <a:r>
              <a:rPr lang="fr-FR" dirty="0"/>
              <a:t>de contribuer à </a:t>
            </a:r>
            <a:r>
              <a:rPr lang="fr-FR" dirty="0">
                <a:solidFill>
                  <a:srgbClr val="FF0000"/>
                </a:solidFill>
              </a:rPr>
              <a:t>améliorer leurs conditions de travail. </a:t>
            </a:r>
            <a:endParaRPr lang="fr-FR" dirty="0">
              <a:solidFill>
                <a:srgbClr val="FF0000"/>
              </a:solidFill>
              <a:latin typeface="Arial"/>
              <a:cs typeface="Arial"/>
            </a:endParaRPr>
          </a:p>
          <a:p>
            <a:endParaRPr lang="fr-FR" dirty="0"/>
          </a:p>
        </p:txBody>
      </p:sp>
      <p:sp>
        <p:nvSpPr>
          <p:cNvPr id="4" name="Espace réservé du numéro de diapositive 3"/>
          <p:cNvSpPr>
            <a:spLocks noGrp="1"/>
          </p:cNvSpPr>
          <p:nvPr>
            <p:ph type="sldNum" sz="quarter" idx="10"/>
          </p:nvPr>
        </p:nvSpPr>
        <p:spPr/>
        <p:txBody>
          <a:bodyPr/>
          <a:lstStyle/>
          <a:p>
            <a:fld id="{6561F85F-86C6-43CE-A432-0194DC701BD5}" type="slidenum">
              <a:rPr lang="fr-FR" smtClean="0"/>
              <a:pPr/>
              <a:t>10</a:t>
            </a:fld>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accent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dirty="0"/>
              <a:t>Cliquez pour modifier le style des sous-titres du masque</a:t>
            </a:r>
            <a:endParaRPr kumimoji="0" lang="en-US" dirty="0"/>
          </a:p>
        </p:txBody>
      </p:sp>
      <p:sp>
        <p:nvSpPr>
          <p:cNvPr id="7" name="Espace réservé de la date 6"/>
          <p:cNvSpPr>
            <a:spLocks noGrp="1"/>
          </p:cNvSpPr>
          <p:nvPr>
            <p:ph type="dt" sz="half" idx="10"/>
          </p:nvPr>
        </p:nvSpPr>
        <p:spPr/>
        <p:txBody>
          <a:bodyPr/>
          <a:lstStyle/>
          <a:p>
            <a:fld id="{CD48E8C0-B148-4026-83CB-66D6915C5806}" type="datetime1">
              <a:rPr lang="fr-FR" smtClean="0"/>
              <a:pPr/>
              <a:t>21/02/2019</a:t>
            </a:fld>
            <a:endParaRPr lang="fr-FR" dirty="0"/>
          </a:p>
        </p:txBody>
      </p:sp>
      <p:sp>
        <p:nvSpPr>
          <p:cNvPr id="20" name="Espace réservé du pied de page 19"/>
          <p:cNvSpPr>
            <a:spLocks noGrp="1"/>
          </p:cNvSpPr>
          <p:nvPr>
            <p:ph type="ftr" sz="quarter" idx="11"/>
          </p:nvPr>
        </p:nvSpPr>
        <p:spPr/>
        <p:txBody>
          <a:bodyPr/>
          <a:lstStyle/>
          <a:p>
            <a:r>
              <a:rPr lang="fr-FR" dirty="0"/>
              <a:t>BTS SAM – Fontaine Picard -</a:t>
            </a:r>
          </a:p>
        </p:txBody>
      </p:sp>
      <p:sp>
        <p:nvSpPr>
          <p:cNvPr id="10" name="Espace réservé du numéro de diapositive 9"/>
          <p:cNvSpPr>
            <a:spLocks noGrp="1"/>
          </p:cNvSpPr>
          <p:nvPr>
            <p:ph type="sldNum" sz="quarter" idx="12"/>
          </p:nvPr>
        </p:nvSpPr>
        <p:spPr/>
        <p:txBody>
          <a:bodyPr/>
          <a:lstStyle/>
          <a:p>
            <a:fld id="{8062DFC7-0DE0-43A4-8933-8AEB55EB69A5}" type="slidenum">
              <a:rPr lang="fr-FR" smtClean="0"/>
              <a:pPr/>
              <a:t>‹N°›</a:t>
            </a:fld>
            <a:endParaRPr lang="fr-FR" dirty="0"/>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Tree>
  </p:cSld>
  <p:clrMapOvr>
    <a:masterClrMapping/>
  </p:clrMapOvr>
  <p:transition>
    <p:pull dir="l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5A286428-F29D-47EA-B537-7DFC422A6FAB}" type="datetime1">
              <a:rPr lang="fr-FR" smtClean="0"/>
              <a:pPr/>
              <a:t>21/02/2019</a:t>
            </a:fld>
            <a:endParaRPr lang="fr-FR" dirty="0"/>
          </a:p>
        </p:txBody>
      </p:sp>
      <p:sp>
        <p:nvSpPr>
          <p:cNvPr id="5" name="Espace réservé du pied de page 4"/>
          <p:cNvSpPr>
            <a:spLocks noGrp="1"/>
          </p:cNvSpPr>
          <p:nvPr>
            <p:ph type="ftr" sz="quarter" idx="11"/>
          </p:nvPr>
        </p:nvSpPr>
        <p:spPr/>
        <p:txBody>
          <a:bodyPr/>
          <a:lstStyle/>
          <a:p>
            <a:r>
              <a:rPr lang="fr-FR" dirty="0"/>
              <a:t>BTS SAM – Fontaine Picard -</a:t>
            </a:r>
          </a:p>
        </p:txBody>
      </p:sp>
      <p:sp>
        <p:nvSpPr>
          <p:cNvPr id="6" name="Espace réservé du numéro de diapositive 5"/>
          <p:cNvSpPr>
            <a:spLocks noGrp="1"/>
          </p:cNvSpPr>
          <p:nvPr>
            <p:ph type="sldNum" sz="quarter" idx="12"/>
          </p:nvPr>
        </p:nvSpPr>
        <p:spPr/>
        <p:txBody>
          <a:bodyPr/>
          <a:lstStyle/>
          <a:p>
            <a:fld id="{8062DFC7-0DE0-43A4-8933-8AEB55EB69A5}" type="slidenum">
              <a:rPr lang="fr-FR" smtClean="0"/>
              <a:pPr/>
              <a:t>‹N°›</a:t>
            </a:fld>
            <a:endParaRPr lang="fr-FR" dirty="0"/>
          </a:p>
        </p:txBody>
      </p:sp>
    </p:spTree>
  </p:cSld>
  <p:clrMapOvr>
    <a:masterClrMapping/>
  </p:clrMapOvr>
  <p:transition>
    <p:pull dir="l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8AC36670-AE55-44AD-A442-DF056A3AC8D1}" type="datetime1">
              <a:rPr lang="fr-FR" smtClean="0"/>
              <a:pPr/>
              <a:t>21/02/2019</a:t>
            </a:fld>
            <a:endParaRPr lang="fr-FR" dirty="0"/>
          </a:p>
        </p:txBody>
      </p:sp>
      <p:sp>
        <p:nvSpPr>
          <p:cNvPr id="5" name="Espace réservé du pied de page 4"/>
          <p:cNvSpPr>
            <a:spLocks noGrp="1"/>
          </p:cNvSpPr>
          <p:nvPr>
            <p:ph type="ftr" sz="quarter" idx="11"/>
          </p:nvPr>
        </p:nvSpPr>
        <p:spPr/>
        <p:txBody>
          <a:bodyPr/>
          <a:lstStyle/>
          <a:p>
            <a:r>
              <a:rPr lang="fr-FR" dirty="0"/>
              <a:t>BTS SAM – Fontaine Picard -</a:t>
            </a:r>
          </a:p>
        </p:txBody>
      </p:sp>
      <p:sp>
        <p:nvSpPr>
          <p:cNvPr id="6" name="Espace réservé du numéro de diapositive 5"/>
          <p:cNvSpPr>
            <a:spLocks noGrp="1"/>
          </p:cNvSpPr>
          <p:nvPr>
            <p:ph type="sldNum" sz="quarter" idx="12"/>
          </p:nvPr>
        </p:nvSpPr>
        <p:spPr/>
        <p:txBody>
          <a:bodyPr/>
          <a:lstStyle/>
          <a:p>
            <a:fld id="{8062DFC7-0DE0-43A4-8933-8AEB55EB69A5}" type="slidenum">
              <a:rPr lang="fr-FR" smtClean="0"/>
              <a:pPr/>
              <a:t>‹N°›</a:t>
            </a:fld>
            <a:endParaRPr lang="fr-FR" dirty="0"/>
          </a:p>
        </p:txBody>
      </p:sp>
    </p:spTree>
  </p:cSld>
  <p:clrMapOvr>
    <a:masterClrMapping/>
  </p:clrMapOvr>
  <p:transition>
    <p:pull dir="l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a:xfrm>
            <a:off x="1357290" y="1571612"/>
            <a:ext cx="7498080" cy="4214842"/>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extLst/>
          </a:lstStyle>
          <a:p>
            <a:pPr lvl="0" eaLnBrk="1" latinLnBrk="0" hangingPunct="1"/>
            <a:r>
              <a:rPr lang="fr-FR" dirty="0"/>
              <a:t>Cliquez pour modifier les styles du texte du masque</a:t>
            </a:r>
          </a:p>
          <a:p>
            <a:pPr lvl="1" eaLnBrk="1" latinLnBrk="0" hangingPunct="1"/>
            <a:r>
              <a:rPr lang="fr-FR" dirty="0"/>
              <a:t>Deuxième niveau</a:t>
            </a:r>
          </a:p>
          <a:p>
            <a:pPr lvl="2" eaLnBrk="1" latinLnBrk="0" hangingPunct="1"/>
            <a:r>
              <a:rPr lang="fr-FR" dirty="0"/>
              <a:t>Troisième niveau</a:t>
            </a:r>
          </a:p>
          <a:p>
            <a:pPr lvl="3" eaLnBrk="1" latinLnBrk="0" hangingPunct="1"/>
            <a:r>
              <a:rPr lang="fr-FR" dirty="0"/>
              <a:t>Quatrième niveau</a:t>
            </a:r>
          </a:p>
          <a:p>
            <a:pPr lvl="4" eaLnBrk="1" latinLnBrk="0" hangingPunct="1"/>
            <a:r>
              <a:rPr lang="fr-FR" dirty="0"/>
              <a:t>Cinquième niveau</a:t>
            </a:r>
            <a:endParaRPr kumimoji="0" lang="en-US" dirty="0"/>
          </a:p>
        </p:txBody>
      </p:sp>
      <p:sp>
        <p:nvSpPr>
          <p:cNvPr id="4" name="Espace réservé de la date 3"/>
          <p:cNvSpPr>
            <a:spLocks noGrp="1"/>
          </p:cNvSpPr>
          <p:nvPr>
            <p:ph type="dt" sz="half" idx="10"/>
          </p:nvPr>
        </p:nvSpPr>
        <p:spPr>
          <a:xfrm>
            <a:off x="1285852" y="6215082"/>
            <a:ext cx="1000132" cy="476250"/>
          </a:xfrm>
        </p:spPr>
        <p:txBody>
          <a:bodyPr/>
          <a:lstStyle/>
          <a:p>
            <a:fld id="{8B9A5421-E100-43BD-9332-11C70D6B388E}" type="datetime1">
              <a:rPr lang="fr-FR" smtClean="0"/>
              <a:pPr/>
              <a:t>21/02/2019</a:t>
            </a:fld>
            <a:endParaRPr lang="fr-FR" dirty="0"/>
          </a:p>
        </p:txBody>
      </p:sp>
      <p:sp>
        <p:nvSpPr>
          <p:cNvPr id="5" name="Espace réservé du pied de page 4"/>
          <p:cNvSpPr>
            <a:spLocks noGrp="1"/>
          </p:cNvSpPr>
          <p:nvPr>
            <p:ph type="ftr" sz="quarter" idx="11"/>
          </p:nvPr>
        </p:nvSpPr>
        <p:spPr/>
        <p:txBody>
          <a:bodyPr/>
          <a:lstStyle/>
          <a:p>
            <a:r>
              <a:rPr lang="fr-FR" dirty="0"/>
              <a:t>BTS SAM – Fontaine Picard -</a:t>
            </a:r>
          </a:p>
        </p:txBody>
      </p:sp>
      <p:sp>
        <p:nvSpPr>
          <p:cNvPr id="6" name="Espace réservé du numéro de diapositive 5"/>
          <p:cNvSpPr>
            <a:spLocks noGrp="1"/>
          </p:cNvSpPr>
          <p:nvPr>
            <p:ph type="sldNum" sz="quarter" idx="12"/>
          </p:nvPr>
        </p:nvSpPr>
        <p:spPr>
          <a:xfrm>
            <a:off x="8215338" y="6305550"/>
            <a:ext cx="855510" cy="476250"/>
          </a:xfrm>
        </p:spPr>
        <p:txBody>
          <a:bodyPr/>
          <a:lstStyle/>
          <a:p>
            <a:fld id="{2D814FC2-2831-412A-B3FA-D217C297D1A3}" type="slidenum">
              <a:rPr lang="fr-FR" smtClean="0"/>
              <a:pPr/>
              <a:t>‹N°›</a:t>
            </a:fld>
            <a:endParaRPr lang="fr-FR" dirty="0"/>
          </a:p>
        </p:txBody>
      </p:sp>
    </p:spTree>
  </p:cSld>
  <p:clrMapOvr>
    <a:masterClrMapping/>
  </p:clrMapOvr>
  <p:transition>
    <p:pull dir="l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accent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dirty="0"/>
              <a:t>Cliquez pour modifier les styles du texte du masque</a:t>
            </a:r>
          </a:p>
        </p:txBody>
      </p:sp>
      <p:sp>
        <p:nvSpPr>
          <p:cNvPr id="4" name="Espace réservé de la date 3"/>
          <p:cNvSpPr>
            <a:spLocks noGrp="1"/>
          </p:cNvSpPr>
          <p:nvPr>
            <p:ph type="dt" sz="half" idx="10"/>
          </p:nvPr>
        </p:nvSpPr>
        <p:spPr/>
        <p:txBody>
          <a:bodyPr/>
          <a:lstStyle/>
          <a:p>
            <a:fld id="{D07175AA-0394-417C-B695-85E32878E5E3}" type="datetime1">
              <a:rPr lang="fr-FR" smtClean="0"/>
              <a:pPr/>
              <a:t>21/02/2019</a:t>
            </a:fld>
            <a:endParaRPr lang="fr-FR" dirty="0"/>
          </a:p>
        </p:txBody>
      </p:sp>
      <p:sp>
        <p:nvSpPr>
          <p:cNvPr id="5" name="Espace réservé du pied de page 4"/>
          <p:cNvSpPr>
            <a:spLocks noGrp="1"/>
          </p:cNvSpPr>
          <p:nvPr>
            <p:ph type="ftr" sz="quarter" idx="11"/>
          </p:nvPr>
        </p:nvSpPr>
        <p:spPr/>
        <p:txBody>
          <a:bodyPr/>
          <a:lstStyle/>
          <a:p>
            <a:r>
              <a:rPr lang="fr-FR" dirty="0"/>
              <a:t>BTS SAM – Fontaine Picard -</a:t>
            </a:r>
          </a:p>
        </p:txBody>
      </p:sp>
      <p:sp>
        <p:nvSpPr>
          <p:cNvPr id="6" name="Espace réservé du numéro de diapositive 5"/>
          <p:cNvSpPr>
            <a:spLocks noGrp="1"/>
          </p:cNvSpPr>
          <p:nvPr>
            <p:ph type="sldNum" sz="quarter" idx="12"/>
          </p:nvPr>
        </p:nvSpPr>
        <p:spPr/>
        <p:txBody>
          <a:bodyPr/>
          <a:lstStyle/>
          <a:p>
            <a:fld id="{8062DFC7-0DE0-43A4-8933-8AEB55EB69A5}" type="slidenum">
              <a:rPr lang="fr-FR" smtClean="0"/>
              <a:pPr/>
              <a:t>‹N°›</a:t>
            </a:fld>
            <a:endParaRPr lang="fr-FR"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Tree>
  </p:cSld>
  <p:clrMapOvr>
    <a:masterClrMapping/>
  </p:clrMapOvr>
  <p:transition>
    <p:pull dir="l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015C2250-64FE-4F6A-A67D-A8BD12D31107}" type="datetime1">
              <a:rPr lang="fr-FR" smtClean="0"/>
              <a:pPr/>
              <a:t>21/02/2019</a:t>
            </a:fld>
            <a:endParaRPr lang="fr-FR" dirty="0"/>
          </a:p>
        </p:txBody>
      </p:sp>
      <p:sp>
        <p:nvSpPr>
          <p:cNvPr id="6" name="Espace réservé du pied de page 5"/>
          <p:cNvSpPr>
            <a:spLocks noGrp="1"/>
          </p:cNvSpPr>
          <p:nvPr>
            <p:ph type="ftr" sz="quarter" idx="11"/>
          </p:nvPr>
        </p:nvSpPr>
        <p:spPr/>
        <p:txBody>
          <a:bodyPr/>
          <a:lstStyle/>
          <a:p>
            <a:r>
              <a:rPr lang="fr-FR" dirty="0"/>
              <a:t>BTS SAM – Fontaine Picard -</a:t>
            </a:r>
          </a:p>
        </p:txBody>
      </p:sp>
      <p:sp>
        <p:nvSpPr>
          <p:cNvPr id="7" name="Espace réservé du numéro de diapositive 6"/>
          <p:cNvSpPr>
            <a:spLocks noGrp="1"/>
          </p:cNvSpPr>
          <p:nvPr>
            <p:ph type="sldNum" sz="quarter" idx="12"/>
          </p:nvPr>
        </p:nvSpPr>
        <p:spPr/>
        <p:txBody>
          <a:bodyPr/>
          <a:lstStyle/>
          <a:p>
            <a:fld id="{8062DFC7-0DE0-43A4-8933-8AEB55EB69A5}" type="slidenum">
              <a:rPr lang="fr-FR" smtClean="0"/>
              <a:pPr/>
              <a:t>‹N°›</a:t>
            </a:fld>
            <a:endParaRPr lang="fr-FR" dirty="0"/>
          </a:p>
        </p:txBody>
      </p:sp>
    </p:spTree>
  </p:cSld>
  <p:clrMapOvr>
    <a:masterClrMapping/>
  </p:clrMapOvr>
  <p:transition>
    <p:pull dir="l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DC81EB48-8A57-4C56-8249-B83AB715B982}" type="datetime1">
              <a:rPr lang="fr-FR" smtClean="0"/>
              <a:pPr/>
              <a:t>21/02/2019</a:t>
            </a:fld>
            <a:endParaRPr lang="fr-FR" dirty="0"/>
          </a:p>
        </p:txBody>
      </p:sp>
      <p:sp>
        <p:nvSpPr>
          <p:cNvPr id="8" name="Espace réservé du pied de page 7"/>
          <p:cNvSpPr>
            <a:spLocks noGrp="1"/>
          </p:cNvSpPr>
          <p:nvPr>
            <p:ph type="ftr" sz="quarter" idx="11"/>
          </p:nvPr>
        </p:nvSpPr>
        <p:spPr/>
        <p:txBody>
          <a:bodyPr/>
          <a:lstStyle/>
          <a:p>
            <a:r>
              <a:rPr lang="fr-FR" dirty="0"/>
              <a:t>BTS SAM – Fontaine Picard -</a:t>
            </a:r>
          </a:p>
        </p:txBody>
      </p:sp>
      <p:sp>
        <p:nvSpPr>
          <p:cNvPr id="9" name="Espace réservé du numéro de diapositive 8"/>
          <p:cNvSpPr>
            <a:spLocks noGrp="1"/>
          </p:cNvSpPr>
          <p:nvPr>
            <p:ph type="sldNum" sz="quarter" idx="12"/>
          </p:nvPr>
        </p:nvSpPr>
        <p:spPr/>
        <p:txBody>
          <a:bodyPr/>
          <a:lstStyle/>
          <a:p>
            <a:fld id="{8062DFC7-0DE0-43A4-8933-8AEB55EB69A5}" type="slidenum">
              <a:rPr lang="fr-FR" smtClean="0"/>
              <a:pPr/>
              <a:t>‹N°›</a:t>
            </a:fld>
            <a:endParaRPr lang="fr-FR" dirty="0"/>
          </a:p>
        </p:txBody>
      </p:sp>
    </p:spTree>
  </p:cSld>
  <p:clrMapOvr>
    <a:masterClrMapping/>
  </p:clrMapOvr>
  <p:transition>
    <p:pull dir="l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p>
            <a:r>
              <a:rPr kumimoji="0" lang="fr-FR" dirty="0"/>
              <a:t>Cliquez pour modifier le style du titre</a:t>
            </a:r>
            <a:endParaRPr kumimoji="0" lang="en-US" dirty="0"/>
          </a:p>
        </p:txBody>
      </p:sp>
      <p:sp>
        <p:nvSpPr>
          <p:cNvPr id="3" name="Espace réservé de la date 2"/>
          <p:cNvSpPr>
            <a:spLocks noGrp="1"/>
          </p:cNvSpPr>
          <p:nvPr>
            <p:ph type="dt" sz="half" idx="10"/>
          </p:nvPr>
        </p:nvSpPr>
        <p:spPr/>
        <p:txBody>
          <a:bodyPr/>
          <a:lstStyle/>
          <a:p>
            <a:fld id="{6F91C605-D06D-46A0-9688-606CABA03046}" type="datetime1">
              <a:rPr lang="fr-FR" smtClean="0"/>
              <a:pPr/>
              <a:t>21/02/2019</a:t>
            </a:fld>
            <a:endParaRPr lang="fr-FR" dirty="0"/>
          </a:p>
        </p:txBody>
      </p:sp>
      <p:sp>
        <p:nvSpPr>
          <p:cNvPr id="4" name="Espace réservé du pied de page 3"/>
          <p:cNvSpPr>
            <a:spLocks noGrp="1"/>
          </p:cNvSpPr>
          <p:nvPr>
            <p:ph type="ftr" sz="quarter" idx="11"/>
          </p:nvPr>
        </p:nvSpPr>
        <p:spPr/>
        <p:txBody>
          <a:bodyPr/>
          <a:lstStyle/>
          <a:p>
            <a:r>
              <a:rPr lang="fr-FR" dirty="0"/>
              <a:t>BTS SAM – Fontaine Picard -</a:t>
            </a:r>
          </a:p>
        </p:txBody>
      </p:sp>
      <p:sp>
        <p:nvSpPr>
          <p:cNvPr id="5" name="Espace réservé du numéro de diapositive 4"/>
          <p:cNvSpPr>
            <a:spLocks noGrp="1"/>
          </p:cNvSpPr>
          <p:nvPr>
            <p:ph type="sldNum" sz="quarter" idx="12"/>
          </p:nvPr>
        </p:nvSpPr>
        <p:spPr/>
        <p:txBody>
          <a:bodyPr/>
          <a:lstStyle/>
          <a:p>
            <a:fld id="{8062DFC7-0DE0-43A4-8933-8AEB55EB69A5}" type="slidenum">
              <a:rPr lang="fr-FR" smtClean="0"/>
              <a:pPr/>
              <a:t>‹N°›</a:t>
            </a:fld>
            <a:endParaRPr lang="fr-FR" dirty="0"/>
          </a:p>
        </p:txBody>
      </p:sp>
    </p:spTree>
  </p:cSld>
  <p:clrMapOvr>
    <a:masterClrMapping/>
  </p:clrMapOvr>
  <p:transition>
    <p:pull dir="l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Espace réservé de la date 1"/>
          <p:cNvSpPr>
            <a:spLocks noGrp="1"/>
          </p:cNvSpPr>
          <p:nvPr>
            <p:ph type="dt" sz="half" idx="10"/>
          </p:nvPr>
        </p:nvSpPr>
        <p:spPr/>
        <p:txBody>
          <a:bodyPr/>
          <a:lstStyle/>
          <a:p>
            <a:fld id="{B1936769-CF27-4AC0-A6CE-942FFFCC9245}" type="datetime1">
              <a:rPr lang="fr-FR" smtClean="0"/>
              <a:pPr/>
              <a:t>21/02/2019</a:t>
            </a:fld>
            <a:endParaRPr lang="fr-FR" dirty="0"/>
          </a:p>
        </p:txBody>
      </p:sp>
      <p:sp>
        <p:nvSpPr>
          <p:cNvPr id="3" name="Espace réservé du pied de page 2"/>
          <p:cNvSpPr>
            <a:spLocks noGrp="1"/>
          </p:cNvSpPr>
          <p:nvPr>
            <p:ph type="ftr" sz="quarter" idx="11"/>
          </p:nvPr>
        </p:nvSpPr>
        <p:spPr/>
        <p:txBody>
          <a:bodyPr/>
          <a:lstStyle/>
          <a:p>
            <a:r>
              <a:rPr lang="fr-FR" dirty="0"/>
              <a:t>BTS SAM – Fontaine Picard -</a:t>
            </a:r>
          </a:p>
        </p:txBody>
      </p:sp>
      <p:sp>
        <p:nvSpPr>
          <p:cNvPr id="4" name="Espace réservé du numéro de diapositive 3"/>
          <p:cNvSpPr>
            <a:spLocks noGrp="1"/>
          </p:cNvSpPr>
          <p:nvPr>
            <p:ph type="sldNum" sz="quarter" idx="12"/>
          </p:nvPr>
        </p:nvSpPr>
        <p:spPr/>
        <p:txBody>
          <a:bodyPr/>
          <a:lstStyle/>
          <a:p>
            <a:fld id="{8062DFC7-0DE0-43A4-8933-8AEB55EB69A5}" type="slidenum">
              <a:rPr lang="fr-FR" smtClean="0"/>
              <a:pPr/>
              <a:t>‹N°›</a:t>
            </a:fld>
            <a:endParaRPr lang="fr-FR"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transition>
    <p:pull dir="l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66A80274-8F89-4BF9-B4B4-510678C8A38E}" type="datetime1">
              <a:rPr lang="fr-FR" smtClean="0"/>
              <a:pPr/>
              <a:t>21/02/2019</a:t>
            </a:fld>
            <a:endParaRPr lang="fr-FR" dirty="0"/>
          </a:p>
        </p:txBody>
      </p:sp>
      <p:sp>
        <p:nvSpPr>
          <p:cNvPr id="6" name="Espace réservé du pied de page 5"/>
          <p:cNvSpPr>
            <a:spLocks noGrp="1"/>
          </p:cNvSpPr>
          <p:nvPr>
            <p:ph type="ftr" sz="quarter" idx="11"/>
          </p:nvPr>
        </p:nvSpPr>
        <p:spPr/>
        <p:txBody>
          <a:bodyPr/>
          <a:lstStyle/>
          <a:p>
            <a:r>
              <a:rPr lang="fr-FR" dirty="0"/>
              <a:t>BTS SAM – Fontaine Picard -</a:t>
            </a:r>
          </a:p>
        </p:txBody>
      </p:sp>
      <p:sp>
        <p:nvSpPr>
          <p:cNvPr id="7" name="Espace réservé du numéro de diapositive 6"/>
          <p:cNvSpPr>
            <a:spLocks noGrp="1"/>
          </p:cNvSpPr>
          <p:nvPr>
            <p:ph type="sldNum" sz="quarter" idx="12"/>
          </p:nvPr>
        </p:nvSpPr>
        <p:spPr/>
        <p:txBody>
          <a:bodyPr/>
          <a:lstStyle/>
          <a:p>
            <a:fld id="{8062DFC7-0DE0-43A4-8933-8AEB55EB69A5}" type="slidenum">
              <a:rPr lang="fr-FR" smtClean="0"/>
              <a:pPr/>
              <a:t>‹N°›</a:t>
            </a:fld>
            <a:endParaRPr lang="fr-FR" dirty="0"/>
          </a:p>
        </p:txBody>
      </p:sp>
    </p:spTree>
  </p:cSld>
  <p:clrMapOvr>
    <a:masterClrMapping/>
  </p:clrMapOvr>
  <p:transition>
    <p:pull dir="l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a:t>Cliquez pour modifier le style du titre</a:t>
            </a:r>
            <a:endParaRPr kumimoji="0" lang="en-US"/>
          </a:p>
        </p:txBody>
      </p:sp>
      <p:sp>
        <p:nvSpPr>
          <p:cNvPr id="5" name="Espace réservé de la date 4"/>
          <p:cNvSpPr>
            <a:spLocks noGrp="1"/>
          </p:cNvSpPr>
          <p:nvPr>
            <p:ph type="dt" sz="half" idx="10"/>
          </p:nvPr>
        </p:nvSpPr>
        <p:spPr/>
        <p:txBody>
          <a:bodyPr/>
          <a:lstStyle/>
          <a:p>
            <a:fld id="{5A10CEE4-BD04-42B6-B531-D68A0F652582}" type="datetime1">
              <a:rPr lang="fr-FR" smtClean="0"/>
              <a:pPr/>
              <a:t>21/02/2019</a:t>
            </a:fld>
            <a:endParaRPr lang="fr-FR" dirty="0"/>
          </a:p>
        </p:txBody>
      </p:sp>
      <p:sp>
        <p:nvSpPr>
          <p:cNvPr id="6" name="Espace réservé du pied de page 5"/>
          <p:cNvSpPr>
            <a:spLocks noGrp="1"/>
          </p:cNvSpPr>
          <p:nvPr>
            <p:ph type="ftr" sz="quarter" idx="11"/>
          </p:nvPr>
        </p:nvSpPr>
        <p:spPr/>
        <p:txBody>
          <a:bodyPr/>
          <a:lstStyle/>
          <a:p>
            <a:r>
              <a:rPr lang="fr-FR" dirty="0"/>
              <a:t>BTS SAM – Fontaine Picard -</a:t>
            </a:r>
          </a:p>
        </p:txBody>
      </p:sp>
      <p:sp>
        <p:nvSpPr>
          <p:cNvPr id="7" name="Espace réservé du numéro de diapositive 6"/>
          <p:cNvSpPr>
            <a:spLocks noGrp="1"/>
          </p:cNvSpPr>
          <p:nvPr>
            <p:ph type="sldNum" sz="quarter" idx="12"/>
          </p:nvPr>
        </p:nvSpPr>
        <p:spPr/>
        <p:txBody>
          <a:bodyPr/>
          <a:lstStyle/>
          <a:p>
            <a:fld id="{8062DFC7-0DE0-43A4-8933-8AEB55EB69A5}" type="slidenum">
              <a:rPr lang="fr-FR" smtClean="0"/>
              <a:pPr/>
              <a:t>‹N°›</a:t>
            </a:fld>
            <a:endParaRPr lang="fr-FR"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dirty="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a:t>Cliquez pour modifier les styles du texte du masque</a:t>
            </a:r>
          </a:p>
        </p:txBody>
      </p:sp>
    </p:spTree>
  </p:cSld>
  <p:clrMapOvr>
    <a:masterClrMapping/>
  </p:clrMapOvr>
  <p:transition>
    <p:pull dir="l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p>
            <a:r>
              <a:rPr kumimoji="0" lang="fr-FR"/>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style>
          <a:lnRef idx="2">
            <a:schemeClr val="accent1"/>
          </a:lnRef>
          <a:fillRef idx="1">
            <a:schemeClr val="lt1"/>
          </a:fillRef>
          <a:effectRef idx="0">
            <a:schemeClr val="accent1"/>
          </a:effectRef>
          <a:fontRef idx="none"/>
        </p:style>
        <p:txBody>
          <a:bodyPr>
            <a:normAutofit/>
          </a:bodyPr>
          <a:lstStyle/>
          <a:p>
            <a:pPr lvl="0" eaLnBrk="1" latinLnBrk="0" hangingPunct="1"/>
            <a:r>
              <a:rPr kumimoji="0" lang="fr-FR" dirty="0"/>
              <a:t>Cliquez pour modifier les styles du texte du masque</a:t>
            </a:r>
          </a:p>
          <a:p>
            <a:pPr lvl="1" eaLnBrk="1" latinLnBrk="0" hangingPunct="1"/>
            <a:r>
              <a:rPr kumimoji="0" lang="fr-FR" dirty="0"/>
              <a:t>Deuxième niveau</a:t>
            </a:r>
          </a:p>
          <a:p>
            <a:pPr lvl="2" eaLnBrk="1" latinLnBrk="0" hangingPunct="1"/>
            <a:r>
              <a:rPr kumimoji="0" lang="fr-FR" dirty="0"/>
              <a:t>Troisième niveau</a:t>
            </a:r>
          </a:p>
          <a:p>
            <a:pPr lvl="3" eaLnBrk="1" latinLnBrk="0" hangingPunct="1"/>
            <a:r>
              <a:rPr kumimoji="0" lang="fr-FR" dirty="0"/>
              <a:t>Quatrième niveau</a:t>
            </a:r>
          </a:p>
          <a:p>
            <a:pPr lvl="4" eaLnBrk="1" latinLnBrk="0" hangingPunct="1"/>
            <a:r>
              <a:rPr kumimoji="0" lang="fr-FR" dirty="0"/>
              <a:t>Cinquième niveau</a:t>
            </a:r>
            <a:endParaRPr kumimoji="0" lang="en-US" dirty="0"/>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DE719ED-A7EC-4F90-A4F7-00DE8C3AC4CF}" type="datetime1">
              <a:rPr lang="fr-FR" smtClean="0"/>
              <a:pPr/>
              <a:t>21/02/2019</a:t>
            </a:fld>
            <a:endParaRPr lang="fr-FR" dirty="0"/>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fr-FR" dirty="0"/>
              <a:t>BTS SAM – Fontaine Picard -</a:t>
            </a:r>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062DFC7-0DE0-43A4-8933-8AEB55EB69A5}" type="slidenum">
              <a:rPr lang="fr-FR" smtClean="0"/>
              <a:pPr/>
              <a:t>‹N°›</a:t>
            </a:fld>
            <a:endParaRPr lang="fr-FR"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ransition>
    <p:pull dir="lu"/>
  </p:transition>
  <p:hf sldNum="0" hdr="0" ftr="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accent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accent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accent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accent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accent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0.xml"/><Relationship Id="rId1" Type="http://schemas.openxmlformats.org/officeDocument/2006/relationships/slideLayout" Target="../slideLayouts/slideLayout6.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hyperlink" Target="https://youtu.be/KzY4G381v-E"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071670" y="1571612"/>
            <a:ext cx="5143536" cy="2862322"/>
          </a:xfrm>
          <a:prstGeom prst="rect">
            <a:avLst/>
          </a:prstGeom>
          <a:noFill/>
        </p:spPr>
        <p:txBody>
          <a:bodyPr wrap="square" rtlCol="0">
            <a:spAutoFit/>
          </a:bodyPr>
          <a:lstStyle/>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p:txBody>
      </p:sp>
      <p:sp>
        <p:nvSpPr>
          <p:cNvPr id="5" name="Rectangle 4"/>
          <p:cNvSpPr/>
          <p:nvPr/>
        </p:nvSpPr>
        <p:spPr>
          <a:xfrm>
            <a:off x="1297419" y="1857364"/>
            <a:ext cx="7411004" cy="2585323"/>
          </a:xfrm>
          <a:prstGeom prst="rect">
            <a:avLst/>
          </a:prstGeom>
          <a:noFill/>
        </p:spPr>
        <p:txBody>
          <a:bodyPr wrap="none" lIns="91440" tIns="45720" rIns="91440" bIns="45720">
            <a:spAutoFit/>
          </a:bodyPr>
          <a:lstStyle/>
          <a:p>
            <a:pPr algn="ctr"/>
            <a:r>
              <a:rPr lang="fr-FR" sz="54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CRÉATION </a:t>
            </a:r>
          </a:p>
          <a:p>
            <a:pPr algn="ctr"/>
            <a:r>
              <a:rPr lang="fr-FR" sz="54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RENOUVELLEMENT </a:t>
            </a:r>
          </a:p>
          <a:p>
            <a:pPr algn="ctr"/>
            <a:r>
              <a:rPr lang="fr-FR" sz="54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DU CSE</a:t>
            </a:r>
          </a:p>
        </p:txBody>
      </p:sp>
      <p:sp>
        <p:nvSpPr>
          <p:cNvPr id="6" name="Espace réservé de la date 5"/>
          <p:cNvSpPr>
            <a:spLocks noGrp="1"/>
          </p:cNvSpPr>
          <p:nvPr>
            <p:ph type="dt" sz="half" idx="10"/>
          </p:nvPr>
        </p:nvSpPr>
        <p:spPr/>
        <p:txBody>
          <a:bodyPr/>
          <a:lstStyle/>
          <a:p>
            <a:fld id="{5E765D98-4475-4D5F-A6E5-D2D6A59804A3}" type="datetime1">
              <a:rPr lang="fr-FR" smtClean="0"/>
              <a:pPr/>
              <a:t>21/02/2019</a:t>
            </a:fld>
            <a:endParaRPr lang="fr-FR" dirty="0"/>
          </a:p>
        </p:txBody>
      </p:sp>
    </p:spTree>
  </p:cSld>
  <p:clrMapOvr>
    <a:masterClrMapping/>
  </p:clrMapOvr>
  <p:transition>
    <p:pull dir="l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 Commission Santé, Sécurité et Conditions de Travail (CSSCT)</a:t>
            </a:r>
            <a:endParaRPr lang="fr-FR" dirty="0">
              <a:solidFill>
                <a:srgbClr val="FF0000"/>
              </a:solidFill>
            </a:endParaRPr>
          </a:p>
        </p:txBody>
      </p:sp>
      <p:sp>
        <p:nvSpPr>
          <p:cNvPr id="3" name="Espace réservé du contenu 2"/>
          <p:cNvSpPr>
            <a:spLocks noGrp="1"/>
          </p:cNvSpPr>
          <p:nvPr>
            <p:ph idx="1"/>
          </p:nvPr>
        </p:nvSpPr>
        <p:spPr>
          <a:xfrm>
            <a:off x="1357290" y="1571612"/>
            <a:ext cx="7498080" cy="3714776"/>
          </a:xfrm>
        </p:spPr>
        <p:txBody>
          <a:bodyPr>
            <a:normAutofit/>
          </a:bodyPr>
          <a:lstStyle/>
          <a:p>
            <a:endParaRPr lang="fr-FR" dirty="0"/>
          </a:p>
          <a:p>
            <a:endParaRPr lang="fr-FR" dirty="0"/>
          </a:p>
          <a:p>
            <a:endParaRPr lang="fr-FR" dirty="0"/>
          </a:p>
          <a:p>
            <a:endParaRPr lang="fr-FR" dirty="0"/>
          </a:p>
        </p:txBody>
      </p:sp>
      <p:sp>
        <p:nvSpPr>
          <p:cNvPr id="5" name="Espace réservé de la date 4"/>
          <p:cNvSpPr>
            <a:spLocks noGrp="1"/>
          </p:cNvSpPr>
          <p:nvPr>
            <p:ph type="dt" sz="half" idx="10"/>
          </p:nvPr>
        </p:nvSpPr>
        <p:spPr/>
        <p:txBody>
          <a:bodyPr/>
          <a:lstStyle/>
          <a:p>
            <a:fld id="{7F9C2D7F-BD53-44D8-A591-3BE241ED61A0}" type="datetime1">
              <a:rPr lang="fr-FR" smtClean="0"/>
              <a:pPr/>
              <a:t>21/02/2019</a:t>
            </a:fld>
            <a:endParaRPr lang="fr-FR" dirty="0"/>
          </a:p>
        </p:txBody>
      </p:sp>
      <p:graphicFrame>
        <p:nvGraphicFramePr>
          <p:cNvPr id="6" name="Diagramme 5"/>
          <p:cNvGraphicFramePr/>
          <p:nvPr>
            <p:extLst>
              <p:ext uri="{D42A27DB-BD31-4B8C-83A1-F6EECF244321}">
                <p14:modId xmlns:p14="http://schemas.microsoft.com/office/powerpoint/2010/main" val="203738333"/>
              </p:ext>
            </p:extLst>
          </p:nvPr>
        </p:nvGraphicFramePr>
        <p:xfrm>
          <a:off x="1524000" y="1397000"/>
          <a:ext cx="6691338" cy="38179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6"/>
          <p:cNvSpPr/>
          <p:nvPr/>
        </p:nvSpPr>
        <p:spPr>
          <a:xfrm>
            <a:off x="1285852" y="5473005"/>
            <a:ext cx="7429552" cy="830997"/>
          </a:xfrm>
          <a:prstGeom prst="rect">
            <a:avLst/>
          </a:prstGeom>
        </p:spPr>
        <p:txBody>
          <a:bodyPr wrap="square">
            <a:spAutoFit/>
          </a:bodyPr>
          <a:lstStyle/>
          <a:p>
            <a:pPr algn="ctr"/>
            <a:r>
              <a:rPr lang="fr-FR" sz="2400" dirty="0">
                <a:solidFill>
                  <a:schemeClr val="accent1"/>
                </a:solidFill>
              </a:rPr>
              <a:t>Protection de la sécurité et de la santé des salariés</a:t>
            </a:r>
          </a:p>
          <a:p>
            <a:pPr algn="ctr"/>
            <a:r>
              <a:rPr lang="fr-FR" sz="2400" dirty="0">
                <a:solidFill>
                  <a:schemeClr val="accent1"/>
                </a:solidFill>
              </a:rPr>
              <a:t>Amélioration des conditions de travail</a:t>
            </a:r>
            <a:endParaRPr lang="fr-FR" dirty="0"/>
          </a:p>
        </p:txBody>
      </p:sp>
    </p:spTree>
  </p:cSld>
  <p:clrMapOvr>
    <a:masterClrMapping/>
  </p:clrMapOvr>
  <p:transition>
    <p:pull dir="l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57290" y="285728"/>
            <a:ext cx="7498080" cy="714380"/>
          </a:xfrm>
        </p:spPr>
        <p:txBody>
          <a:bodyPr>
            <a:normAutofit fontScale="90000"/>
          </a:bodyPr>
          <a:lstStyle/>
          <a:p>
            <a:r>
              <a:rPr lang="fr-FR" dirty="0"/>
              <a:t>Les commissions du CSE</a:t>
            </a:r>
          </a:p>
        </p:txBody>
      </p:sp>
      <p:sp>
        <p:nvSpPr>
          <p:cNvPr id="3" name="Espace réservé de la date 2"/>
          <p:cNvSpPr>
            <a:spLocks noGrp="1"/>
          </p:cNvSpPr>
          <p:nvPr>
            <p:ph type="dt" sz="half" idx="10"/>
          </p:nvPr>
        </p:nvSpPr>
        <p:spPr/>
        <p:txBody>
          <a:bodyPr/>
          <a:lstStyle/>
          <a:p>
            <a:fld id="{6F91C605-D06D-46A0-9688-606CABA03046}" type="datetime1">
              <a:rPr lang="fr-FR" smtClean="0"/>
              <a:pPr/>
              <a:t>21/02/2019</a:t>
            </a:fld>
            <a:endParaRPr lang="fr-FR" dirty="0"/>
          </a:p>
        </p:txBody>
      </p:sp>
      <p:graphicFrame>
        <p:nvGraphicFramePr>
          <p:cNvPr id="4" name="Diagramme 3"/>
          <p:cNvGraphicFramePr/>
          <p:nvPr>
            <p:extLst>
              <p:ext uri="{D42A27DB-BD31-4B8C-83A1-F6EECF244321}">
                <p14:modId xmlns:p14="http://schemas.microsoft.com/office/powerpoint/2010/main" val="3209731786"/>
              </p:ext>
            </p:extLst>
          </p:nvPr>
        </p:nvGraphicFramePr>
        <p:xfrm>
          <a:off x="1500166" y="1643050"/>
          <a:ext cx="68400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ZoneTexte 4"/>
          <p:cNvSpPr txBox="1"/>
          <p:nvPr/>
        </p:nvSpPr>
        <p:spPr>
          <a:xfrm>
            <a:off x="2714612" y="1000108"/>
            <a:ext cx="3786214" cy="523220"/>
          </a:xfrm>
          <a:prstGeom prst="rect">
            <a:avLst/>
          </a:prstGeom>
          <a:noFill/>
        </p:spPr>
        <p:txBody>
          <a:bodyPr wrap="square" rtlCol="0">
            <a:spAutoFit/>
          </a:bodyPr>
          <a:lstStyle/>
          <a:p>
            <a:pPr algn="ctr"/>
            <a:r>
              <a:rPr lang="fr-FR" sz="2800" b="1" dirty="0">
                <a:solidFill>
                  <a:srgbClr val="FF0000"/>
                </a:solidFill>
              </a:rPr>
              <a:t>+ 300 salariés</a:t>
            </a:r>
          </a:p>
        </p:txBody>
      </p:sp>
    </p:spTree>
  </p:cSld>
  <p:clrMapOvr>
    <a:masterClrMapping/>
  </p:clrMapOvr>
  <p:transition>
    <p:pull dir="l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Composition de la CSSCT</a:t>
            </a:r>
          </a:p>
        </p:txBody>
      </p:sp>
      <p:sp>
        <p:nvSpPr>
          <p:cNvPr id="4" name="Espace réservé de la date 3"/>
          <p:cNvSpPr>
            <a:spLocks noGrp="1"/>
          </p:cNvSpPr>
          <p:nvPr>
            <p:ph type="dt" sz="half" idx="10"/>
          </p:nvPr>
        </p:nvSpPr>
        <p:spPr/>
        <p:txBody>
          <a:bodyPr/>
          <a:lstStyle/>
          <a:p>
            <a:fld id="{8B9A5421-E100-43BD-9332-11C70D6B388E}" type="datetime1">
              <a:rPr lang="fr-FR" smtClean="0"/>
              <a:pPr/>
              <a:t>21/02/2019</a:t>
            </a:fld>
            <a:endParaRPr lang="fr-FR" dirty="0"/>
          </a:p>
        </p:txBody>
      </p:sp>
      <p:sp>
        <p:nvSpPr>
          <p:cNvPr id="6" name="ZoneTexte 5"/>
          <p:cNvSpPr txBox="1"/>
          <p:nvPr/>
        </p:nvSpPr>
        <p:spPr>
          <a:xfrm>
            <a:off x="3000364" y="2500306"/>
            <a:ext cx="4143404" cy="523220"/>
          </a:xfrm>
          <a:prstGeom prst="rect">
            <a:avLst/>
          </a:prstGeom>
          <a:solidFill>
            <a:schemeClr val="accent4">
              <a:lumMod val="20000"/>
              <a:lumOff val="80000"/>
            </a:schemeClr>
          </a:solidFill>
        </p:spPr>
        <p:txBody>
          <a:bodyPr wrap="square" rtlCol="0">
            <a:spAutoFit/>
          </a:bodyPr>
          <a:lstStyle/>
          <a:p>
            <a:r>
              <a:rPr lang="fr-FR" sz="2800" dirty="0">
                <a:solidFill>
                  <a:srgbClr val="7030A0"/>
                </a:solidFill>
              </a:rPr>
              <a:t>Désignés par le CSE</a:t>
            </a:r>
          </a:p>
        </p:txBody>
      </p:sp>
      <p:sp>
        <p:nvSpPr>
          <p:cNvPr id="7" name="ZoneTexte 6"/>
          <p:cNvSpPr txBox="1"/>
          <p:nvPr/>
        </p:nvSpPr>
        <p:spPr>
          <a:xfrm>
            <a:off x="1571604" y="1714488"/>
            <a:ext cx="5500726" cy="523220"/>
          </a:xfrm>
          <a:prstGeom prst="rect">
            <a:avLst/>
          </a:prstGeom>
          <a:solidFill>
            <a:schemeClr val="bg2"/>
          </a:solidFill>
        </p:spPr>
        <p:txBody>
          <a:bodyPr wrap="square" rtlCol="0">
            <a:spAutoFit/>
          </a:bodyPr>
          <a:lstStyle/>
          <a:p>
            <a:r>
              <a:rPr lang="fr-FR" sz="2800" dirty="0">
                <a:solidFill>
                  <a:srgbClr val="7030A0"/>
                </a:solidFill>
              </a:rPr>
              <a:t>Trois représentants dont un cadre</a:t>
            </a:r>
          </a:p>
        </p:txBody>
      </p:sp>
      <p:sp>
        <p:nvSpPr>
          <p:cNvPr id="8" name="ZoneTexte 7"/>
          <p:cNvSpPr txBox="1"/>
          <p:nvPr/>
        </p:nvSpPr>
        <p:spPr>
          <a:xfrm>
            <a:off x="3714744" y="3429000"/>
            <a:ext cx="4313640" cy="523220"/>
          </a:xfrm>
          <a:prstGeom prst="rect">
            <a:avLst/>
          </a:prstGeom>
          <a:solidFill>
            <a:schemeClr val="bg2"/>
          </a:solidFill>
        </p:spPr>
        <p:txBody>
          <a:bodyPr wrap="square" rtlCol="0">
            <a:spAutoFit/>
          </a:bodyPr>
          <a:lstStyle/>
          <a:p>
            <a:r>
              <a:rPr lang="fr-FR" sz="2800" dirty="0">
                <a:solidFill>
                  <a:srgbClr val="7030A0"/>
                </a:solidFill>
              </a:rPr>
              <a:t>Formation de 5 ou 3 jours</a:t>
            </a:r>
          </a:p>
        </p:txBody>
      </p:sp>
      <p:sp>
        <p:nvSpPr>
          <p:cNvPr id="10" name="Rectangle 9"/>
          <p:cNvSpPr/>
          <p:nvPr/>
        </p:nvSpPr>
        <p:spPr>
          <a:xfrm>
            <a:off x="5143504" y="4500570"/>
            <a:ext cx="3847592" cy="523220"/>
          </a:xfrm>
          <a:prstGeom prst="rect">
            <a:avLst/>
          </a:prstGeom>
          <a:solidFill>
            <a:schemeClr val="bg2"/>
          </a:solidFill>
        </p:spPr>
        <p:txBody>
          <a:bodyPr wrap="none">
            <a:spAutoFit/>
          </a:bodyPr>
          <a:lstStyle/>
          <a:p>
            <a:r>
              <a:rPr lang="fr-FR" sz="2800" dirty="0">
                <a:solidFill>
                  <a:srgbClr val="7030A0"/>
                </a:solidFill>
              </a:rPr>
              <a:t>Présidée par l'employeur</a:t>
            </a:r>
            <a:r>
              <a:rPr lang="fr-FR" i="1" dirty="0"/>
              <a:t> </a:t>
            </a:r>
            <a:endParaRPr lang="fr-FR" dirty="0"/>
          </a:p>
        </p:txBody>
      </p:sp>
      <p:sp>
        <p:nvSpPr>
          <p:cNvPr id="11" name="Rectangle 10"/>
          <p:cNvSpPr/>
          <p:nvPr/>
        </p:nvSpPr>
        <p:spPr>
          <a:xfrm>
            <a:off x="1785918" y="5643578"/>
            <a:ext cx="6000792" cy="646331"/>
          </a:xfrm>
          <a:prstGeom prst="rect">
            <a:avLst/>
          </a:prstGeom>
        </p:spPr>
        <p:txBody>
          <a:bodyPr wrap="square">
            <a:spAutoFit/>
          </a:bodyPr>
          <a:lstStyle/>
          <a:p>
            <a:r>
              <a:rPr lang="fr-FR" i="1" dirty="0">
                <a:solidFill>
                  <a:srgbClr val="FF0000"/>
                </a:solidFill>
              </a:rPr>
              <a:t>Réunion préparatoire au CSE, sur les questions relatives à la santé et aux accidents de travail…</a:t>
            </a:r>
            <a:endParaRPr lang="fr-FR" dirty="0">
              <a:solidFill>
                <a:srgbClr val="FF0000"/>
              </a:solidFill>
            </a:endParaRPr>
          </a:p>
        </p:txBody>
      </p:sp>
    </p:spTree>
  </p:cSld>
  <p:clrMapOvr>
    <a:masterClrMapping/>
  </p:clrMapOvr>
  <p:transition>
    <p:pull dir="l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a:t>Vidéo </a:t>
            </a:r>
            <a:r>
              <a:rPr lang="fr-FR" dirty="0">
                <a:solidFill>
                  <a:srgbClr val="FF0000"/>
                </a:solidFill>
              </a:rPr>
              <a:t>CSSCT</a:t>
            </a:r>
            <a:endParaRPr lang="fr-FR" dirty="0"/>
          </a:p>
        </p:txBody>
      </p:sp>
      <p:sp>
        <p:nvSpPr>
          <p:cNvPr id="3" name="Espace réservé du contenu 2"/>
          <p:cNvSpPr>
            <a:spLocks noGrp="1"/>
          </p:cNvSpPr>
          <p:nvPr>
            <p:ph idx="1"/>
          </p:nvPr>
        </p:nvSpPr>
        <p:spPr/>
        <p:txBody>
          <a:bodyPr/>
          <a:lstStyle/>
          <a:p>
            <a:r>
              <a:rPr lang="fr-FR" dirty="0"/>
              <a:t>« La CSSCT dans les entreprises dotées de plusieurs établissements distincts - Bruno </a:t>
            </a:r>
            <a:r>
              <a:rPr lang="fr-FR" dirty="0" err="1"/>
              <a:t>Serizay</a:t>
            </a:r>
            <a:r>
              <a:rPr lang="fr-FR" dirty="0"/>
              <a:t> »</a:t>
            </a:r>
          </a:p>
          <a:p>
            <a:endParaRPr lang="fr-FR" dirty="0"/>
          </a:p>
          <a:p>
            <a:pPr algn="ctr">
              <a:buNone/>
            </a:pPr>
            <a:r>
              <a:rPr lang="fr-FR" dirty="0">
                <a:hlinkClick r:id="rId2"/>
              </a:rPr>
              <a:t>https://youtu.be/KzY4G381v-E</a:t>
            </a:r>
            <a:endParaRPr lang="fr-FR" dirty="0"/>
          </a:p>
        </p:txBody>
      </p:sp>
      <p:sp>
        <p:nvSpPr>
          <p:cNvPr id="4" name="Espace réservé de la date 3"/>
          <p:cNvSpPr>
            <a:spLocks noGrp="1"/>
          </p:cNvSpPr>
          <p:nvPr>
            <p:ph type="dt" sz="half" idx="10"/>
          </p:nvPr>
        </p:nvSpPr>
        <p:spPr/>
        <p:txBody>
          <a:bodyPr/>
          <a:lstStyle/>
          <a:p>
            <a:fld id="{2C138F6C-9ED8-4BA3-8091-15B14A303D0C}" type="datetime1">
              <a:rPr lang="fr-FR" smtClean="0"/>
              <a:pPr/>
              <a:t>21/02/2019</a:t>
            </a:fld>
            <a:endParaRPr lang="fr-FR" dirty="0"/>
          </a:p>
        </p:txBody>
      </p:sp>
    </p:spTree>
  </p:cSld>
  <p:clrMapOvr>
    <a:masterClrMapping/>
  </p:clrMapOvr>
  <p:transition>
    <p:pull dir="l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Les élections des représentants du personnel</a:t>
            </a:r>
          </a:p>
        </p:txBody>
      </p:sp>
      <p:sp>
        <p:nvSpPr>
          <p:cNvPr id="3" name="Espace réservé du contenu 2"/>
          <p:cNvSpPr>
            <a:spLocks noGrp="1"/>
          </p:cNvSpPr>
          <p:nvPr>
            <p:ph idx="1"/>
          </p:nvPr>
        </p:nvSpPr>
        <p:spPr/>
        <p:txBody>
          <a:bodyPr>
            <a:normAutofit/>
          </a:bodyPr>
          <a:lstStyle/>
          <a:p>
            <a:endParaRPr lang="fr-FR" dirty="0"/>
          </a:p>
          <a:p>
            <a:r>
              <a:rPr lang="fr-FR" dirty="0"/>
              <a:t>Abordé dans le chapitre 10</a:t>
            </a:r>
          </a:p>
        </p:txBody>
      </p:sp>
      <p:sp>
        <p:nvSpPr>
          <p:cNvPr id="4" name="Espace réservé de la date 3"/>
          <p:cNvSpPr>
            <a:spLocks noGrp="1"/>
          </p:cNvSpPr>
          <p:nvPr>
            <p:ph type="dt" sz="half" idx="10"/>
          </p:nvPr>
        </p:nvSpPr>
        <p:spPr/>
        <p:txBody>
          <a:bodyPr/>
          <a:lstStyle/>
          <a:p>
            <a:fld id="{892EFF73-5699-4D7C-AF6E-E9BDA57C63DE}" type="datetime1">
              <a:rPr lang="fr-FR" smtClean="0"/>
              <a:pPr/>
              <a:t>21/02/2019</a:t>
            </a:fld>
            <a:endParaRPr lang="fr-FR" dirty="0"/>
          </a:p>
        </p:txBody>
      </p:sp>
    </p:spTree>
  </p:cSld>
  <p:clrMapOvr>
    <a:masterClrMapping/>
  </p:clrMapOvr>
  <p:transition>
    <p:pull dir="l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1435608" y="274638"/>
            <a:ext cx="7279796" cy="939784"/>
          </a:xfrm>
        </p:spPr>
        <p:txBody>
          <a:bodyPr>
            <a:normAutofit/>
          </a:bodyPr>
          <a:lstStyle/>
          <a:p>
            <a:r>
              <a:rPr lang="fr-FR" dirty="0"/>
              <a:t>L’encadrement juridique </a:t>
            </a:r>
          </a:p>
        </p:txBody>
      </p:sp>
      <p:sp>
        <p:nvSpPr>
          <p:cNvPr id="4" name="Espace réservé du contenu 3"/>
          <p:cNvSpPr>
            <a:spLocks noGrp="1"/>
          </p:cNvSpPr>
          <p:nvPr>
            <p:ph idx="1"/>
          </p:nvPr>
        </p:nvSpPr>
        <p:spPr/>
        <p:txBody>
          <a:bodyPr/>
          <a:lstStyle/>
          <a:p>
            <a:r>
              <a:rPr lang="fr-FR" dirty="0">
                <a:solidFill>
                  <a:srgbClr val="FF0000"/>
                </a:solidFill>
              </a:rPr>
              <a:t>Loi Travail </a:t>
            </a:r>
            <a:r>
              <a:rPr lang="fr-FR" dirty="0"/>
              <a:t>(dite loi El Khomri) août 2016 </a:t>
            </a:r>
          </a:p>
          <a:p>
            <a:r>
              <a:rPr lang="fr-FR" dirty="0">
                <a:solidFill>
                  <a:srgbClr val="FF0000"/>
                </a:solidFill>
              </a:rPr>
              <a:t>Ordonnances</a:t>
            </a:r>
            <a:r>
              <a:rPr lang="fr-FR" dirty="0"/>
              <a:t> septembre </a:t>
            </a:r>
            <a:r>
              <a:rPr lang="fr-FR" dirty="0">
                <a:solidFill>
                  <a:srgbClr val="FF0000"/>
                </a:solidFill>
              </a:rPr>
              <a:t>2017</a:t>
            </a:r>
            <a:r>
              <a:rPr lang="fr-FR" dirty="0"/>
              <a:t> (dite loi Macron)</a:t>
            </a:r>
          </a:p>
          <a:p>
            <a:r>
              <a:rPr lang="fr-FR" dirty="0">
                <a:solidFill>
                  <a:srgbClr val="FF0000"/>
                </a:solidFill>
              </a:rPr>
              <a:t>Décret</a:t>
            </a:r>
            <a:r>
              <a:rPr lang="fr-FR" dirty="0"/>
              <a:t> n° 2017-1819 du 29 décembre 2017 relatif au comité social et économique</a:t>
            </a:r>
          </a:p>
          <a:p>
            <a:endParaRPr lang="fr-FR" dirty="0"/>
          </a:p>
        </p:txBody>
      </p:sp>
      <p:sp>
        <p:nvSpPr>
          <p:cNvPr id="2" name="Espace réservé de la date 1"/>
          <p:cNvSpPr>
            <a:spLocks noGrp="1"/>
          </p:cNvSpPr>
          <p:nvPr>
            <p:ph type="dt" sz="half" idx="10"/>
          </p:nvPr>
        </p:nvSpPr>
        <p:spPr/>
        <p:txBody>
          <a:bodyPr/>
          <a:lstStyle/>
          <a:p>
            <a:fld id="{B1936769-CF27-4AC0-A6CE-942FFFCC9245}" type="datetime1">
              <a:rPr lang="fr-FR" smtClean="0"/>
              <a:pPr/>
              <a:t>21/02/2019</a:t>
            </a:fld>
            <a:endParaRPr lang="fr-FR" dirty="0"/>
          </a:p>
        </p:txBody>
      </p:sp>
    </p:spTree>
  </p:cSld>
  <p:clrMapOvr>
    <a:masterClrMapping/>
  </p:clrMapOvr>
  <p:transition>
    <p:pull dir="l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85852" y="285728"/>
            <a:ext cx="7467600" cy="654032"/>
          </a:xfrm>
        </p:spPr>
        <p:txBody>
          <a:bodyPr>
            <a:normAutofit fontScale="90000"/>
          </a:bodyPr>
          <a:lstStyle/>
          <a:p>
            <a:r>
              <a:rPr lang="fr-FR" dirty="0"/>
              <a:t>Organisations  Concernées</a:t>
            </a:r>
          </a:p>
        </p:txBody>
      </p:sp>
      <p:sp>
        <p:nvSpPr>
          <p:cNvPr id="5" name="Espace réservé du contenu 4"/>
          <p:cNvSpPr>
            <a:spLocks noGrp="1"/>
          </p:cNvSpPr>
          <p:nvPr>
            <p:ph idx="1"/>
          </p:nvPr>
        </p:nvSpPr>
        <p:spPr>
          <a:xfrm>
            <a:off x="1428728" y="1214422"/>
            <a:ext cx="7467600" cy="4873752"/>
          </a:xfrm>
        </p:spPr>
        <p:txBody>
          <a:bodyPr>
            <a:normAutofit/>
          </a:bodyPr>
          <a:lstStyle/>
          <a:p>
            <a:endParaRPr lang="fr-FR" dirty="0"/>
          </a:p>
          <a:p>
            <a:pPr>
              <a:buNone/>
            </a:pPr>
            <a:endParaRPr lang="fr-FR" dirty="0"/>
          </a:p>
        </p:txBody>
      </p:sp>
      <p:sp>
        <p:nvSpPr>
          <p:cNvPr id="7" name="Espace réservé de la date 6"/>
          <p:cNvSpPr>
            <a:spLocks noGrp="1"/>
          </p:cNvSpPr>
          <p:nvPr>
            <p:ph type="dt" sz="half" idx="10"/>
          </p:nvPr>
        </p:nvSpPr>
        <p:spPr/>
        <p:txBody>
          <a:bodyPr/>
          <a:lstStyle/>
          <a:p>
            <a:fld id="{1BB4F8E4-F551-452A-940A-543FDEC57F81}" type="datetime1">
              <a:rPr lang="fr-FR" smtClean="0"/>
              <a:pPr/>
              <a:t>21/02/2019</a:t>
            </a:fld>
            <a:endParaRPr lang="fr-FR" dirty="0"/>
          </a:p>
        </p:txBody>
      </p:sp>
      <p:graphicFrame>
        <p:nvGraphicFramePr>
          <p:cNvPr id="4" name="Diagramme 3"/>
          <p:cNvGraphicFramePr/>
          <p:nvPr>
            <p:extLst>
              <p:ext uri="{D42A27DB-BD31-4B8C-83A1-F6EECF244321}">
                <p14:modId xmlns:p14="http://schemas.microsoft.com/office/powerpoint/2010/main" val="2669181735"/>
              </p:ext>
            </p:extLst>
          </p:nvPr>
        </p:nvGraphicFramePr>
        <p:xfrm>
          <a:off x="2071670" y="1500174"/>
          <a:ext cx="6096000" cy="34290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ZoneTexte 5"/>
          <p:cNvSpPr txBox="1"/>
          <p:nvPr/>
        </p:nvSpPr>
        <p:spPr>
          <a:xfrm>
            <a:off x="2857488" y="5143512"/>
            <a:ext cx="5214974" cy="646331"/>
          </a:xfrm>
          <a:prstGeom prst="rect">
            <a:avLst/>
          </a:prstGeom>
          <a:noFill/>
        </p:spPr>
        <p:txBody>
          <a:bodyPr wrap="square" rtlCol="0">
            <a:spAutoFit/>
          </a:bodyPr>
          <a:lstStyle/>
          <a:p>
            <a:pPr algn="ctr"/>
            <a:r>
              <a:rPr lang="fr-FR" sz="3600" dirty="0">
                <a:solidFill>
                  <a:schemeClr val="accent1"/>
                </a:solidFill>
              </a:rPr>
              <a:t>De plus de 10 salariés </a:t>
            </a:r>
          </a:p>
        </p:txBody>
      </p:sp>
    </p:spTree>
  </p:cSld>
  <p:clrMapOvr>
    <a:masterClrMapping/>
  </p:clrMapOvr>
  <p:transition>
    <p:pull dir="l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dirty="0"/>
              <a:t>Le fonctionnement</a:t>
            </a:r>
          </a:p>
        </p:txBody>
      </p:sp>
      <p:sp>
        <p:nvSpPr>
          <p:cNvPr id="4" name="Espace réservé de la date 3"/>
          <p:cNvSpPr>
            <a:spLocks noGrp="1"/>
          </p:cNvSpPr>
          <p:nvPr>
            <p:ph type="dt" sz="half" idx="10"/>
          </p:nvPr>
        </p:nvSpPr>
        <p:spPr/>
        <p:txBody>
          <a:bodyPr/>
          <a:lstStyle/>
          <a:p>
            <a:fld id="{8B9A5421-E100-43BD-9332-11C70D6B388E}" type="datetime1">
              <a:rPr lang="fr-FR" smtClean="0"/>
              <a:pPr/>
              <a:t>21/02/2019</a:t>
            </a:fld>
            <a:endParaRPr lang="fr-FR" dirty="0"/>
          </a:p>
        </p:txBody>
      </p:sp>
      <p:graphicFrame>
        <p:nvGraphicFramePr>
          <p:cNvPr id="6" name="Diagramme 5"/>
          <p:cNvGraphicFramePr/>
          <p:nvPr>
            <p:extLst>
              <p:ext uri="{D42A27DB-BD31-4B8C-83A1-F6EECF244321}">
                <p14:modId xmlns:p14="http://schemas.microsoft.com/office/powerpoint/2010/main" val="2675060290"/>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pull dir="l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57290" y="285728"/>
            <a:ext cx="7467600" cy="511156"/>
          </a:xfrm>
        </p:spPr>
        <p:txBody>
          <a:bodyPr>
            <a:normAutofit fontScale="90000"/>
          </a:bodyPr>
          <a:lstStyle/>
          <a:p>
            <a:r>
              <a:rPr lang="fr-FR" dirty="0"/>
              <a:t>La composition du CSE</a:t>
            </a:r>
          </a:p>
        </p:txBody>
      </p:sp>
      <p:sp>
        <p:nvSpPr>
          <p:cNvPr id="3" name="Espace réservé du contenu 2"/>
          <p:cNvSpPr>
            <a:spLocks noGrp="1"/>
          </p:cNvSpPr>
          <p:nvPr>
            <p:ph idx="1"/>
          </p:nvPr>
        </p:nvSpPr>
        <p:spPr>
          <a:xfrm>
            <a:off x="1500166" y="857232"/>
            <a:ext cx="7143800" cy="4857784"/>
          </a:xfrm>
        </p:spPr>
        <p:txBody>
          <a:bodyPr>
            <a:normAutofit/>
          </a:bodyPr>
          <a:lstStyle/>
          <a:p>
            <a:pPr>
              <a:buNone/>
            </a:pPr>
            <a:endParaRPr lang="fr-FR" dirty="0"/>
          </a:p>
          <a:p>
            <a:pPr>
              <a:buNone/>
            </a:pPr>
            <a:endParaRPr lang="fr-FR" dirty="0"/>
          </a:p>
          <a:p>
            <a:pPr>
              <a:buNone/>
            </a:pPr>
            <a:endParaRPr lang="fr-FR" dirty="0"/>
          </a:p>
        </p:txBody>
      </p:sp>
      <p:sp>
        <p:nvSpPr>
          <p:cNvPr id="5" name="Espace réservé de la date 4"/>
          <p:cNvSpPr>
            <a:spLocks noGrp="1"/>
          </p:cNvSpPr>
          <p:nvPr>
            <p:ph type="dt" sz="half" idx="10"/>
          </p:nvPr>
        </p:nvSpPr>
        <p:spPr/>
        <p:txBody>
          <a:bodyPr/>
          <a:lstStyle/>
          <a:p>
            <a:fld id="{019BA625-C2CB-42DF-AB0E-4EAC35C555ED}" type="datetime1">
              <a:rPr lang="fr-FR" smtClean="0"/>
              <a:pPr/>
              <a:t>21/02/2019</a:t>
            </a:fld>
            <a:endParaRPr lang="fr-FR" dirty="0"/>
          </a:p>
        </p:txBody>
      </p:sp>
      <p:graphicFrame>
        <p:nvGraphicFramePr>
          <p:cNvPr id="4" name="Diagramme 3"/>
          <p:cNvGraphicFramePr/>
          <p:nvPr>
            <p:extLst>
              <p:ext uri="{D42A27DB-BD31-4B8C-83A1-F6EECF244321}">
                <p14:modId xmlns:p14="http://schemas.microsoft.com/office/powerpoint/2010/main" val="4150830819"/>
              </p:ext>
            </p:extLst>
          </p:nvPr>
        </p:nvGraphicFramePr>
        <p:xfrm>
          <a:off x="500034" y="928670"/>
          <a:ext cx="7643866" cy="45323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pull dir="l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00166" y="285728"/>
            <a:ext cx="7467600" cy="725470"/>
          </a:xfrm>
        </p:spPr>
        <p:txBody>
          <a:bodyPr>
            <a:normAutofit fontScale="90000"/>
          </a:bodyPr>
          <a:lstStyle/>
          <a:p>
            <a:r>
              <a:rPr lang="fr-FR" dirty="0"/>
              <a:t>Les attributions communes </a:t>
            </a:r>
          </a:p>
        </p:txBody>
      </p:sp>
      <p:graphicFrame>
        <p:nvGraphicFramePr>
          <p:cNvPr id="6" name="Espace réservé du contenu 5"/>
          <p:cNvGraphicFramePr>
            <a:graphicFrameLocks noGrp="1"/>
          </p:cNvGraphicFramePr>
          <p:nvPr>
            <p:ph idx="1"/>
          </p:nvPr>
        </p:nvGraphicFramePr>
        <p:xfrm>
          <a:off x="457200" y="1357313"/>
          <a:ext cx="7467600" cy="5116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Espace réservé de la date 6"/>
          <p:cNvSpPr>
            <a:spLocks noGrp="1"/>
          </p:cNvSpPr>
          <p:nvPr>
            <p:ph type="dt" sz="half" idx="10"/>
          </p:nvPr>
        </p:nvSpPr>
        <p:spPr/>
        <p:txBody>
          <a:bodyPr/>
          <a:lstStyle/>
          <a:p>
            <a:fld id="{35D30A7C-4858-42C7-9066-8883872DA746}" type="datetime1">
              <a:rPr lang="fr-FR" smtClean="0"/>
              <a:pPr/>
              <a:t>21/02/2019</a:t>
            </a:fld>
            <a:endParaRPr lang="fr-FR" dirty="0"/>
          </a:p>
        </p:txBody>
      </p:sp>
    </p:spTree>
  </p:cSld>
  <p:clrMapOvr>
    <a:masterClrMapping/>
  </p:clrMapOvr>
  <p:transition>
    <p:pull dir="l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Les attributions du CSE</a:t>
            </a:r>
            <a:br>
              <a:rPr lang="fr-FR" dirty="0"/>
            </a:br>
            <a:r>
              <a:rPr lang="fr-FR" dirty="0"/>
              <a:t>50 salariés et plus</a:t>
            </a:r>
          </a:p>
        </p:txBody>
      </p:sp>
      <p:sp>
        <p:nvSpPr>
          <p:cNvPr id="4" name="Espace réservé de la date 3"/>
          <p:cNvSpPr>
            <a:spLocks noGrp="1"/>
          </p:cNvSpPr>
          <p:nvPr>
            <p:ph type="dt" sz="half" idx="10"/>
          </p:nvPr>
        </p:nvSpPr>
        <p:spPr/>
        <p:txBody>
          <a:bodyPr/>
          <a:lstStyle/>
          <a:p>
            <a:fld id="{19D255CD-2346-49D8-9D29-240E0938F8D1}" type="datetime1">
              <a:rPr lang="fr-FR" smtClean="0"/>
              <a:pPr/>
              <a:t>21/02/2019</a:t>
            </a:fld>
            <a:endParaRPr lang="fr-FR" dirty="0"/>
          </a:p>
        </p:txBody>
      </p:sp>
      <p:graphicFrame>
        <p:nvGraphicFramePr>
          <p:cNvPr id="5" name="Diagramme 4"/>
          <p:cNvGraphicFramePr/>
          <p:nvPr/>
        </p:nvGraphicFramePr>
        <p:xfrm>
          <a:off x="1357290" y="1571612"/>
          <a:ext cx="7128000" cy="464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ZoneTexte 5"/>
          <p:cNvSpPr txBox="1"/>
          <p:nvPr/>
        </p:nvSpPr>
        <p:spPr>
          <a:xfrm>
            <a:off x="3000364" y="1643050"/>
            <a:ext cx="4714908" cy="646331"/>
          </a:xfrm>
          <a:prstGeom prst="rect">
            <a:avLst/>
          </a:prstGeom>
          <a:noFill/>
        </p:spPr>
        <p:txBody>
          <a:bodyPr wrap="square" rtlCol="0">
            <a:spAutoFit/>
          </a:bodyPr>
          <a:lstStyle/>
          <a:p>
            <a:pPr algn="ctr"/>
            <a:r>
              <a:rPr lang="fr-FR" sz="3600" b="1" dirty="0">
                <a:solidFill>
                  <a:srgbClr val="FF0000"/>
                </a:solidFill>
              </a:rPr>
              <a:t>S’exprimer </a:t>
            </a:r>
          </a:p>
        </p:txBody>
      </p:sp>
    </p:spTree>
  </p:cSld>
  <p:clrMapOvr>
    <a:masterClrMapping/>
  </p:clrMapOvr>
  <p:transition>
    <p:pull dir="l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1435608" y="274320"/>
            <a:ext cx="7498080" cy="582912"/>
          </a:xfrm>
        </p:spPr>
        <p:txBody>
          <a:bodyPr>
            <a:noAutofit/>
          </a:bodyPr>
          <a:lstStyle/>
          <a:p>
            <a:r>
              <a:rPr lang="fr-FR" sz="3300" dirty="0"/>
              <a:t>Les attributions du CSE 50 salariés et plus</a:t>
            </a:r>
          </a:p>
        </p:txBody>
      </p:sp>
      <p:sp>
        <p:nvSpPr>
          <p:cNvPr id="3" name="Espace réservé de la date 2"/>
          <p:cNvSpPr>
            <a:spLocks noGrp="1"/>
          </p:cNvSpPr>
          <p:nvPr>
            <p:ph type="dt" sz="half" idx="10"/>
          </p:nvPr>
        </p:nvSpPr>
        <p:spPr/>
        <p:txBody>
          <a:bodyPr/>
          <a:lstStyle/>
          <a:p>
            <a:fld id="{6F91C605-D06D-46A0-9688-606CABA03046}" type="datetime1">
              <a:rPr lang="fr-FR" smtClean="0"/>
              <a:pPr/>
              <a:t>21/02/2019</a:t>
            </a:fld>
            <a:endParaRPr lang="fr-FR" dirty="0"/>
          </a:p>
        </p:txBody>
      </p:sp>
      <p:graphicFrame>
        <p:nvGraphicFramePr>
          <p:cNvPr id="5" name="Diagramme 4"/>
          <p:cNvGraphicFramePr/>
          <p:nvPr>
            <p:extLst>
              <p:ext uri="{D42A27DB-BD31-4B8C-83A1-F6EECF244321}">
                <p14:modId xmlns:p14="http://schemas.microsoft.com/office/powerpoint/2010/main" val="2272557898"/>
              </p:ext>
            </p:extLst>
          </p:nvPr>
        </p:nvGraphicFramePr>
        <p:xfrm>
          <a:off x="1214414" y="1714488"/>
          <a:ext cx="7488000" cy="49292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ZoneTexte 6"/>
          <p:cNvSpPr txBox="1"/>
          <p:nvPr/>
        </p:nvSpPr>
        <p:spPr>
          <a:xfrm>
            <a:off x="2500298" y="928670"/>
            <a:ext cx="5786478" cy="646331"/>
          </a:xfrm>
          <a:prstGeom prst="rect">
            <a:avLst/>
          </a:prstGeom>
          <a:noFill/>
        </p:spPr>
        <p:txBody>
          <a:bodyPr wrap="square" rtlCol="0">
            <a:spAutoFit/>
          </a:bodyPr>
          <a:lstStyle/>
          <a:p>
            <a:r>
              <a:rPr lang="fr-FR" sz="3600" b="1" dirty="0">
                <a:solidFill>
                  <a:srgbClr val="FF0000"/>
                </a:solidFill>
              </a:rPr>
              <a:t>Être informé et consulté </a:t>
            </a:r>
            <a:endParaRPr lang="fr-FR" sz="3600" dirty="0"/>
          </a:p>
        </p:txBody>
      </p:sp>
    </p:spTree>
  </p:cSld>
  <p:clrMapOvr>
    <a:masterClrMapping/>
  </p:clrMapOvr>
  <p:transition>
    <p:pull dir="l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57290" y="285728"/>
            <a:ext cx="7498080" cy="846158"/>
          </a:xfrm>
        </p:spPr>
        <p:txBody>
          <a:bodyPr/>
          <a:lstStyle/>
          <a:p>
            <a:r>
              <a:rPr lang="fr-FR" dirty="0"/>
              <a:t>Les moyens du CSE</a:t>
            </a:r>
          </a:p>
        </p:txBody>
      </p:sp>
      <p:sp>
        <p:nvSpPr>
          <p:cNvPr id="3" name="Espace réservé du contenu 2"/>
          <p:cNvSpPr>
            <a:spLocks noGrp="1"/>
          </p:cNvSpPr>
          <p:nvPr>
            <p:ph idx="1"/>
          </p:nvPr>
        </p:nvSpPr>
        <p:spPr>
          <a:xfrm>
            <a:off x="1357290" y="1571612"/>
            <a:ext cx="7498080" cy="4786346"/>
          </a:xfrm>
        </p:spPr>
        <p:txBody>
          <a:bodyPr>
            <a:normAutofit/>
          </a:bodyPr>
          <a:lstStyle/>
          <a:p>
            <a:pPr>
              <a:buNone/>
            </a:pPr>
            <a:endParaRPr lang="fr-FR" dirty="0">
              <a:solidFill>
                <a:srgbClr val="FF0000"/>
              </a:solidFill>
            </a:endParaRPr>
          </a:p>
          <a:p>
            <a:pPr>
              <a:buFontTx/>
              <a:buChar char="-"/>
            </a:pPr>
            <a:endParaRPr lang="fr-FR" dirty="0"/>
          </a:p>
          <a:p>
            <a:endParaRPr lang="fr-FR" dirty="0"/>
          </a:p>
          <a:p>
            <a:endParaRPr lang="fr-FR" dirty="0"/>
          </a:p>
        </p:txBody>
      </p:sp>
      <p:sp>
        <p:nvSpPr>
          <p:cNvPr id="4" name="Espace réservé de la date 3"/>
          <p:cNvSpPr>
            <a:spLocks noGrp="1"/>
          </p:cNvSpPr>
          <p:nvPr>
            <p:ph type="dt" sz="half" idx="10"/>
          </p:nvPr>
        </p:nvSpPr>
        <p:spPr/>
        <p:txBody>
          <a:bodyPr/>
          <a:lstStyle/>
          <a:p>
            <a:fld id="{1C524927-CE10-41A4-8B6B-032D3DADFDC7}" type="datetime1">
              <a:rPr lang="fr-FR" smtClean="0"/>
              <a:pPr/>
              <a:t>21/02/2019</a:t>
            </a:fld>
            <a:endParaRPr lang="fr-FR" dirty="0"/>
          </a:p>
        </p:txBody>
      </p:sp>
      <p:graphicFrame>
        <p:nvGraphicFramePr>
          <p:cNvPr id="8" name="Diagramme 7"/>
          <p:cNvGraphicFramePr/>
          <p:nvPr>
            <p:extLst>
              <p:ext uri="{D42A27DB-BD31-4B8C-83A1-F6EECF244321}">
                <p14:modId xmlns:p14="http://schemas.microsoft.com/office/powerpoint/2010/main" val="1316156840"/>
              </p:ext>
            </p:extLst>
          </p:nvPr>
        </p:nvGraphicFramePr>
        <p:xfrm>
          <a:off x="1668330" y="2050805"/>
          <a:ext cx="6876000" cy="3816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pull dir="lu"/>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1183</TotalTime>
  <Words>1054</Words>
  <Application>Microsoft Office PowerPoint</Application>
  <PresentationFormat>Affichage à l'écran (4:3)</PresentationFormat>
  <Paragraphs>197</Paragraphs>
  <Slides>14</Slides>
  <Notes>11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14</vt:i4>
      </vt:variant>
    </vt:vector>
  </HeadingPairs>
  <TitlesOfParts>
    <vt:vector size="20" baseType="lpstr">
      <vt:lpstr>Arial</vt:lpstr>
      <vt:lpstr>Calibri</vt:lpstr>
      <vt:lpstr>Gill Sans MT</vt:lpstr>
      <vt:lpstr>Verdana</vt:lpstr>
      <vt:lpstr>Wingdings 2</vt:lpstr>
      <vt:lpstr>Solstice</vt:lpstr>
      <vt:lpstr>Présentation PowerPoint</vt:lpstr>
      <vt:lpstr>L’encadrement juridique </vt:lpstr>
      <vt:lpstr>Organisations  Concernées</vt:lpstr>
      <vt:lpstr>Le fonctionnement</vt:lpstr>
      <vt:lpstr>La composition du CSE</vt:lpstr>
      <vt:lpstr>Les attributions communes </vt:lpstr>
      <vt:lpstr>Les attributions du CSE 50 salariés et plus</vt:lpstr>
      <vt:lpstr>Les attributions du CSE 50 salariés et plus</vt:lpstr>
      <vt:lpstr>Les moyens du CSE</vt:lpstr>
      <vt:lpstr> Commission Santé, Sécurité et Conditions de Travail (CSSCT)</vt:lpstr>
      <vt:lpstr>Les commissions du CSE</vt:lpstr>
      <vt:lpstr>Composition de la CSSCT</vt:lpstr>
      <vt:lpstr>Vidéo CSSCT</vt:lpstr>
      <vt:lpstr>Les élections des représentants du personnel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Comité Social et Économique</dc:title>
  <dc:creator>MM pour Fontaine picard</dc:creator>
  <cp:keywords>CSE</cp:keywords>
  <cp:lastModifiedBy>Rémi MARTIN</cp:lastModifiedBy>
  <cp:revision>74</cp:revision>
  <dcterms:created xsi:type="dcterms:W3CDTF">2019-01-15T13:35:13Z</dcterms:created>
  <dcterms:modified xsi:type="dcterms:W3CDTF">2019-02-21T15:45:28Z</dcterms:modified>
</cp:coreProperties>
</file>