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sldIdLst>
    <p:sldId id="257" r:id="rId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00" autoAdjust="0"/>
  </p:normalViewPr>
  <p:slideViewPr>
    <p:cSldViewPr>
      <p:cViewPr>
        <p:scale>
          <a:sx n="130" d="100"/>
          <a:sy n="130" d="100"/>
        </p:scale>
        <p:origin x="-300" y="-13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F3D5FC2-D502-4189-8BC6-CD46C37CA09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C24F69F7-F79E-4376-A732-F9177F0039BC}">
      <dgm:prSet phldrT="[Texte]"/>
      <dgm:spPr/>
      <dgm:t>
        <a:bodyPr/>
        <a:lstStyle/>
        <a:p>
          <a:r>
            <a:rPr lang="fr-FR" b="1" dirty="0">
              <a:solidFill>
                <a:schemeClr val="tx1"/>
              </a:solidFill>
            </a:rPr>
            <a:t>Directeur de la société </a:t>
          </a:r>
        </a:p>
        <a:p>
          <a:r>
            <a:rPr lang="fr-FR" dirty="0">
              <a:solidFill>
                <a:schemeClr val="tx1"/>
              </a:solidFill>
            </a:rPr>
            <a:t>Monsieur Pierre GRIFFITH </a:t>
          </a:r>
        </a:p>
      </dgm:t>
    </dgm:pt>
    <dgm:pt modelId="{CCD6A73E-89E5-4D7C-99A3-A4BA963B695E}" type="parTrans" cxnId="{D6111DE0-70EB-4577-B07E-8ACC73BF5301}">
      <dgm:prSet/>
      <dgm:spPr/>
      <dgm:t>
        <a:bodyPr/>
        <a:lstStyle/>
        <a:p>
          <a:endParaRPr lang="fr-FR"/>
        </a:p>
      </dgm:t>
    </dgm:pt>
    <dgm:pt modelId="{38ECFDF9-0666-4678-8FF8-AF8A9642CBE7}" type="sibTrans" cxnId="{D6111DE0-70EB-4577-B07E-8ACC73BF5301}">
      <dgm:prSet/>
      <dgm:spPr/>
      <dgm:t>
        <a:bodyPr/>
        <a:lstStyle/>
        <a:p>
          <a:endParaRPr lang="fr-FR"/>
        </a:p>
      </dgm:t>
    </dgm:pt>
    <dgm:pt modelId="{5D0EFDF4-2EFE-4C47-9292-B50B1AC8089B}" type="asst">
      <dgm:prSet phldrT="[Texte]"/>
      <dgm:spPr/>
      <dgm:t>
        <a:bodyPr/>
        <a:lstStyle/>
        <a:p>
          <a:r>
            <a:rPr lang="fr-FR" b="1" dirty="0">
              <a:solidFill>
                <a:schemeClr val="tx1"/>
              </a:solidFill>
            </a:rPr>
            <a:t>Assistante de direction</a:t>
          </a:r>
        </a:p>
        <a:p>
          <a:r>
            <a:rPr lang="fr-FR" dirty="0">
              <a:solidFill>
                <a:schemeClr val="tx1"/>
              </a:solidFill>
            </a:rPr>
            <a:t>Madame Sophie DELMBOUG</a:t>
          </a:r>
        </a:p>
      </dgm:t>
    </dgm:pt>
    <dgm:pt modelId="{9C65CEA6-E855-46EA-A2CB-1C7CEE9E5138}" type="parTrans" cxnId="{4E3812DF-D6E0-40E3-B243-6A847CE89AA5}">
      <dgm:prSet/>
      <dgm:spPr/>
      <dgm:t>
        <a:bodyPr/>
        <a:lstStyle/>
        <a:p>
          <a:endParaRPr lang="fr-FR"/>
        </a:p>
      </dgm:t>
    </dgm:pt>
    <dgm:pt modelId="{2CC15BC5-7B28-47BF-9C3D-479DEDFF44A5}" type="sibTrans" cxnId="{4E3812DF-D6E0-40E3-B243-6A847CE89AA5}">
      <dgm:prSet/>
      <dgm:spPr/>
      <dgm:t>
        <a:bodyPr/>
        <a:lstStyle/>
        <a:p>
          <a:endParaRPr lang="fr-FR"/>
        </a:p>
      </dgm:t>
    </dgm:pt>
    <dgm:pt modelId="{BC48AEE7-FEFB-49FB-AA83-42F3143CD648}">
      <dgm:prSet phldrT="[Texte]"/>
      <dgm:spPr/>
      <dgm:t>
        <a:bodyPr/>
        <a:lstStyle/>
        <a:p>
          <a:r>
            <a:rPr lang="fr-FR" b="1" dirty="0">
              <a:solidFill>
                <a:schemeClr val="tx1"/>
              </a:solidFill>
            </a:rPr>
            <a:t>Directeur Qualité</a:t>
          </a:r>
        </a:p>
        <a:p>
          <a:r>
            <a:rPr lang="fr-FR" dirty="0">
              <a:solidFill>
                <a:schemeClr val="tx1"/>
              </a:solidFill>
            </a:rPr>
            <a:t>Monsieur Denis DA SILVA</a:t>
          </a:r>
        </a:p>
      </dgm:t>
    </dgm:pt>
    <dgm:pt modelId="{CD9DC25A-57D1-48BE-B789-69C59C814B21}" type="parTrans" cxnId="{44E09C67-AE37-48C1-99CB-0AC2D919EEAB}">
      <dgm:prSet/>
      <dgm:spPr/>
      <dgm:t>
        <a:bodyPr/>
        <a:lstStyle/>
        <a:p>
          <a:endParaRPr lang="fr-FR"/>
        </a:p>
      </dgm:t>
    </dgm:pt>
    <dgm:pt modelId="{406BB960-B4BD-41E9-AAF5-D1A1F9054CC4}" type="sibTrans" cxnId="{44E09C67-AE37-48C1-99CB-0AC2D919EEAB}">
      <dgm:prSet/>
      <dgm:spPr/>
      <dgm:t>
        <a:bodyPr/>
        <a:lstStyle/>
        <a:p>
          <a:endParaRPr lang="fr-FR"/>
        </a:p>
      </dgm:t>
    </dgm:pt>
    <dgm:pt modelId="{396E2789-11BD-4209-A473-579D8DF91A58}">
      <dgm:prSet phldrT="[Texte]"/>
      <dgm:spPr/>
      <dgm:t>
        <a:bodyPr/>
        <a:lstStyle/>
        <a:p>
          <a:r>
            <a:rPr lang="fr-FR" b="1" dirty="0">
              <a:solidFill>
                <a:schemeClr val="tx1"/>
              </a:solidFill>
            </a:rPr>
            <a:t>Directeur de Production</a:t>
          </a:r>
        </a:p>
        <a:p>
          <a:r>
            <a:rPr lang="fr-FR" dirty="0">
              <a:solidFill>
                <a:schemeClr val="tx1"/>
              </a:solidFill>
            </a:rPr>
            <a:t>Monsieur Sylvain DUMONT</a:t>
          </a:r>
        </a:p>
      </dgm:t>
    </dgm:pt>
    <dgm:pt modelId="{FBCAD338-8AE0-4B92-A1D2-E4CEA2E76056}" type="parTrans" cxnId="{0A2E2D00-5320-4CC2-AB80-69D437612EA3}">
      <dgm:prSet/>
      <dgm:spPr/>
      <dgm:t>
        <a:bodyPr/>
        <a:lstStyle/>
        <a:p>
          <a:endParaRPr lang="fr-FR"/>
        </a:p>
      </dgm:t>
    </dgm:pt>
    <dgm:pt modelId="{0D541426-10FD-4D7B-A9CF-D30F228B81A9}" type="sibTrans" cxnId="{0A2E2D00-5320-4CC2-AB80-69D437612EA3}">
      <dgm:prSet/>
      <dgm:spPr/>
      <dgm:t>
        <a:bodyPr/>
        <a:lstStyle/>
        <a:p>
          <a:endParaRPr lang="fr-FR"/>
        </a:p>
      </dgm:t>
    </dgm:pt>
    <dgm:pt modelId="{2F05BD95-2A7F-4C54-8364-B4FB259B808B}">
      <dgm:prSet phldrT="[Texte]"/>
      <dgm:spPr/>
      <dgm:t>
        <a:bodyPr/>
        <a:lstStyle/>
        <a:p>
          <a:r>
            <a:rPr lang="fr-FR" b="1" dirty="0">
              <a:solidFill>
                <a:schemeClr val="tx1"/>
              </a:solidFill>
            </a:rPr>
            <a:t>Directeur des Ressources Humaines</a:t>
          </a:r>
        </a:p>
        <a:p>
          <a:r>
            <a:rPr lang="fr-FR" dirty="0">
              <a:solidFill>
                <a:schemeClr val="tx1"/>
              </a:solidFill>
            </a:rPr>
            <a:t>Madame Aurélia YARIS</a:t>
          </a:r>
        </a:p>
      </dgm:t>
    </dgm:pt>
    <dgm:pt modelId="{8DD4A6A6-C8D7-4FE5-9C2E-F2BCF2F29A1E}" type="parTrans" cxnId="{D6E6221B-1433-4D34-A976-19E9FF8BED1A}">
      <dgm:prSet/>
      <dgm:spPr/>
      <dgm:t>
        <a:bodyPr/>
        <a:lstStyle/>
        <a:p>
          <a:endParaRPr lang="fr-FR"/>
        </a:p>
      </dgm:t>
    </dgm:pt>
    <dgm:pt modelId="{80FEFE74-3479-4825-8203-04AA042BEE11}" type="sibTrans" cxnId="{D6E6221B-1433-4D34-A976-19E9FF8BED1A}">
      <dgm:prSet/>
      <dgm:spPr/>
      <dgm:t>
        <a:bodyPr/>
        <a:lstStyle/>
        <a:p>
          <a:endParaRPr lang="fr-FR"/>
        </a:p>
      </dgm:t>
    </dgm:pt>
    <dgm:pt modelId="{482432BB-FEC2-4E5E-BCD9-FE12A0BFC0D6}">
      <dgm:prSet phldrT="[Texte]"/>
      <dgm:spPr>
        <a:noFill/>
      </dgm:spPr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57B426D2-376F-4A51-87BD-9FCCB76A627B}" type="parTrans" cxnId="{884045C7-92FC-4CEA-92E0-1939D7071002}">
      <dgm:prSet/>
      <dgm:spPr/>
      <dgm:t>
        <a:bodyPr/>
        <a:lstStyle/>
        <a:p>
          <a:endParaRPr lang="fr-FR"/>
        </a:p>
      </dgm:t>
    </dgm:pt>
    <dgm:pt modelId="{CE210057-9666-4625-8566-D1BC70A1E625}" type="sibTrans" cxnId="{884045C7-92FC-4CEA-92E0-1939D7071002}">
      <dgm:prSet/>
      <dgm:spPr/>
      <dgm:t>
        <a:bodyPr/>
        <a:lstStyle/>
        <a:p>
          <a:endParaRPr lang="fr-FR"/>
        </a:p>
      </dgm:t>
    </dgm:pt>
    <dgm:pt modelId="{C3624414-4925-4D53-A100-D076C75D3B08}">
      <dgm:prSet/>
      <dgm:spPr/>
      <dgm:t>
        <a:bodyPr/>
        <a:lstStyle/>
        <a:p>
          <a:r>
            <a:rPr lang="fr-FR" b="1" dirty="0">
              <a:solidFill>
                <a:schemeClr val="tx1"/>
              </a:solidFill>
            </a:rPr>
            <a:t>Directeur Commercial</a:t>
          </a:r>
        </a:p>
        <a:p>
          <a:r>
            <a:rPr lang="fr-FR" b="0" dirty="0">
              <a:solidFill>
                <a:schemeClr val="tx1"/>
              </a:solidFill>
            </a:rPr>
            <a:t>Monsieur Abdi AKTÛRK</a:t>
          </a:r>
        </a:p>
      </dgm:t>
    </dgm:pt>
    <dgm:pt modelId="{8CA98D6D-2871-4BF5-BEE1-247639C94815}" type="parTrans" cxnId="{C50AB6B9-E24B-4C8D-A1C1-060E8C357C25}">
      <dgm:prSet/>
      <dgm:spPr/>
      <dgm:t>
        <a:bodyPr/>
        <a:lstStyle/>
        <a:p>
          <a:endParaRPr lang="fr-FR"/>
        </a:p>
      </dgm:t>
    </dgm:pt>
    <dgm:pt modelId="{567F6125-77F2-4750-892D-88A53CB9576B}" type="sibTrans" cxnId="{C50AB6B9-E24B-4C8D-A1C1-060E8C357C25}">
      <dgm:prSet/>
      <dgm:spPr/>
      <dgm:t>
        <a:bodyPr/>
        <a:lstStyle/>
        <a:p>
          <a:endParaRPr lang="fr-FR"/>
        </a:p>
      </dgm:t>
    </dgm:pt>
    <dgm:pt modelId="{6483367E-F456-422C-ADD6-F5ED927C836B}">
      <dgm:prSet/>
      <dgm:spPr/>
      <dgm:t>
        <a:bodyPr/>
        <a:lstStyle/>
        <a:p>
          <a:r>
            <a:rPr lang="fr-FR" b="1" dirty="0">
              <a:solidFill>
                <a:schemeClr val="tx1"/>
              </a:solidFill>
            </a:rPr>
            <a:t>Directeur R et D</a:t>
          </a:r>
        </a:p>
        <a:p>
          <a:r>
            <a:rPr lang="fr-FR" dirty="0">
              <a:solidFill>
                <a:schemeClr val="tx1"/>
              </a:solidFill>
            </a:rPr>
            <a:t>Madame Tania KONSTANDINOS</a:t>
          </a:r>
        </a:p>
      </dgm:t>
    </dgm:pt>
    <dgm:pt modelId="{1D0343C1-06B9-4750-8303-7981C99F9D9A}" type="parTrans" cxnId="{CA12678D-8DA3-4CDB-9AFE-D567D71D4DC4}">
      <dgm:prSet/>
      <dgm:spPr/>
      <dgm:t>
        <a:bodyPr/>
        <a:lstStyle/>
        <a:p>
          <a:endParaRPr lang="fr-FR"/>
        </a:p>
      </dgm:t>
    </dgm:pt>
    <dgm:pt modelId="{2F322994-74C3-4D4F-8A7D-B07554ADCB55}" type="sibTrans" cxnId="{CA12678D-8DA3-4CDB-9AFE-D567D71D4DC4}">
      <dgm:prSet/>
      <dgm:spPr/>
      <dgm:t>
        <a:bodyPr/>
        <a:lstStyle/>
        <a:p>
          <a:endParaRPr lang="fr-FR"/>
        </a:p>
      </dgm:t>
    </dgm:pt>
    <dgm:pt modelId="{97FE1348-0D8F-479B-8DE2-73C9460A2AC4}">
      <dgm:prSet/>
      <dgm:spPr/>
      <dgm:t>
        <a:bodyPr/>
        <a:lstStyle/>
        <a:p>
          <a:r>
            <a:rPr lang="fr-FR" b="1" dirty="0">
              <a:solidFill>
                <a:schemeClr val="tx1"/>
              </a:solidFill>
            </a:rPr>
            <a:t>Directeur des Affaires Financières</a:t>
          </a:r>
        </a:p>
        <a:p>
          <a:r>
            <a:rPr lang="fr-FR" b="0" dirty="0">
              <a:solidFill>
                <a:schemeClr val="tx1"/>
              </a:solidFill>
            </a:rPr>
            <a:t>Monsieur Jean-Olivier BERGMAN</a:t>
          </a:r>
        </a:p>
      </dgm:t>
    </dgm:pt>
    <dgm:pt modelId="{0334E97C-FB33-4E04-B1F1-234E7A7FFE5F}" type="parTrans" cxnId="{60079697-66E1-44EA-A773-DABCB36D8605}">
      <dgm:prSet/>
      <dgm:spPr/>
      <dgm:t>
        <a:bodyPr/>
        <a:lstStyle/>
        <a:p>
          <a:endParaRPr lang="fr-FR"/>
        </a:p>
      </dgm:t>
    </dgm:pt>
    <dgm:pt modelId="{783372CD-86E9-439A-9D1A-F4B207D5FE91}" type="sibTrans" cxnId="{60079697-66E1-44EA-A773-DABCB36D8605}">
      <dgm:prSet/>
      <dgm:spPr/>
      <dgm:t>
        <a:bodyPr/>
        <a:lstStyle/>
        <a:p>
          <a:endParaRPr lang="fr-FR"/>
        </a:p>
      </dgm:t>
    </dgm:pt>
    <dgm:pt modelId="{3E8036F6-81BA-4D97-9AFE-0339E34231CF}">
      <dgm:prSet/>
      <dgm:spPr/>
      <dgm:t>
        <a:bodyPr/>
        <a:lstStyle/>
        <a:p>
          <a:r>
            <a:rPr lang="fr-FR" b="1" dirty="0">
              <a:solidFill>
                <a:schemeClr val="tx1"/>
              </a:solidFill>
            </a:rPr>
            <a:t>Directeur des Affaires générales et Juridiques </a:t>
          </a:r>
        </a:p>
        <a:p>
          <a:r>
            <a:rPr lang="fr-FR" dirty="0">
              <a:solidFill>
                <a:schemeClr val="tx1"/>
              </a:solidFill>
            </a:rPr>
            <a:t>Madame Isabelle PINSON </a:t>
          </a:r>
        </a:p>
      </dgm:t>
    </dgm:pt>
    <dgm:pt modelId="{279C8672-C3D7-4AB5-8750-B09FABAB9FC1}" type="parTrans" cxnId="{28E201CD-CF9F-4279-B311-3BECC30FD2D7}">
      <dgm:prSet/>
      <dgm:spPr/>
      <dgm:t>
        <a:bodyPr/>
        <a:lstStyle/>
        <a:p>
          <a:endParaRPr lang="fr-FR"/>
        </a:p>
      </dgm:t>
    </dgm:pt>
    <dgm:pt modelId="{B7A33D33-94E4-4C1D-A2F0-E7F04DD6402B}" type="sibTrans" cxnId="{28E201CD-CF9F-4279-B311-3BECC30FD2D7}">
      <dgm:prSet/>
      <dgm:spPr/>
      <dgm:t>
        <a:bodyPr/>
        <a:lstStyle/>
        <a:p>
          <a:endParaRPr lang="fr-FR"/>
        </a:p>
      </dgm:t>
    </dgm:pt>
    <dgm:pt modelId="{FB53B9F1-4C5B-4594-84AF-D83DBD7B449A}">
      <dgm:prSet/>
      <dgm:spPr/>
      <dgm:t>
        <a:bodyPr/>
        <a:lstStyle/>
        <a:p>
          <a:r>
            <a:rPr lang="fr-FR" b="1" dirty="0">
              <a:solidFill>
                <a:schemeClr val="tx1"/>
              </a:solidFill>
            </a:rPr>
            <a:t>Directeur du Numérique</a:t>
          </a:r>
        </a:p>
        <a:p>
          <a:r>
            <a:rPr lang="fr-FR" b="0" dirty="0">
              <a:solidFill>
                <a:schemeClr val="tx1"/>
              </a:solidFill>
            </a:rPr>
            <a:t>Monsieur Peter Friedman</a:t>
          </a:r>
        </a:p>
      </dgm:t>
    </dgm:pt>
    <dgm:pt modelId="{327F0841-8054-4F03-B591-0734D0F82662}" type="parTrans" cxnId="{258CCD03-BB2C-4388-B616-0767256E876B}">
      <dgm:prSet/>
      <dgm:spPr/>
      <dgm:t>
        <a:bodyPr/>
        <a:lstStyle/>
        <a:p>
          <a:endParaRPr lang="fr-FR"/>
        </a:p>
      </dgm:t>
    </dgm:pt>
    <dgm:pt modelId="{EECAD818-8181-4B57-8C46-F2E0580CF968}" type="sibTrans" cxnId="{258CCD03-BB2C-4388-B616-0767256E876B}">
      <dgm:prSet/>
      <dgm:spPr/>
      <dgm:t>
        <a:bodyPr/>
        <a:lstStyle/>
        <a:p>
          <a:endParaRPr lang="fr-FR"/>
        </a:p>
      </dgm:t>
    </dgm:pt>
    <dgm:pt modelId="{D52FF7E1-A277-4516-935E-C72C65406D5D}">
      <dgm:prSet/>
      <dgm:spPr/>
      <dgm:t>
        <a:bodyPr/>
        <a:lstStyle/>
        <a:p>
          <a:r>
            <a:rPr lang="fr-FR" b="1" dirty="0">
              <a:solidFill>
                <a:schemeClr val="tx1"/>
              </a:solidFill>
            </a:rPr>
            <a:t>Chargé des normes qualité</a:t>
          </a:r>
        </a:p>
        <a:p>
          <a:r>
            <a:rPr lang="fr-FR" b="1" dirty="0">
              <a:solidFill>
                <a:schemeClr val="tx1"/>
              </a:solidFill>
            </a:rPr>
            <a:t>Edouard Smith</a:t>
          </a:r>
        </a:p>
      </dgm:t>
    </dgm:pt>
    <dgm:pt modelId="{09EF4129-0620-45E2-AF0A-0782F7A3F0E8}" type="parTrans" cxnId="{2267FC78-CDBA-4F3E-8C09-F9BDA11C3FFB}">
      <dgm:prSet/>
      <dgm:spPr/>
      <dgm:t>
        <a:bodyPr/>
        <a:lstStyle/>
        <a:p>
          <a:endParaRPr lang="fr-FR"/>
        </a:p>
      </dgm:t>
    </dgm:pt>
    <dgm:pt modelId="{32141501-59AC-4B09-BA60-C1821D2057F5}" type="sibTrans" cxnId="{2267FC78-CDBA-4F3E-8C09-F9BDA11C3FFB}">
      <dgm:prSet/>
      <dgm:spPr/>
      <dgm:t>
        <a:bodyPr/>
        <a:lstStyle/>
        <a:p>
          <a:endParaRPr lang="fr-FR"/>
        </a:p>
      </dgm:t>
    </dgm:pt>
    <dgm:pt modelId="{EEDDA630-B7C9-43A0-80A0-DA2271FD6E81}">
      <dgm:prSet/>
      <dgm:spPr/>
      <dgm:t>
        <a:bodyPr/>
        <a:lstStyle/>
        <a:p>
          <a:r>
            <a:rPr lang="fr-FR" b="1" dirty="0">
              <a:solidFill>
                <a:schemeClr val="tx1"/>
              </a:solidFill>
            </a:rPr>
            <a:t>Chargée des Test Qualité </a:t>
          </a:r>
        </a:p>
        <a:p>
          <a:r>
            <a:rPr lang="fr-FR" b="1" dirty="0" err="1">
              <a:solidFill>
                <a:schemeClr val="tx1"/>
              </a:solidFill>
            </a:rPr>
            <a:t>Yewinde</a:t>
          </a:r>
          <a:r>
            <a:rPr lang="fr-FR" b="1" dirty="0">
              <a:solidFill>
                <a:schemeClr val="tx1"/>
              </a:solidFill>
            </a:rPr>
            <a:t> Salimata</a:t>
          </a:r>
        </a:p>
      </dgm:t>
    </dgm:pt>
    <dgm:pt modelId="{F95AEDA9-B11C-4FF7-A775-BFC20D705394}" type="parTrans" cxnId="{04CFE956-BC5B-4733-B12F-92514360DC0B}">
      <dgm:prSet/>
      <dgm:spPr/>
      <dgm:t>
        <a:bodyPr/>
        <a:lstStyle/>
        <a:p>
          <a:endParaRPr lang="fr-FR"/>
        </a:p>
      </dgm:t>
    </dgm:pt>
    <dgm:pt modelId="{AE53C608-28F9-4232-A694-54DC2011CC42}" type="sibTrans" cxnId="{04CFE956-BC5B-4733-B12F-92514360DC0B}">
      <dgm:prSet/>
      <dgm:spPr/>
      <dgm:t>
        <a:bodyPr/>
        <a:lstStyle/>
        <a:p>
          <a:endParaRPr lang="fr-FR"/>
        </a:p>
      </dgm:t>
    </dgm:pt>
    <dgm:pt modelId="{CEC4727B-07FA-4DC0-B27D-0C2FD26B2C9A}">
      <dgm:prSet/>
      <dgm:spPr/>
      <dgm:t>
        <a:bodyPr/>
        <a:lstStyle/>
        <a:p>
          <a:r>
            <a:rPr lang="fr-FR" b="1" dirty="0">
              <a:solidFill>
                <a:schemeClr val="tx1"/>
              </a:solidFill>
            </a:rPr>
            <a:t>Chargée de la sécurité des produits</a:t>
          </a:r>
        </a:p>
        <a:p>
          <a:r>
            <a:rPr lang="fr-FR" b="1" dirty="0">
              <a:solidFill>
                <a:schemeClr val="tx1"/>
              </a:solidFill>
            </a:rPr>
            <a:t>Cathy </a:t>
          </a:r>
          <a:r>
            <a:rPr lang="fr-FR" b="1" dirty="0" err="1">
              <a:solidFill>
                <a:schemeClr val="tx1"/>
              </a:solidFill>
            </a:rPr>
            <a:t>Staci</a:t>
          </a:r>
          <a:endParaRPr lang="fr-FR" b="1" dirty="0">
            <a:solidFill>
              <a:schemeClr val="tx1"/>
            </a:solidFill>
          </a:endParaRPr>
        </a:p>
      </dgm:t>
    </dgm:pt>
    <dgm:pt modelId="{623ACE5C-D6B5-496D-B268-56E2E5589BAB}" type="parTrans" cxnId="{40A8191A-302C-44C6-930C-AA32F36951D5}">
      <dgm:prSet/>
      <dgm:spPr/>
      <dgm:t>
        <a:bodyPr/>
        <a:lstStyle/>
        <a:p>
          <a:endParaRPr lang="fr-FR"/>
        </a:p>
      </dgm:t>
    </dgm:pt>
    <dgm:pt modelId="{03D58C95-4791-4467-9CB0-92308E054396}" type="sibTrans" cxnId="{40A8191A-302C-44C6-930C-AA32F36951D5}">
      <dgm:prSet/>
      <dgm:spPr/>
      <dgm:t>
        <a:bodyPr/>
        <a:lstStyle/>
        <a:p>
          <a:endParaRPr lang="fr-FR"/>
        </a:p>
      </dgm:t>
    </dgm:pt>
    <dgm:pt modelId="{B8C3D893-D2FB-480E-9529-564B0C0D1CDB}">
      <dgm:prSet/>
      <dgm:spPr/>
      <dgm:t>
        <a:bodyPr/>
        <a:lstStyle/>
        <a:p>
          <a:r>
            <a:rPr lang="fr-FR" b="1" dirty="0">
              <a:solidFill>
                <a:schemeClr val="tx1"/>
              </a:solidFill>
            </a:rPr>
            <a:t>Maître d’œuvre produits secteur médical</a:t>
          </a:r>
        </a:p>
        <a:p>
          <a:r>
            <a:rPr lang="fr-FR" b="1" dirty="0">
              <a:solidFill>
                <a:schemeClr val="tx1"/>
              </a:solidFill>
            </a:rPr>
            <a:t>Jérôme </a:t>
          </a:r>
          <a:r>
            <a:rPr lang="fr-FR" b="1" dirty="0" err="1">
              <a:solidFill>
                <a:schemeClr val="tx1"/>
              </a:solidFill>
            </a:rPr>
            <a:t>Alcant</a:t>
          </a:r>
          <a:endParaRPr lang="fr-FR" b="1" dirty="0">
            <a:solidFill>
              <a:schemeClr val="tx1"/>
            </a:solidFill>
          </a:endParaRPr>
        </a:p>
      </dgm:t>
    </dgm:pt>
    <dgm:pt modelId="{85C30A46-BE98-4683-9CF7-4D0308850740}" type="parTrans" cxnId="{0EED05A0-77EB-4F76-AB23-312C5AE9F9DD}">
      <dgm:prSet/>
      <dgm:spPr/>
      <dgm:t>
        <a:bodyPr/>
        <a:lstStyle/>
        <a:p>
          <a:endParaRPr lang="fr-FR"/>
        </a:p>
      </dgm:t>
    </dgm:pt>
    <dgm:pt modelId="{197002A7-B0E7-4099-BF95-F045DE1BB8D8}" type="sibTrans" cxnId="{0EED05A0-77EB-4F76-AB23-312C5AE9F9DD}">
      <dgm:prSet/>
      <dgm:spPr/>
      <dgm:t>
        <a:bodyPr/>
        <a:lstStyle/>
        <a:p>
          <a:endParaRPr lang="fr-FR"/>
        </a:p>
      </dgm:t>
    </dgm:pt>
    <dgm:pt modelId="{3DA82F6D-8681-4B12-A1A7-3DDC95C19937}">
      <dgm:prSet/>
      <dgm:spPr/>
      <dgm:t>
        <a:bodyPr/>
        <a:lstStyle/>
        <a:p>
          <a:r>
            <a:rPr lang="fr-FR" b="1" dirty="0">
              <a:solidFill>
                <a:schemeClr val="tx1"/>
              </a:solidFill>
            </a:rPr>
            <a:t>Maître d’œuvre produits secteur bureautique</a:t>
          </a:r>
        </a:p>
        <a:p>
          <a:r>
            <a:rPr lang="fr-FR" b="1" dirty="0">
              <a:solidFill>
                <a:schemeClr val="tx1"/>
              </a:solidFill>
            </a:rPr>
            <a:t>Madame Martine </a:t>
          </a:r>
          <a:r>
            <a:rPr lang="fr-FR" b="1" dirty="0" err="1">
              <a:solidFill>
                <a:schemeClr val="tx1"/>
              </a:solidFill>
            </a:rPr>
            <a:t>Caazola</a:t>
          </a:r>
          <a:endParaRPr lang="fr-FR" dirty="0"/>
        </a:p>
      </dgm:t>
    </dgm:pt>
    <dgm:pt modelId="{11AF5221-1E79-4695-BFF4-3B1889924958}" type="parTrans" cxnId="{94688A14-EA7B-4773-AA5E-72172D319CD9}">
      <dgm:prSet/>
      <dgm:spPr/>
      <dgm:t>
        <a:bodyPr/>
        <a:lstStyle/>
        <a:p>
          <a:endParaRPr lang="fr-FR"/>
        </a:p>
      </dgm:t>
    </dgm:pt>
    <dgm:pt modelId="{E16685D8-BD28-465C-AB71-FFE86899F484}" type="sibTrans" cxnId="{94688A14-EA7B-4773-AA5E-72172D319CD9}">
      <dgm:prSet/>
      <dgm:spPr/>
      <dgm:t>
        <a:bodyPr/>
        <a:lstStyle/>
        <a:p>
          <a:endParaRPr lang="fr-FR"/>
        </a:p>
      </dgm:t>
    </dgm:pt>
    <dgm:pt modelId="{8D78E824-61C0-4BE3-89A9-A786932E58D4}">
      <dgm:prSet/>
      <dgm:spPr/>
      <dgm:t>
        <a:bodyPr/>
        <a:lstStyle/>
        <a:p>
          <a:r>
            <a:rPr lang="fr-FR" b="1" dirty="0">
              <a:solidFill>
                <a:schemeClr val="tx1"/>
              </a:solidFill>
            </a:rPr>
            <a:t>Maître d’œuvre produits secteur Industriel</a:t>
          </a:r>
        </a:p>
        <a:p>
          <a:r>
            <a:rPr lang="fr-FR" b="1" dirty="0" err="1">
              <a:solidFill>
                <a:schemeClr val="tx1"/>
              </a:solidFill>
            </a:rPr>
            <a:t>Mosieur</a:t>
          </a:r>
          <a:r>
            <a:rPr lang="fr-FR" b="1" dirty="0">
              <a:solidFill>
                <a:schemeClr val="tx1"/>
              </a:solidFill>
            </a:rPr>
            <a:t> Ronaldo Hernandez</a:t>
          </a:r>
          <a:endParaRPr lang="fr-FR" dirty="0"/>
        </a:p>
      </dgm:t>
    </dgm:pt>
    <dgm:pt modelId="{B806B2B4-D219-409E-BF19-56A56CA0DDFF}" type="parTrans" cxnId="{1F7A9348-DF5F-4992-ABB3-2D53D3B83574}">
      <dgm:prSet/>
      <dgm:spPr/>
      <dgm:t>
        <a:bodyPr/>
        <a:lstStyle/>
        <a:p>
          <a:endParaRPr lang="fr-FR"/>
        </a:p>
      </dgm:t>
    </dgm:pt>
    <dgm:pt modelId="{A13B0884-5E9D-4314-88DC-190E58AB365E}" type="sibTrans" cxnId="{1F7A9348-DF5F-4992-ABB3-2D53D3B83574}">
      <dgm:prSet/>
      <dgm:spPr/>
      <dgm:t>
        <a:bodyPr/>
        <a:lstStyle/>
        <a:p>
          <a:endParaRPr lang="fr-FR"/>
        </a:p>
      </dgm:t>
    </dgm:pt>
    <dgm:pt modelId="{DA1E2618-D1B2-4675-AB10-3A02C9E4F3D3}">
      <dgm:prSet/>
      <dgm:spPr/>
      <dgm:t>
        <a:bodyPr/>
        <a:lstStyle/>
        <a:p>
          <a:r>
            <a:rPr lang="fr-FR" b="1" dirty="0">
              <a:solidFill>
                <a:schemeClr val="tx1"/>
              </a:solidFill>
            </a:rPr>
            <a:t>Responsable de la Gestion administrative du personnel</a:t>
          </a:r>
        </a:p>
        <a:p>
          <a:r>
            <a:rPr lang="fr-FR" b="0" dirty="0">
              <a:solidFill>
                <a:schemeClr val="tx1"/>
              </a:solidFill>
            </a:rPr>
            <a:t>Madame </a:t>
          </a:r>
          <a:r>
            <a:rPr lang="fr-FR" b="0" dirty="0" err="1">
              <a:solidFill>
                <a:schemeClr val="tx1"/>
              </a:solidFill>
            </a:rPr>
            <a:t>Anidda</a:t>
          </a:r>
          <a:r>
            <a:rPr lang="fr-FR" b="0" dirty="0">
              <a:solidFill>
                <a:schemeClr val="tx1"/>
              </a:solidFill>
            </a:rPr>
            <a:t> </a:t>
          </a:r>
          <a:r>
            <a:rPr lang="fr-FR" b="0" dirty="0" err="1">
              <a:solidFill>
                <a:schemeClr val="tx1"/>
              </a:solidFill>
            </a:rPr>
            <a:t>Helbert</a:t>
          </a:r>
          <a:endParaRPr lang="fr-FR" b="0" dirty="0">
            <a:solidFill>
              <a:schemeClr val="tx1"/>
            </a:solidFill>
          </a:endParaRPr>
        </a:p>
      </dgm:t>
    </dgm:pt>
    <dgm:pt modelId="{628F9CD2-8C23-4F48-B14D-EC61732159F3}" type="parTrans" cxnId="{FBDA15E8-538E-4D69-AA26-9B2FDB0FC9B2}">
      <dgm:prSet/>
      <dgm:spPr/>
      <dgm:t>
        <a:bodyPr/>
        <a:lstStyle/>
        <a:p>
          <a:endParaRPr lang="fr-FR"/>
        </a:p>
      </dgm:t>
    </dgm:pt>
    <dgm:pt modelId="{D9CA13FD-35A3-4BFA-800B-230B919B633D}" type="sibTrans" cxnId="{FBDA15E8-538E-4D69-AA26-9B2FDB0FC9B2}">
      <dgm:prSet/>
      <dgm:spPr/>
      <dgm:t>
        <a:bodyPr/>
        <a:lstStyle/>
        <a:p>
          <a:endParaRPr lang="fr-FR"/>
        </a:p>
      </dgm:t>
    </dgm:pt>
    <dgm:pt modelId="{E2F4C89A-40DF-429D-A873-4A62F3CFA61E}">
      <dgm:prSet/>
      <dgm:spPr/>
      <dgm:t>
        <a:bodyPr/>
        <a:lstStyle/>
        <a:p>
          <a:r>
            <a:rPr lang="fr-FR" b="1" dirty="0">
              <a:solidFill>
                <a:schemeClr val="tx1"/>
              </a:solidFill>
            </a:rPr>
            <a:t>Chargé de recrutement</a:t>
          </a:r>
        </a:p>
        <a:p>
          <a:r>
            <a:rPr lang="fr-FR" b="1" dirty="0">
              <a:solidFill>
                <a:schemeClr val="tx1"/>
              </a:solidFill>
            </a:rPr>
            <a:t>Madame Johanna Mathé</a:t>
          </a:r>
        </a:p>
      </dgm:t>
    </dgm:pt>
    <dgm:pt modelId="{8790A02C-F65C-44AD-A970-5974D34CEF1F}" type="parTrans" cxnId="{71D8313D-9666-420B-9CBF-DD1243725FD8}">
      <dgm:prSet/>
      <dgm:spPr/>
      <dgm:t>
        <a:bodyPr/>
        <a:lstStyle/>
        <a:p>
          <a:endParaRPr lang="fr-FR"/>
        </a:p>
      </dgm:t>
    </dgm:pt>
    <dgm:pt modelId="{EC790ED9-1DF3-4811-9ABB-E75E2D6E744E}" type="sibTrans" cxnId="{71D8313D-9666-420B-9CBF-DD1243725FD8}">
      <dgm:prSet/>
      <dgm:spPr/>
      <dgm:t>
        <a:bodyPr/>
        <a:lstStyle/>
        <a:p>
          <a:endParaRPr lang="fr-FR"/>
        </a:p>
      </dgm:t>
    </dgm:pt>
    <dgm:pt modelId="{853B1F90-3BD8-488A-847C-3E68EC5951F2}">
      <dgm:prSet/>
      <dgm:spPr/>
      <dgm:t>
        <a:bodyPr/>
        <a:lstStyle/>
        <a:p>
          <a:r>
            <a:rPr lang="fr-FR" b="1" dirty="0">
              <a:solidFill>
                <a:schemeClr val="tx1"/>
              </a:solidFill>
            </a:rPr>
            <a:t>Chargé des paies</a:t>
          </a:r>
        </a:p>
        <a:p>
          <a:r>
            <a:rPr lang="fr-FR" dirty="0">
              <a:solidFill>
                <a:schemeClr val="tx1"/>
              </a:solidFill>
            </a:rPr>
            <a:t>Monsieur </a:t>
          </a:r>
          <a:r>
            <a:rPr lang="fr-FR" dirty="0" err="1">
              <a:solidFill>
                <a:schemeClr val="tx1"/>
              </a:solidFill>
            </a:rPr>
            <a:t>Sofinae</a:t>
          </a:r>
          <a:r>
            <a:rPr lang="fr-FR" dirty="0">
              <a:solidFill>
                <a:schemeClr val="tx1"/>
              </a:solidFill>
            </a:rPr>
            <a:t> </a:t>
          </a:r>
          <a:r>
            <a:rPr lang="fr-FR" dirty="0" err="1">
              <a:solidFill>
                <a:schemeClr val="tx1"/>
              </a:solidFill>
            </a:rPr>
            <a:t>Benhefice</a:t>
          </a:r>
          <a:endParaRPr lang="fr-FR" dirty="0">
            <a:solidFill>
              <a:schemeClr val="tx1"/>
            </a:solidFill>
          </a:endParaRPr>
        </a:p>
      </dgm:t>
    </dgm:pt>
    <dgm:pt modelId="{5AB5646C-0E3E-4763-9107-02E112476FD7}" type="parTrans" cxnId="{893DF649-65FA-46DF-9ACA-C0E755B75DE1}">
      <dgm:prSet/>
      <dgm:spPr/>
      <dgm:t>
        <a:bodyPr/>
        <a:lstStyle/>
        <a:p>
          <a:endParaRPr lang="fr-FR"/>
        </a:p>
      </dgm:t>
    </dgm:pt>
    <dgm:pt modelId="{79888692-B28A-4BF7-A6F4-AB3961A53319}" type="sibTrans" cxnId="{893DF649-65FA-46DF-9ACA-C0E755B75DE1}">
      <dgm:prSet/>
      <dgm:spPr/>
      <dgm:t>
        <a:bodyPr/>
        <a:lstStyle/>
        <a:p>
          <a:endParaRPr lang="fr-FR"/>
        </a:p>
      </dgm:t>
    </dgm:pt>
    <dgm:pt modelId="{DA881E3E-BC45-4C57-9402-C092F7031B4D}">
      <dgm:prSet/>
      <dgm:spPr/>
      <dgm:t>
        <a:bodyPr/>
        <a:lstStyle/>
        <a:p>
          <a:r>
            <a:rPr lang="fr-FR" b="1" dirty="0">
              <a:solidFill>
                <a:schemeClr val="tx2"/>
              </a:solidFill>
            </a:rPr>
            <a:t>Chargée des affaires sociales</a:t>
          </a:r>
        </a:p>
        <a:p>
          <a:r>
            <a:rPr lang="fr-FR" dirty="0">
              <a:solidFill>
                <a:schemeClr val="tx2"/>
              </a:solidFill>
            </a:rPr>
            <a:t>Madame Marie </a:t>
          </a:r>
          <a:r>
            <a:rPr lang="fr-FR" dirty="0" err="1">
              <a:solidFill>
                <a:schemeClr val="tx2"/>
              </a:solidFill>
            </a:rPr>
            <a:t>Guiguou</a:t>
          </a:r>
          <a:endParaRPr lang="fr-FR" dirty="0">
            <a:solidFill>
              <a:schemeClr val="tx2"/>
            </a:solidFill>
          </a:endParaRPr>
        </a:p>
      </dgm:t>
    </dgm:pt>
    <dgm:pt modelId="{37C5C068-772F-44C9-9FF9-93BCF25F087C}" type="parTrans" cxnId="{C3B96748-24E9-4FE4-A4BC-3EE3E0F90835}">
      <dgm:prSet/>
      <dgm:spPr/>
      <dgm:t>
        <a:bodyPr/>
        <a:lstStyle/>
        <a:p>
          <a:endParaRPr lang="fr-FR"/>
        </a:p>
      </dgm:t>
    </dgm:pt>
    <dgm:pt modelId="{34FAFFF4-9A04-43B4-9AE9-ED57BAF6731F}" type="sibTrans" cxnId="{C3B96748-24E9-4FE4-A4BC-3EE3E0F90835}">
      <dgm:prSet/>
      <dgm:spPr/>
      <dgm:t>
        <a:bodyPr/>
        <a:lstStyle/>
        <a:p>
          <a:endParaRPr lang="fr-FR"/>
        </a:p>
      </dgm:t>
    </dgm:pt>
    <dgm:pt modelId="{85283B7B-2762-4F83-9659-1952D12EA09A}">
      <dgm:prSet/>
      <dgm:spPr/>
      <dgm:t>
        <a:bodyPr/>
        <a:lstStyle/>
        <a:p>
          <a:r>
            <a:rPr lang="fr-FR" b="1" dirty="0">
              <a:solidFill>
                <a:schemeClr val="tx1"/>
              </a:solidFill>
            </a:rPr>
            <a:t>Office </a:t>
          </a:r>
          <a:r>
            <a:rPr lang="fr-FR" b="1" dirty="0" err="1">
              <a:solidFill>
                <a:schemeClr val="tx1"/>
              </a:solidFill>
            </a:rPr>
            <a:t>mnzger</a:t>
          </a:r>
          <a:r>
            <a:rPr lang="fr-FR" b="1" dirty="0">
              <a:solidFill>
                <a:schemeClr val="tx1"/>
              </a:solidFill>
            </a:rPr>
            <a:t> Communication interne</a:t>
          </a:r>
        </a:p>
        <a:p>
          <a:r>
            <a:rPr lang="fr-FR" dirty="0">
              <a:solidFill>
                <a:schemeClr val="tx1"/>
              </a:solidFill>
            </a:rPr>
            <a:t>Inès </a:t>
          </a:r>
          <a:r>
            <a:rPr lang="fr-FR" dirty="0" err="1">
              <a:solidFill>
                <a:schemeClr val="tx1"/>
              </a:solidFill>
            </a:rPr>
            <a:t>Takriti</a:t>
          </a:r>
          <a:endParaRPr lang="fr-FR" dirty="0">
            <a:solidFill>
              <a:schemeClr val="tx1"/>
            </a:solidFill>
          </a:endParaRPr>
        </a:p>
      </dgm:t>
    </dgm:pt>
    <dgm:pt modelId="{457BD359-7872-473D-8075-8DF8CBCEC09B}" type="parTrans" cxnId="{06051BDB-26B0-402A-9285-27AF2D840F6C}">
      <dgm:prSet/>
      <dgm:spPr/>
      <dgm:t>
        <a:bodyPr/>
        <a:lstStyle/>
        <a:p>
          <a:endParaRPr lang="fr-FR"/>
        </a:p>
      </dgm:t>
    </dgm:pt>
    <dgm:pt modelId="{24EECD83-3B80-4ABD-B4C8-EFCD5F4ACB56}" type="sibTrans" cxnId="{06051BDB-26B0-402A-9285-27AF2D840F6C}">
      <dgm:prSet/>
      <dgm:spPr/>
      <dgm:t>
        <a:bodyPr/>
        <a:lstStyle/>
        <a:p>
          <a:endParaRPr lang="fr-FR"/>
        </a:p>
      </dgm:t>
    </dgm:pt>
    <dgm:pt modelId="{8D9D819B-4864-4926-B778-1425FE28C3A0}">
      <dgm:prSet/>
      <dgm:spPr/>
      <dgm:t>
        <a:bodyPr/>
        <a:lstStyle/>
        <a:p>
          <a:r>
            <a:rPr lang="fr-FR" b="1" dirty="0">
              <a:solidFill>
                <a:schemeClr val="tx1"/>
              </a:solidFill>
            </a:rPr>
            <a:t>Office Manager gestion des absences </a:t>
          </a:r>
          <a:r>
            <a:rPr lang="fr-FR" dirty="0">
              <a:solidFill>
                <a:schemeClr val="tx1"/>
              </a:solidFill>
            </a:rPr>
            <a:t>et des congés</a:t>
          </a:r>
        </a:p>
        <a:p>
          <a:r>
            <a:rPr lang="fr-FR" dirty="0">
              <a:solidFill>
                <a:schemeClr val="tx1"/>
              </a:solidFill>
            </a:rPr>
            <a:t>Eliane </a:t>
          </a:r>
          <a:r>
            <a:rPr lang="fr-FR" dirty="0" err="1">
              <a:solidFill>
                <a:schemeClr val="tx1"/>
              </a:solidFill>
            </a:rPr>
            <a:t>Estrechi</a:t>
          </a:r>
          <a:endParaRPr lang="fr-FR" dirty="0">
            <a:solidFill>
              <a:schemeClr val="tx1"/>
            </a:solidFill>
          </a:endParaRPr>
        </a:p>
      </dgm:t>
    </dgm:pt>
    <dgm:pt modelId="{E7AD392F-3638-4628-8729-A388B4AB530C}" type="parTrans" cxnId="{1E8DE695-7883-4B14-B212-7224E0D8CCDF}">
      <dgm:prSet/>
      <dgm:spPr/>
      <dgm:t>
        <a:bodyPr/>
        <a:lstStyle/>
        <a:p>
          <a:endParaRPr lang="fr-FR"/>
        </a:p>
      </dgm:t>
    </dgm:pt>
    <dgm:pt modelId="{7113AB09-1A4C-4418-9DF8-F88C4EFAF7D3}" type="sibTrans" cxnId="{1E8DE695-7883-4B14-B212-7224E0D8CCDF}">
      <dgm:prSet/>
      <dgm:spPr/>
      <dgm:t>
        <a:bodyPr/>
        <a:lstStyle/>
        <a:p>
          <a:endParaRPr lang="fr-FR"/>
        </a:p>
      </dgm:t>
    </dgm:pt>
    <dgm:pt modelId="{2CBBC3B1-DFA5-41D5-837C-752AF25F9D12}">
      <dgm:prSet/>
      <dgm:spPr/>
      <dgm:t>
        <a:bodyPr/>
        <a:lstStyle/>
        <a:p>
          <a:r>
            <a:rPr lang="fr-FR" b="1" dirty="0">
              <a:solidFill>
                <a:schemeClr val="tx1"/>
              </a:solidFill>
            </a:rPr>
            <a:t>Office </a:t>
          </a:r>
          <a:r>
            <a:rPr lang="fr-FR" b="1" dirty="0" err="1">
              <a:solidFill>
                <a:schemeClr val="tx1"/>
              </a:solidFill>
            </a:rPr>
            <a:t>Maager</a:t>
          </a:r>
          <a:r>
            <a:rPr lang="fr-FR" b="1" dirty="0">
              <a:solidFill>
                <a:schemeClr val="tx1"/>
              </a:solidFill>
            </a:rPr>
            <a:t> autres affaires sociales</a:t>
          </a:r>
        </a:p>
        <a:p>
          <a:r>
            <a:rPr lang="fr-FR" dirty="0">
              <a:solidFill>
                <a:schemeClr val="tx1"/>
              </a:solidFill>
            </a:rPr>
            <a:t>Monsieur Martin </a:t>
          </a:r>
          <a:r>
            <a:rPr lang="fr-FR" dirty="0" err="1">
              <a:solidFill>
                <a:schemeClr val="tx1"/>
              </a:solidFill>
            </a:rPr>
            <a:t>Zalvi</a:t>
          </a:r>
          <a:endParaRPr lang="fr-FR" dirty="0">
            <a:solidFill>
              <a:schemeClr val="tx1"/>
            </a:solidFill>
          </a:endParaRPr>
        </a:p>
      </dgm:t>
    </dgm:pt>
    <dgm:pt modelId="{95F9688A-7ABA-4122-A96D-F3A0148A1A4F}" type="parTrans" cxnId="{C3295817-2FA2-4893-A8D0-5559EAB478AD}">
      <dgm:prSet/>
      <dgm:spPr/>
      <dgm:t>
        <a:bodyPr/>
        <a:lstStyle/>
        <a:p>
          <a:endParaRPr lang="fr-FR"/>
        </a:p>
      </dgm:t>
    </dgm:pt>
    <dgm:pt modelId="{9BEC6958-31D1-435F-B62B-35D8E0406BF7}" type="sibTrans" cxnId="{C3295817-2FA2-4893-A8D0-5559EAB478AD}">
      <dgm:prSet/>
      <dgm:spPr/>
      <dgm:t>
        <a:bodyPr/>
        <a:lstStyle/>
        <a:p>
          <a:endParaRPr lang="fr-FR"/>
        </a:p>
      </dgm:t>
    </dgm:pt>
    <dgm:pt modelId="{6AA5EC11-D74F-43F4-A0A8-A2B2F35E1B5D}">
      <dgm:prSet/>
      <dgm:spPr/>
      <dgm:t>
        <a:bodyPr/>
        <a:lstStyle/>
        <a:p>
          <a:r>
            <a:rPr lang="fr-FR" b="1" dirty="0">
              <a:solidFill>
                <a:schemeClr val="tx1"/>
              </a:solidFill>
            </a:rPr>
            <a:t>Responsable formation</a:t>
          </a:r>
        </a:p>
        <a:p>
          <a:r>
            <a:rPr lang="fr-FR" dirty="0">
              <a:solidFill>
                <a:schemeClr val="tx1"/>
              </a:solidFill>
            </a:rPr>
            <a:t>Monsieur Antoine </a:t>
          </a:r>
          <a:r>
            <a:rPr lang="fr-FR" dirty="0" err="1">
              <a:solidFill>
                <a:schemeClr val="tx1"/>
              </a:solidFill>
            </a:rPr>
            <a:t>Delrieux</a:t>
          </a:r>
          <a:endParaRPr lang="fr-FR" dirty="0">
            <a:solidFill>
              <a:schemeClr val="tx1"/>
            </a:solidFill>
          </a:endParaRPr>
        </a:p>
      </dgm:t>
    </dgm:pt>
    <dgm:pt modelId="{48B2C9E3-CB45-4B2C-95AA-2D04E74AF6E1}" type="parTrans" cxnId="{2A6A9048-0314-4B35-A540-7E99E5338F7F}">
      <dgm:prSet/>
      <dgm:spPr/>
      <dgm:t>
        <a:bodyPr/>
        <a:lstStyle/>
        <a:p>
          <a:endParaRPr lang="fr-FR"/>
        </a:p>
      </dgm:t>
    </dgm:pt>
    <dgm:pt modelId="{284B4E2A-18A6-4E18-824F-77766263CDBC}" type="sibTrans" cxnId="{2A6A9048-0314-4B35-A540-7E99E5338F7F}">
      <dgm:prSet/>
      <dgm:spPr/>
      <dgm:t>
        <a:bodyPr/>
        <a:lstStyle/>
        <a:p>
          <a:endParaRPr lang="fr-FR"/>
        </a:p>
      </dgm:t>
    </dgm:pt>
    <dgm:pt modelId="{D9BEC695-8A85-4ECF-8307-C04637FD60F5}">
      <dgm:prSet/>
      <dgm:spPr/>
      <dgm:t>
        <a:bodyPr/>
        <a:lstStyle/>
        <a:p>
          <a:r>
            <a:rPr lang="fr-FR" b="1" dirty="0">
              <a:solidFill>
                <a:schemeClr val="tx1"/>
              </a:solidFill>
            </a:rPr>
            <a:t>Chargée du plan de formation</a:t>
          </a:r>
        </a:p>
        <a:p>
          <a:r>
            <a:rPr lang="fr-FR" dirty="0">
              <a:solidFill>
                <a:schemeClr val="tx1"/>
              </a:solidFill>
            </a:rPr>
            <a:t>Madame Corine </a:t>
          </a:r>
          <a:r>
            <a:rPr lang="fr-FR" dirty="0" err="1">
              <a:solidFill>
                <a:schemeClr val="tx1"/>
              </a:solidFill>
            </a:rPr>
            <a:t>Navaan</a:t>
          </a:r>
          <a:endParaRPr lang="fr-FR" dirty="0">
            <a:solidFill>
              <a:schemeClr val="tx1"/>
            </a:solidFill>
          </a:endParaRPr>
        </a:p>
      </dgm:t>
    </dgm:pt>
    <dgm:pt modelId="{264CF628-5553-4880-ABAA-A54333CCC305}" type="parTrans" cxnId="{4A532813-DE73-4087-B338-3D8E48C2EAE2}">
      <dgm:prSet/>
      <dgm:spPr/>
      <dgm:t>
        <a:bodyPr/>
        <a:lstStyle/>
        <a:p>
          <a:endParaRPr lang="fr-FR"/>
        </a:p>
      </dgm:t>
    </dgm:pt>
    <dgm:pt modelId="{CB25C987-9FD8-4EA3-B578-4190B11DB2E3}" type="sibTrans" cxnId="{4A532813-DE73-4087-B338-3D8E48C2EAE2}">
      <dgm:prSet/>
      <dgm:spPr/>
      <dgm:t>
        <a:bodyPr/>
        <a:lstStyle/>
        <a:p>
          <a:endParaRPr lang="fr-FR"/>
        </a:p>
      </dgm:t>
    </dgm:pt>
    <dgm:pt modelId="{6A627F30-2EFE-477E-A988-9C5D62EEB434}">
      <dgm:prSet/>
      <dgm:spPr/>
      <dgm:t>
        <a:bodyPr/>
        <a:lstStyle/>
        <a:p>
          <a:r>
            <a:rPr lang="fr-FR" dirty="0"/>
            <a:t>Chargé des </a:t>
          </a:r>
          <a:r>
            <a:rPr lang="fr-FR" b="1" dirty="0">
              <a:solidFill>
                <a:schemeClr val="tx1"/>
              </a:solidFill>
            </a:rPr>
            <a:t>demandes de formations personnelles (CPE)</a:t>
          </a:r>
        </a:p>
        <a:p>
          <a:r>
            <a:rPr lang="fr-FR" dirty="0">
              <a:solidFill>
                <a:schemeClr val="tx1"/>
              </a:solidFill>
            </a:rPr>
            <a:t>Monsieur Etienne Guichard</a:t>
          </a:r>
        </a:p>
      </dgm:t>
    </dgm:pt>
    <dgm:pt modelId="{BE774124-B7CD-42D1-A300-18ED09CEB3D6}" type="parTrans" cxnId="{0E04D189-DC2F-42F7-AE7F-71C6E163F1A8}">
      <dgm:prSet/>
      <dgm:spPr/>
      <dgm:t>
        <a:bodyPr/>
        <a:lstStyle/>
        <a:p>
          <a:endParaRPr lang="fr-FR"/>
        </a:p>
      </dgm:t>
    </dgm:pt>
    <dgm:pt modelId="{84CDA45F-955F-427E-BBBE-1909E1821BF9}" type="sibTrans" cxnId="{0E04D189-DC2F-42F7-AE7F-71C6E163F1A8}">
      <dgm:prSet/>
      <dgm:spPr/>
      <dgm:t>
        <a:bodyPr/>
        <a:lstStyle/>
        <a:p>
          <a:endParaRPr lang="fr-FR"/>
        </a:p>
      </dgm:t>
    </dgm:pt>
    <dgm:pt modelId="{470D40FE-99D2-445F-9B67-45133AFF6702}">
      <dgm:prSet/>
      <dgm:spPr/>
      <dgm:t>
        <a:bodyPr/>
        <a:lstStyle/>
        <a:p>
          <a:r>
            <a:rPr lang="fr-FR" b="1" dirty="0">
              <a:solidFill>
                <a:schemeClr val="tx1"/>
              </a:solidFill>
            </a:rPr>
            <a:t>Chargé des formations métiers</a:t>
          </a:r>
        </a:p>
        <a:p>
          <a:r>
            <a:rPr lang="fr-FR" dirty="0">
              <a:solidFill>
                <a:schemeClr val="tx1"/>
              </a:solidFill>
            </a:rPr>
            <a:t>Monsieur Loïc </a:t>
          </a:r>
          <a:r>
            <a:rPr lang="fr-FR" dirty="0" err="1">
              <a:solidFill>
                <a:schemeClr val="tx1"/>
              </a:solidFill>
            </a:rPr>
            <a:t>Bolon</a:t>
          </a:r>
          <a:endParaRPr lang="fr-FR" dirty="0">
            <a:solidFill>
              <a:schemeClr val="tx1"/>
            </a:solidFill>
          </a:endParaRPr>
        </a:p>
      </dgm:t>
    </dgm:pt>
    <dgm:pt modelId="{9A0B78B0-4701-4F2A-8DA3-728DCA3EF1A7}" type="parTrans" cxnId="{8A1658D2-CD24-40E0-90F9-CE05523DA279}">
      <dgm:prSet/>
      <dgm:spPr/>
      <dgm:t>
        <a:bodyPr/>
        <a:lstStyle/>
        <a:p>
          <a:endParaRPr lang="fr-FR"/>
        </a:p>
      </dgm:t>
    </dgm:pt>
    <dgm:pt modelId="{CAF35A7D-7CF0-4488-BB17-99B4F37648D6}" type="sibTrans" cxnId="{8A1658D2-CD24-40E0-90F9-CE05523DA279}">
      <dgm:prSet/>
      <dgm:spPr/>
      <dgm:t>
        <a:bodyPr/>
        <a:lstStyle/>
        <a:p>
          <a:endParaRPr lang="fr-FR"/>
        </a:p>
      </dgm:t>
    </dgm:pt>
    <dgm:pt modelId="{BB85D6BF-7235-4DB7-8980-82019A75D87C}">
      <dgm:prSet/>
      <dgm:spPr/>
      <dgm:t>
        <a:bodyPr/>
        <a:lstStyle/>
        <a:p>
          <a:r>
            <a:rPr lang="fr-FR" dirty="0"/>
            <a:t>Directeur des </a:t>
          </a:r>
          <a:r>
            <a:rPr lang="fr-FR" b="1" dirty="0">
              <a:solidFill>
                <a:schemeClr val="tx2"/>
              </a:solidFill>
            </a:rPr>
            <a:t>relations internationales</a:t>
          </a:r>
        </a:p>
        <a:p>
          <a:r>
            <a:rPr lang="fr-FR" dirty="0">
              <a:solidFill>
                <a:schemeClr val="tx2"/>
              </a:solidFill>
            </a:rPr>
            <a:t>Monsieur Tristan </a:t>
          </a:r>
          <a:r>
            <a:rPr lang="fr-FR" dirty="0" err="1">
              <a:solidFill>
                <a:schemeClr val="tx2"/>
              </a:solidFill>
            </a:rPr>
            <a:t>Giulani</a:t>
          </a:r>
          <a:endParaRPr lang="fr-FR" dirty="0">
            <a:solidFill>
              <a:schemeClr val="tx2"/>
            </a:solidFill>
          </a:endParaRPr>
        </a:p>
      </dgm:t>
    </dgm:pt>
    <dgm:pt modelId="{DFC770E7-F853-45AF-B59A-D25DAA7D8933}" type="parTrans" cxnId="{D84AC57B-01CD-4DA4-8610-8CBFFF380D76}">
      <dgm:prSet/>
      <dgm:spPr/>
      <dgm:t>
        <a:bodyPr/>
        <a:lstStyle/>
        <a:p>
          <a:endParaRPr lang="fr-FR"/>
        </a:p>
      </dgm:t>
    </dgm:pt>
    <dgm:pt modelId="{D1EDC53A-D66F-4D56-9D08-6AB718F36E34}" type="sibTrans" cxnId="{D84AC57B-01CD-4DA4-8610-8CBFFF380D76}">
      <dgm:prSet/>
      <dgm:spPr/>
      <dgm:t>
        <a:bodyPr/>
        <a:lstStyle/>
        <a:p>
          <a:endParaRPr lang="fr-FR"/>
        </a:p>
      </dgm:t>
    </dgm:pt>
    <dgm:pt modelId="{CBB2FA1F-5187-45BC-86ED-94F69574DD5C}">
      <dgm:prSet/>
      <dgm:spPr/>
      <dgm:t>
        <a:bodyPr/>
        <a:lstStyle/>
        <a:p>
          <a:r>
            <a:rPr lang="fr-FR" b="1" dirty="0">
              <a:solidFill>
                <a:schemeClr val="tx1"/>
              </a:solidFill>
            </a:rPr>
            <a:t>Responsable des ventes</a:t>
          </a:r>
          <a:r>
            <a:rPr lang="fr-FR" dirty="0">
              <a:solidFill>
                <a:schemeClr val="tx1"/>
              </a:solidFill>
            </a:rPr>
            <a:t> Sonia Warren</a:t>
          </a:r>
        </a:p>
      </dgm:t>
    </dgm:pt>
    <dgm:pt modelId="{C358A4B1-3E98-4FC5-81C1-C5AA1DC7FC6F}" type="parTrans" cxnId="{B05F1C3E-1886-4462-B959-F41C14A16F6F}">
      <dgm:prSet/>
      <dgm:spPr/>
      <dgm:t>
        <a:bodyPr/>
        <a:lstStyle/>
        <a:p>
          <a:endParaRPr lang="fr-FR"/>
        </a:p>
      </dgm:t>
    </dgm:pt>
    <dgm:pt modelId="{7F96557B-84C4-4F95-A33A-E482EA30EE2D}" type="sibTrans" cxnId="{B05F1C3E-1886-4462-B959-F41C14A16F6F}">
      <dgm:prSet/>
      <dgm:spPr/>
      <dgm:t>
        <a:bodyPr/>
        <a:lstStyle/>
        <a:p>
          <a:endParaRPr lang="fr-FR"/>
        </a:p>
      </dgm:t>
    </dgm:pt>
    <dgm:pt modelId="{59CFE659-6350-4B41-B463-B34BB6467320}">
      <dgm:prSet/>
      <dgm:spPr/>
      <dgm:t>
        <a:bodyPr/>
        <a:lstStyle/>
        <a:p>
          <a:r>
            <a:rPr lang="fr-FR" dirty="0"/>
            <a:t>Responsables </a:t>
          </a:r>
          <a:r>
            <a:rPr lang="fr-FR" b="1" dirty="0">
              <a:solidFill>
                <a:schemeClr val="tx1"/>
              </a:solidFill>
            </a:rPr>
            <a:t>grands </a:t>
          </a:r>
          <a:r>
            <a:rPr lang="fr-FR" b="1" dirty="0" err="1">
              <a:solidFill>
                <a:schemeClr val="tx1"/>
              </a:solidFill>
            </a:rPr>
            <a:t>distribueteurs</a:t>
          </a:r>
          <a:endParaRPr lang="fr-FR" b="1" dirty="0">
            <a:solidFill>
              <a:schemeClr val="tx1"/>
            </a:solidFill>
          </a:endParaRPr>
        </a:p>
        <a:p>
          <a:r>
            <a:rPr lang="fr-FR" dirty="0">
              <a:solidFill>
                <a:schemeClr val="tx1"/>
              </a:solidFill>
            </a:rPr>
            <a:t>Simon Laurent</a:t>
          </a:r>
        </a:p>
      </dgm:t>
    </dgm:pt>
    <dgm:pt modelId="{29F15B01-042B-4783-AB59-7FED595BE322}" type="parTrans" cxnId="{F0B9A761-2B28-489E-8797-EB43485E1216}">
      <dgm:prSet/>
      <dgm:spPr/>
      <dgm:t>
        <a:bodyPr/>
        <a:lstStyle/>
        <a:p>
          <a:endParaRPr lang="fr-FR"/>
        </a:p>
      </dgm:t>
    </dgm:pt>
    <dgm:pt modelId="{BF1D475D-D006-4DE4-A695-6174411A0D2D}" type="sibTrans" cxnId="{F0B9A761-2B28-489E-8797-EB43485E1216}">
      <dgm:prSet/>
      <dgm:spPr/>
      <dgm:t>
        <a:bodyPr/>
        <a:lstStyle/>
        <a:p>
          <a:endParaRPr lang="fr-FR"/>
        </a:p>
      </dgm:t>
    </dgm:pt>
    <dgm:pt modelId="{C955EB87-212C-4453-9B96-4D49F295EBBF}">
      <dgm:prSet/>
      <dgm:spPr/>
      <dgm:t>
        <a:bodyPr/>
        <a:lstStyle/>
        <a:p>
          <a:r>
            <a:rPr lang="fr-FR" b="1" dirty="0">
              <a:solidFill>
                <a:schemeClr val="tx1"/>
              </a:solidFill>
            </a:rPr>
            <a:t>pays anglophones</a:t>
          </a:r>
        </a:p>
        <a:p>
          <a:r>
            <a:rPr lang="fr-FR" b="0" dirty="0">
              <a:solidFill>
                <a:schemeClr val="tx1"/>
              </a:solidFill>
            </a:rPr>
            <a:t>Clémentine Sanson</a:t>
          </a:r>
        </a:p>
      </dgm:t>
    </dgm:pt>
    <dgm:pt modelId="{59BE8E05-F099-470D-AA4A-5AC4A18D0A5E}" type="parTrans" cxnId="{D3B2133F-1E2F-4652-AC3A-1EF5D74ACD50}">
      <dgm:prSet/>
      <dgm:spPr/>
      <dgm:t>
        <a:bodyPr/>
        <a:lstStyle/>
        <a:p>
          <a:endParaRPr lang="fr-FR"/>
        </a:p>
      </dgm:t>
    </dgm:pt>
    <dgm:pt modelId="{B7EEC580-469C-4E91-88F8-8AC002FCBE61}" type="sibTrans" cxnId="{D3B2133F-1E2F-4652-AC3A-1EF5D74ACD50}">
      <dgm:prSet/>
      <dgm:spPr/>
      <dgm:t>
        <a:bodyPr/>
        <a:lstStyle/>
        <a:p>
          <a:endParaRPr lang="fr-FR"/>
        </a:p>
      </dgm:t>
    </dgm:pt>
    <dgm:pt modelId="{DAA891EF-1F05-4CC4-86C4-820CCF95EE4D}">
      <dgm:prSet/>
      <dgm:spPr/>
      <dgm:t>
        <a:bodyPr/>
        <a:lstStyle/>
        <a:p>
          <a:r>
            <a:rPr lang="fr-FR" b="1" dirty="0">
              <a:solidFill>
                <a:schemeClr val="tx1"/>
              </a:solidFill>
            </a:rPr>
            <a:t>pays latins:</a:t>
          </a:r>
        </a:p>
      </dgm:t>
    </dgm:pt>
    <dgm:pt modelId="{570FFF87-ACEC-45B8-8898-077276722928}" type="parTrans" cxnId="{7549B637-B40A-43BD-A0FD-9250AEB702CB}">
      <dgm:prSet/>
      <dgm:spPr/>
      <dgm:t>
        <a:bodyPr/>
        <a:lstStyle/>
        <a:p>
          <a:endParaRPr lang="fr-FR"/>
        </a:p>
      </dgm:t>
    </dgm:pt>
    <dgm:pt modelId="{EE244A5E-D691-4A2E-A4A2-BC57A9E3A7D2}" type="sibTrans" cxnId="{7549B637-B40A-43BD-A0FD-9250AEB702CB}">
      <dgm:prSet/>
      <dgm:spPr/>
      <dgm:t>
        <a:bodyPr/>
        <a:lstStyle/>
        <a:p>
          <a:endParaRPr lang="fr-FR"/>
        </a:p>
      </dgm:t>
    </dgm:pt>
    <dgm:pt modelId="{AC52334B-302A-418B-95FE-39DD23CB10B3}">
      <dgm:prSet/>
      <dgm:spPr/>
      <dgm:t>
        <a:bodyPr/>
        <a:lstStyle/>
        <a:p>
          <a:r>
            <a:rPr lang="fr-FR" b="1" dirty="0">
              <a:solidFill>
                <a:schemeClr val="tx1"/>
              </a:solidFill>
            </a:rPr>
            <a:t>Allemagne</a:t>
          </a:r>
        </a:p>
        <a:p>
          <a:r>
            <a:rPr lang="fr-FR" dirty="0">
              <a:solidFill>
                <a:schemeClr val="tx1"/>
              </a:solidFill>
            </a:rPr>
            <a:t>Bettina Engelmann</a:t>
          </a:r>
        </a:p>
      </dgm:t>
    </dgm:pt>
    <dgm:pt modelId="{E5309FF7-6F91-445F-84CA-8B4E3CD72923}" type="parTrans" cxnId="{4CC86DC5-2B6F-4D60-967D-DB368241B8C6}">
      <dgm:prSet/>
      <dgm:spPr/>
      <dgm:t>
        <a:bodyPr/>
        <a:lstStyle/>
        <a:p>
          <a:endParaRPr lang="fr-FR"/>
        </a:p>
      </dgm:t>
    </dgm:pt>
    <dgm:pt modelId="{0D88CB40-4968-4A53-8A3E-B8693F42F38A}" type="sibTrans" cxnId="{4CC86DC5-2B6F-4D60-967D-DB368241B8C6}">
      <dgm:prSet/>
      <dgm:spPr/>
      <dgm:t>
        <a:bodyPr/>
        <a:lstStyle/>
        <a:p>
          <a:endParaRPr lang="fr-FR"/>
        </a:p>
      </dgm:t>
    </dgm:pt>
    <dgm:pt modelId="{8ECB6480-3F67-422E-B808-D7F8F635F69D}">
      <dgm:prSet/>
      <dgm:spPr/>
      <dgm:t>
        <a:bodyPr/>
        <a:lstStyle/>
        <a:p>
          <a:r>
            <a:rPr lang="fr-FR" dirty="0"/>
            <a:t>Office manager </a:t>
          </a:r>
          <a:r>
            <a:rPr lang="fr-FR" b="1" dirty="0">
              <a:solidFill>
                <a:schemeClr val="tx1"/>
              </a:solidFill>
            </a:rPr>
            <a:t>autres pays</a:t>
          </a:r>
        </a:p>
        <a:p>
          <a:r>
            <a:rPr lang="fr-FR" b="0" dirty="0">
              <a:solidFill>
                <a:schemeClr val="tx1"/>
              </a:solidFill>
            </a:rPr>
            <a:t>Clarence </a:t>
          </a:r>
          <a:r>
            <a:rPr lang="fr-FR" b="0" dirty="0" err="1">
              <a:solidFill>
                <a:schemeClr val="tx1"/>
              </a:solidFill>
            </a:rPr>
            <a:t>Champeaud</a:t>
          </a:r>
          <a:endParaRPr lang="fr-FR" b="0" dirty="0">
            <a:solidFill>
              <a:schemeClr val="tx1"/>
            </a:solidFill>
          </a:endParaRPr>
        </a:p>
      </dgm:t>
    </dgm:pt>
    <dgm:pt modelId="{A664036C-0CC8-42BB-A48C-2B478A71AAC5}" type="parTrans" cxnId="{E76A1756-DB2E-44C5-AE48-A04DFDE28A67}">
      <dgm:prSet/>
      <dgm:spPr/>
      <dgm:t>
        <a:bodyPr/>
        <a:lstStyle/>
        <a:p>
          <a:endParaRPr lang="fr-FR"/>
        </a:p>
      </dgm:t>
    </dgm:pt>
    <dgm:pt modelId="{32EFE330-2A93-4FFE-8479-6BFD6D0A5517}" type="sibTrans" cxnId="{E76A1756-DB2E-44C5-AE48-A04DFDE28A67}">
      <dgm:prSet/>
      <dgm:spPr/>
      <dgm:t>
        <a:bodyPr/>
        <a:lstStyle/>
        <a:p>
          <a:endParaRPr lang="fr-FR"/>
        </a:p>
      </dgm:t>
    </dgm:pt>
    <dgm:pt modelId="{38062D9D-F54E-4E58-A6B8-7CD639AB68BF}">
      <dgm:prSet/>
      <dgm:spPr/>
      <dgm:t>
        <a:bodyPr/>
        <a:lstStyle/>
        <a:p>
          <a:r>
            <a:rPr lang="fr-FR" b="1" dirty="0">
              <a:solidFill>
                <a:schemeClr val="tx1"/>
              </a:solidFill>
            </a:rPr>
            <a:t>Secteur Nord</a:t>
          </a:r>
        </a:p>
        <a:p>
          <a:r>
            <a:rPr lang="fr-FR" dirty="0">
              <a:solidFill>
                <a:schemeClr val="tx1"/>
              </a:solidFill>
            </a:rPr>
            <a:t>Amélie </a:t>
          </a:r>
          <a:r>
            <a:rPr lang="fr-FR" dirty="0" err="1">
              <a:solidFill>
                <a:schemeClr val="tx1"/>
              </a:solidFill>
            </a:rPr>
            <a:t>Valongia</a:t>
          </a:r>
          <a:endParaRPr lang="fr-FR" dirty="0">
            <a:solidFill>
              <a:schemeClr val="tx1"/>
            </a:solidFill>
          </a:endParaRPr>
        </a:p>
      </dgm:t>
    </dgm:pt>
    <dgm:pt modelId="{ED50ED05-F917-4425-90B6-0097B31DE675}" type="parTrans" cxnId="{D97D59D8-DD47-4E58-8B7F-9CA6FBAFEC50}">
      <dgm:prSet/>
      <dgm:spPr/>
      <dgm:t>
        <a:bodyPr/>
        <a:lstStyle/>
        <a:p>
          <a:endParaRPr lang="fr-FR"/>
        </a:p>
      </dgm:t>
    </dgm:pt>
    <dgm:pt modelId="{D4855B19-8EED-4A29-A1D3-369FB54AAF67}" type="sibTrans" cxnId="{D97D59D8-DD47-4E58-8B7F-9CA6FBAFEC50}">
      <dgm:prSet/>
      <dgm:spPr/>
      <dgm:t>
        <a:bodyPr/>
        <a:lstStyle/>
        <a:p>
          <a:endParaRPr lang="fr-FR"/>
        </a:p>
      </dgm:t>
    </dgm:pt>
    <dgm:pt modelId="{6AE50599-5ACB-42A6-8991-CC66CE702A29}">
      <dgm:prSet/>
      <dgm:spPr/>
      <dgm:t>
        <a:bodyPr/>
        <a:lstStyle/>
        <a:p>
          <a:r>
            <a:rPr lang="fr-FR" b="1" dirty="0">
              <a:solidFill>
                <a:schemeClr val="tx1"/>
              </a:solidFill>
            </a:rPr>
            <a:t>Secteur Sud</a:t>
          </a:r>
        </a:p>
        <a:p>
          <a:r>
            <a:rPr lang="fr-FR" dirty="0">
              <a:solidFill>
                <a:schemeClr val="tx1"/>
              </a:solidFill>
            </a:rPr>
            <a:t>Annie Mayor</a:t>
          </a:r>
        </a:p>
      </dgm:t>
    </dgm:pt>
    <dgm:pt modelId="{A081C011-84EB-4368-8838-050DDEB787C7}" type="parTrans" cxnId="{F7390196-390C-468E-AE06-5A6182ED3904}">
      <dgm:prSet/>
      <dgm:spPr/>
      <dgm:t>
        <a:bodyPr/>
        <a:lstStyle/>
        <a:p>
          <a:endParaRPr lang="fr-FR"/>
        </a:p>
      </dgm:t>
    </dgm:pt>
    <dgm:pt modelId="{68C4A53E-EAB1-4830-8534-095A9012CA54}" type="sibTrans" cxnId="{F7390196-390C-468E-AE06-5A6182ED3904}">
      <dgm:prSet/>
      <dgm:spPr/>
      <dgm:t>
        <a:bodyPr/>
        <a:lstStyle/>
        <a:p>
          <a:endParaRPr lang="fr-FR"/>
        </a:p>
      </dgm:t>
    </dgm:pt>
    <dgm:pt modelId="{098BEF28-5E67-46A0-B322-EB28FAC66905}">
      <dgm:prSet/>
      <dgm:spPr/>
      <dgm:t>
        <a:bodyPr/>
        <a:lstStyle/>
        <a:p>
          <a:r>
            <a:rPr lang="fr-FR" b="1" dirty="0">
              <a:solidFill>
                <a:schemeClr val="tx1"/>
              </a:solidFill>
            </a:rPr>
            <a:t>Secteur Est</a:t>
          </a:r>
        </a:p>
        <a:p>
          <a:r>
            <a:rPr lang="fr-FR" dirty="0">
              <a:solidFill>
                <a:schemeClr val="tx1"/>
              </a:solidFill>
            </a:rPr>
            <a:t>Florent </a:t>
          </a:r>
          <a:r>
            <a:rPr lang="fr-FR" dirty="0" err="1">
              <a:solidFill>
                <a:schemeClr val="tx1"/>
              </a:solidFill>
            </a:rPr>
            <a:t>Silona</a:t>
          </a:r>
          <a:endParaRPr lang="fr-FR" dirty="0">
            <a:solidFill>
              <a:schemeClr val="tx1"/>
            </a:solidFill>
          </a:endParaRPr>
        </a:p>
      </dgm:t>
    </dgm:pt>
    <dgm:pt modelId="{2F02C4E9-4293-4341-939A-2FECE8AEE987}" type="parTrans" cxnId="{085AA82F-0B65-4F49-827E-9D7BD2EC69C5}">
      <dgm:prSet/>
      <dgm:spPr/>
      <dgm:t>
        <a:bodyPr/>
        <a:lstStyle/>
        <a:p>
          <a:endParaRPr lang="fr-FR"/>
        </a:p>
      </dgm:t>
    </dgm:pt>
    <dgm:pt modelId="{61A703CC-36E4-4619-87E4-8A0816FFF70E}" type="sibTrans" cxnId="{085AA82F-0B65-4F49-827E-9D7BD2EC69C5}">
      <dgm:prSet/>
      <dgm:spPr/>
      <dgm:t>
        <a:bodyPr/>
        <a:lstStyle/>
        <a:p>
          <a:endParaRPr lang="fr-FR"/>
        </a:p>
      </dgm:t>
    </dgm:pt>
    <dgm:pt modelId="{88FC25BB-EF65-40BF-894E-175F9ABC28E0}">
      <dgm:prSet/>
      <dgm:spPr/>
      <dgm:t>
        <a:bodyPr/>
        <a:lstStyle/>
        <a:p>
          <a:r>
            <a:rPr lang="fr-FR" b="1" dirty="0" err="1">
              <a:solidFill>
                <a:schemeClr val="tx1"/>
              </a:solidFill>
            </a:rPr>
            <a:t>Secter</a:t>
          </a:r>
          <a:r>
            <a:rPr lang="fr-FR" b="1" dirty="0">
              <a:solidFill>
                <a:schemeClr val="tx1"/>
              </a:solidFill>
            </a:rPr>
            <a:t> Ouest</a:t>
          </a:r>
        </a:p>
        <a:p>
          <a:r>
            <a:rPr lang="fr-FR" dirty="0">
              <a:solidFill>
                <a:schemeClr val="tx1"/>
              </a:solidFill>
            </a:rPr>
            <a:t>Erwan  Prigent</a:t>
          </a:r>
        </a:p>
      </dgm:t>
    </dgm:pt>
    <dgm:pt modelId="{484B4FD5-4322-44AF-B4D8-19E63BDAB503}" type="parTrans" cxnId="{E9D3FE69-E582-4610-A2E1-DD11E1217B50}">
      <dgm:prSet/>
      <dgm:spPr/>
      <dgm:t>
        <a:bodyPr/>
        <a:lstStyle/>
        <a:p>
          <a:endParaRPr lang="fr-FR"/>
        </a:p>
      </dgm:t>
    </dgm:pt>
    <dgm:pt modelId="{66BB0D8C-CE1E-4E93-9D77-B59D1930EACE}" type="sibTrans" cxnId="{E9D3FE69-E582-4610-A2E1-DD11E1217B50}">
      <dgm:prSet/>
      <dgm:spPr/>
      <dgm:t>
        <a:bodyPr/>
        <a:lstStyle/>
        <a:p>
          <a:endParaRPr lang="fr-FR"/>
        </a:p>
      </dgm:t>
    </dgm:pt>
    <dgm:pt modelId="{8F89EB76-F00D-468A-B2E7-F8EC81B40E95}">
      <dgm:prSet/>
      <dgm:spPr/>
      <dgm:t>
        <a:bodyPr/>
        <a:lstStyle/>
        <a:p>
          <a:r>
            <a:rPr lang="fr-FR" b="1" dirty="0" err="1">
              <a:solidFill>
                <a:schemeClr val="tx1"/>
              </a:solidFill>
            </a:rPr>
            <a:t>Rsponsable</a:t>
          </a:r>
          <a:r>
            <a:rPr lang="fr-FR" b="1" dirty="0">
              <a:solidFill>
                <a:schemeClr val="tx1"/>
              </a:solidFill>
            </a:rPr>
            <a:t> chercheurs s. médial</a:t>
          </a:r>
        </a:p>
        <a:p>
          <a:r>
            <a:rPr lang="fr-FR" dirty="0">
              <a:solidFill>
                <a:schemeClr val="tx1"/>
              </a:solidFill>
            </a:rPr>
            <a:t>Clovis Perceval</a:t>
          </a:r>
        </a:p>
      </dgm:t>
    </dgm:pt>
    <dgm:pt modelId="{19E01A63-2231-4AB0-8B41-AF46860D0D26}" type="parTrans" cxnId="{D5671D8C-9083-4126-90DC-E0BD205BD14D}">
      <dgm:prSet/>
      <dgm:spPr/>
      <dgm:t>
        <a:bodyPr/>
        <a:lstStyle/>
        <a:p>
          <a:endParaRPr lang="fr-FR"/>
        </a:p>
      </dgm:t>
    </dgm:pt>
    <dgm:pt modelId="{C3776462-A89F-40AF-AF2C-7690FABC9C88}" type="sibTrans" cxnId="{D5671D8C-9083-4126-90DC-E0BD205BD14D}">
      <dgm:prSet/>
      <dgm:spPr/>
      <dgm:t>
        <a:bodyPr/>
        <a:lstStyle/>
        <a:p>
          <a:endParaRPr lang="fr-FR"/>
        </a:p>
      </dgm:t>
    </dgm:pt>
    <dgm:pt modelId="{5042E544-1E5C-4059-9D52-262D9CA2712C}">
      <dgm:prSet/>
      <dgm:spPr/>
      <dgm:t>
        <a:bodyPr/>
        <a:lstStyle/>
        <a:p>
          <a:r>
            <a:rPr lang="fr-FR" dirty="0"/>
            <a:t>Responsable </a:t>
          </a:r>
          <a:r>
            <a:rPr lang="fr-FR" b="1" dirty="0">
              <a:solidFill>
                <a:schemeClr val="tx1"/>
              </a:solidFill>
            </a:rPr>
            <a:t>recherches industrielles</a:t>
          </a:r>
        </a:p>
        <a:p>
          <a:r>
            <a:rPr lang="fr-FR" dirty="0">
              <a:solidFill>
                <a:schemeClr val="tx1"/>
              </a:solidFill>
            </a:rPr>
            <a:t>Pierre Falcone</a:t>
          </a:r>
        </a:p>
      </dgm:t>
    </dgm:pt>
    <dgm:pt modelId="{05C61106-6DB3-4CB1-9DFF-7AA5A8E8D9F0}" type="parTrans" cxnId="{DD480CDB-E51B-4966-A76D-555947FB75DB}">
      <dgm:prSet/>
      <dgm:spPr/>
      <dgm:t>
        <a:bodyPr/>
        <a:lstStyle/>
        <a:p>
          <a:endParaRPr lang="fr-FR"/>
        </a:p>
      </dgm:t>
    </dgm:pt>
    <dgm:pt modelId="{8925EB05-CF85-4826-8936-4A950D87C1B3}" type="sibTrans" cxnId="{DD480CDB-E51B-4966-A76D-555947FB75DB}">
      <dgm:prSet/>
      <dgm:spPr/>
      <dgm:t>
        <a:bodyPr/>
        <a:lstStyle/>
        <a:p>
          <a:endParaRPr lang="fr-FR"/>
        </a:p>
      </dgm:t>
    </dgm:pt>
    <dgm:pt modelId="{4C41FE92-7ECF-4508-BC60-6782D3FC5EEE}">
      <dgm:prSet/>
      <dgm:spPr/>
      <dgm:t>
        <a:bodyPr/>
        <a:lstStyle/>
        <a:p>
          <a:r>
            <a:rPr lang="fr-FR" b="1" dirty="0">
              <a:solidFill>
                <a:schemeClr val="accent4"/>
              </a:solidFill>
            </a:rPr>
            <a:t>Recherches s. </a:t>
          </a:r>
          <a:r>
            <a:rPr lang="fr-FR" b="1" dirty="0">
              <a:solidFill>
                <a:schemeClr val="tx1"/>
              </a:solidFill>
            </a:rPr>
            <a:t>bureautique</a:t>
          </a:r>
        </a:p>
        <a:p>
          <a:r>
            <a:rPr lang="fr-FR" dirty="0">
              <a:solidFill>
                <a:schemeClr val="tx1"/>
              </a:solidFill>
            </a:rPr>
            <a:t>Eléonore Bellefeuille</a:t>
          </a:r>
        </a:p>
      </dgm:t>
    </dgm:pt>
    <dgm:pt modelId="{136C0524-69AE-45AF-8E0D-FD6A16505701}" type="parTrans" cxnId="{E68CD009-88C1-47FE-ACCE-66303C9BD8F7}">
      <dgm:prSet/>
      <dgm:spPr/>
      <dgm:t>
        <a:bodyPr/>
        <a:lstStyle/>
        <a:p>
          <a:endParaRPr lang="fr-FR"/>
        </a:p>
      </dgm:t>
    </dgm:pt>
    <dgm:pt modelId="{EC769F56-2561-4B57-9CE2-50DC75CCB671}" type="sibTrans" cxnId="{E68CD009-88C1-47FE-ACCE-66303C9BD8F7}">
      <dgm:prSet/>
      <dgm:spPr/>
      <dgm:t>
        <a:bodyPr/>
        <a:lstStyle/>
        <a:p>
          <a:endParaRPr lang="fr-FR"/>
        </a:p>
      </dgm:t>
    </dgm:pt>
    <dgm:pt modelId="{AF72E93D-393D-4AF4-BE20-5E5827FE2E26}">
      <dgm:prSet/>
      <dgm:spPr/>
      <dgm:t>
        <a:bodyPr/>
        <a:lstStyle/>
        <a:p>
          <a:r>
            <a:rPr lang="fr-FR" b="1" dirty="0">
              <a:solidFill>
                <a:schemeClr val="tx2"/>
              </a:solidFill>
            </a:rPr>
            <a:t>5 chercheurs </a:t>
          </a:r>
          <a:r>
            <a:rPr lang="fr-FR" dirty="0">
              <a:solidFill>
                <a:schemeClr val="tx2"/>
              </a:solidFill>
            </a:rPr>
            <a:t>:</a:t>
          </a:r>
        </a:p>
        <a:p>
          <a:r>
            <a:rPr lang="fr-FR" dirty="0">
              <a:solidFill>
                <a:schemeClr val="tx2"/>
              </a:solidFill>
            </a:rPr>
            <a:t>Sébastien </a:t>
          </a:r>
          <a:r>
            <a:rPr lang="fr-FR" dirty="0" err="1">
              <a:solidFill>
                <a:schemeClr val="tx2"/>
              </a:solidFill>
            </a:rPr>
            <a:t>Grandgean</a:t>
          </a:r>
          <a:endParaRPr lang="fr-FR" dirty="0">
            <a:solidFill>
              <a:schemeClr val="tx2"/>
            </a:solidFill>
          </a:endParaRPr>
        </a:p>
        <a:p>
          <a:r>
            <a:rPr lang="fr-FR" dirty="0">
              <a:solidFill>
                <a:schemeClr val="tx2"/>
              </a:solidFill>
            </a:rPr>
            <a:t>Olivia Mallard</a:t>
          </a:r>
        </a:p>
        <a:p>
          <a:r>
            <a:rPr lang="fr-FR" dirty="0">
              <a:solidFill>
                <a:schemeClr val="tx2"/>
              </a:solidFill>
            </a:rPr>
            <a:t>Rémi </a:t>
          </a:r>
          <a:r>
            <a:rPr lang="fr-FR" dirty="0" err="1">
              <a:solidFill>
                <a:schemeClr val="tx2"/>
              </a:solidFill>
            </a:rPr>
            <a:t>Pelloquin</a:t>
          </a:r>
          <a:endParaRPr lang="fr-FR" dirty="0">
            <a:solidFill>
              <a:schemeClr val="tx2"/>
            </a:solidFill>
          </a:endParaRPr>
        </a:p>
        <a:p>
          <a:r>
            <a:rPr lang="fr-FR" dirty="0">
              <a:solidFill>
                <a:schemeClr val="tx2"/>
              </a:solidFill>
            </a:rPr>
            <a:t>Adrien </a:t>
          </a:r>
          <a:r>
            <a:rPr lang="fr-FR" dirty="0" err="1">
              <a:solidFill>
                <a:schemeClr val="tx2"/>
              </a:solidFill>
            </a:rPr>
            <a:t>Courtès</a:t>
          </a:r>
          <a:endParaRPr lang="fr-FR" dirty="0">
            <a:solidFill>
              <a:schemeClr val="tx2"/>
            </a:solidFill>
          </a:endParaRPr>
        </a:p>
        <a:p>
          <a:r>
            <a:rPr lang="fr-FR" dirty="0">
              <a:solidFill>
                <a:schemeClr val="tx2"/>
              </a:solidFill>
            </a:rPr>
            <a:t>Ali </a:t>
          </a:r>
          <a:r>
            <a:rPr lang="fr-FR" dirty="0" err="1">
              <a:solidFill>
                <a:schemeClr val="tx2"/>
              </a:solidFill>
            </a:rPr>
            <a:t>Nezdi</a:t>
          </a:r>
          <a:r>
            <a:rPr lang="fr-FR" dirty="0">
              <a:solidFill>
                <a:schemeClr val="tx2"/>
              </a:solidFill>
            </a:rPr>
            <a:t> </a:t>
          </a:r>
          <a:r>
            <a:rPr lang="fr-FR" dirty="0"/>
            <a:t>:</a:t>
          </a:r>
        </a:p>
        <a:p>
          <a:endParaRPr lang="fr-FR" dirty="0"/>
        </a:p>
      </dgm:t>
    </dgm:pt>
    <dgm:pt modelId="{8E501FD7-D5F6-409A-8B61-39C3DB1CBA1E}" type="parTrans" cxnId="{8D9143CE-C638-4BBC-B602-D8E076033E73}">
      <dgm:prSet/>
      <dgm:spPr/>
      <dgm:t>
        <a:bodyPr/>
        <a:lstStyle/>
        <a:p>
          <a:endParaRPr lang="fr-FR"/>
        </a:p>
      </dgm:t>
    </dgm:pt>
    <dgm:pt modelId="{2532561D-D9CE-4C1E-BF6A-3BDA03D968A1}" type="sibTrans" cxnId="{8D9143CE-C638-4BBC-B602-D8E076033E73}">
      <dgm:prSet/>
      <dgm:spPr/>
      <dgm:t>
        <a:bodyPr/>
        <a:lstStyle/>
        <a:p>
          <a:endParaRPr lang="fr-FR"/>
        </a:p>
      </dgm:t>
    </dgm:pt>
    <dgm:pt modelId="{5830EF2E-F45C-499E-9BCD-F14677B18A6C}">
      <dgm:prSet/>
      <dgm:spPr/>
      <dgm:t>
        <a:bodyPr/>
        <a:lstStyle/>
        <a:p>
          <a:r>
            <a:rPr lang="fr-FR" b="1" dirty="0">
              <a:solidFill>
                <a:schemeClr val="tx2"/>
              </a:solidFill>
            </a:rPr>
            <a:t>Architecte réseau</a:t>
          </a:r>
        </a:p>
        <a:p>
          <a:r>
            <a:rPr lang="fr-FR" dirty="0">
              <a:solidFill>
                <a:schemeClr val="tx2"/>
              </a:solidFill>
            </a:rPr>
            <a:t>Yves </a:t>
          </a:r>
          <a:r>
            <a:rPr lang="fr-FR" dirty="0" err="1">
              <a:solidFill>
                <a:schemeClr val="tx2"/>
              </a:solidFill>
            </a:rPr>
            <a:t>Grieman</a:t>
          </a:r>
          <a:endParaRPr lang="fr-FR" dirty="0">
            <a:solidFill>
              <a:schemeClr val="tx2"/>
            </a:solidFill>
          </a:endParaRPr>
        </a:p>
      </dgm:t>
    </dgm:pt>
    <dgm:pt modelId="{DD985B2F-E8D1-432E-9404-FB3E87B06114}" type="parTrans" cxnId="{C58993CD-B805-4B39-8082-ADD0D78F1F69}">
      <dgm:prSet/>
      <dgm:spPr/>
      <dgm:t>
        <a:bodyPr/>
        <a:lstStyle/>
        <a:p>
          <a:endParaRPr lang="fr-FR"/>
        </a:p>
      </dgm:t>
    </dgm:pt>
    <dgm:pt modelId="{21930040-4C36-4C37-8FF2-05898F8A0907}" type="sibTrans" cxnId="{C58993CD-B805-4B39-8082-ADD0D78F1F69}">
      <dgm:prSet/>
      <dgm:spPr/>
      <dgm:t>
        <a:bodyPr/>
        <a:lstStyle/>
        <a:p>
          <a:endParaRPr lang="fr-FR"/>
        </a:p>
      </dgm:t>
    </dgm:pt>
    <dgm:pt modelId="{7D866BA6-49CE-4FED-ABD1-509895959459}">
      <dgm:prSet/>
      <dgm:spPr/>
      <dgm:t>
        <a:bodyPr/>
        <a:lstStyle/>
        <a:p>
          <a:r>
            <a:rPr lang="fr-FR" b="1" dirty="0">
              <a:solidFill>
                <a:schemeClr val="tx1"/>
              </a:solidFill>
            </a:rPr>
            <a:t>Gestion base de données</a:t>
          </a:r>
        </a:p>
        <a:p>
          <a:r>
            <a:rPr lang="fr-FR" b="1" dirty="0">
              <a:solidFill>
                <a:schemeClr val="tx1"/>
              </a:solidFill>
            </a:rPr>
            <a:t>CIL</a:t>
          </a:r>
        </a:p>
        <a:p>
          <a:r>
            <a:rPr lang="fr-FR" dirty="0">
              <a:solidFill>
                <a:schemeClr val="tx1"/>
              </a:solidFill>
            </a:rPr>
            <a:t>Rayan Nielsen</a:t>
          </a:r>
        </a:p>
      </dgm:t>
    </dgm:pt>
    <dgm:pt modelId="{83F4C05E-2A66-43C4-80C9-12142FE35541}" type="parTrans" cxnId="{0EC84E1A-161A-4111-9E1A-E27AD10690BA}">
      <dgm:prSet/>
      <dgm:spPr/>
      <dgm:t>
        <a:bodyPr/>
        <a:lstStyle/>
        <a:p>
          <a:endParaRPr lang="fr-FR"/>
        </a:p>
      </dgm:t>
    </dgm:pt>
    <dgm:pt modelId="{819A62F9-B7B0-4E08-8CB1-46E2D65A8215}" type="sibTrans" cxnId="{0EC84E1A-161A-4111-9E1A-E27AD10690BA}">
      <dgm:prSet/>
      <dgm:spPr/>
      <dgm:t>
        <a:bodyPr/>
        <a:lstStyle/>
        <a:p>
          <a:endParaRPr lang="fr-FR"/>
        </a:p>
      </dgm:t>
    </dgm:pt>
    <dgm:pt modelId="{655196EB-6665-46C4-829A-4268C94094FC}">
      <dgm:prSet/>
      <dgm:spPr/>
      <dgm:t>
        <a:bodyPr/>
        <a:lstStyle/>
        <a:p>
          <a:r>
            <a:rPr lang="fr-FR" b="1" dirty="0">
              <a:solidFill>
                <a:schemeClr val="tx1"/>
              </a:solidFill>
            </a:rPr>
            <a:t>Applications métiers</a:t>
          </a:r>
        </a:p>
        <a:p>
          <a:r>
            <a:rPr lang="fr-FR" dirty="0" err="1">
              <a:solidFill>
                <a:schemeClr val="tx1"/>
              </a:solidFill>
            </a:rPr>
            <a:t>Chon</a:t>
          </a:r>
          <a:r>
            <a:rPr lang="fr-FR" dirty="0">
              <a:solidFill>
                <a:schemeClr val="tx1"/>
              </a:solidFill>
            </a:rPr>
            <a:t> Nguyen</a:t>
          </a:r>
        </a:p>
      </dgm:t>
    </dgm:pt>
    <dgm:pt modelId="{C6244C89-7CB7-45FA-8091-4650BC3EC634}" type="parTrans" cxnId="{C617A5E8-34E1-4625-8B30-F037F55064BF}">
      <dgm:prSet/>
      <dgm:spPr/>
      <dgm:t>
        <a:bodyPr/>
        <a:lstStyle/>
        <a:p>
          <a:endParaRPr lang="fr-FR"/>
        </a:p>
      </dgm:t>
    </dgm:pt>
    <dgm:pt modelId="{69F383D2-F730-488F-A5E3-27C89758EA18}" type="sibTrans" cxnId="{C617A5E8-34E1-4625-8B30-F037F55064BF}">
      <dgm:prSet/>
      <dgm:spPr/>
      <dgm:t>
        <a:bodyPr/>
        <a:lstStyle/>
        <a:p>
          <a:endParaRPr lang="fr-FR"/>
        </a:p>
      </dgm:t>
    </dgm:pt>
    <dgm:pt modelId="{457C0EDF-686B-4148-87B5-5A12B4AC8081}">
      <dgm:prSet/>
      <dgm:spPr/>
      <dgm:t>
        <a:bodyPr/>
        <a:lstStyle/>
        <a:p>
          <a:r>
            <a:rPr lang="fr-FR" b="1" dirty="0">
              <a:solidFill>
                <a:schemeClr val="tx1"/>
              </a:solidFill>
            </a:rPr>
            <a:t>Téléphonie</a:t>
          </a:r>
        </a:p>
        <a:p>
          <a:r>
            <a:rPr lang="fr-FR" dirty="0">
              <a:solidFill>
                <a:schemeClr val="tx1"/>
              </a:solidFill>
            </a:rPr>
            <a:t>Georges Bath</a:t>
          </a:r>
        </a:p>
      </dgm:t>
    </dgm:pt>
    <dgm:pt modelId="{1C9C4360-CA5C-44AC-B67F-5726396CE9C6}" type="parTrans" cxnId="{EB660BE2-2461-4A1F-96B5-1C0026B1168F}">
      <dgm:prSet/>
      <dgm:spPr/>
      <dgm:t>
        <a:bodyPr/>
        <a:lstStyle/>
        <a:p>
          <a:endParaRPr lang="fr-FR"/>
        </a:p>
      </dgm:t>
    </dgm:pt>
    <dgm:pt modelId="{06F2DA69-E49E-457A-9746-5127881D63E6}" type="sibTrans" cxnId="{EB660BE2-2461-4A1F-96B5-1C0026B1168F}">
      <dgm:prSet/>
      <dgm:spPr/>
      <dgm:t>
        <a:bodyPr/>
        <a:lstStyle/>
        <a:p>
          <a:endParaRPr lang="fr-FR"/>
        </a:p>
      </dgm:t>
    </dgm:pt>
    <dgm:pt modelId="{620958B4-BCA2-41A7-80FB-72F30A4AA1AB}" type="asst">
      <dgm:prSet/>
      <dgm:spPr/>
      <dgm:t>
        <a:bodyPr/>
        <a:lstStyle/>
        <a:p>
          <a:r>
            <a:rPr lang="fr-FR" b="1" dirty="0">
              <a:solidFill>
                <a:schemeClr val="tx1"/>
              </a:solidFill>
            </a:rPr>
            <a:t>SAM Audrey </a:t>
          </a:r>
          <a:r>
            <a:rPr lang="fr-FR" b="1" dirty="0" err="1">
              <a:solidFill>
                <a:schemeClr val="tx1"/>
              </a:solidFill>
            </a:rPr>
            <a:t>Lackey</a:t>
          </a:r>
          <a:endParaRPr lang="fr-FR" b="1" dirty="0">
            <a:solidFill>
              <a:schemeClr val="tx1"/>
            </a:solidFill>
          </a:endParaRPr>
        </a:p>
      </dgm:t>
    </dgm:pt>
    <dgm:pt modelId="{4770F94D-B506-4468-BF1F-7AEB23949875}" type="parTrans" cxnId="{740F670A-E4E2-463F-9910-9EDB40E67191}">
      <dgm:prSet/>
      <dgm:spPr/>
      <dgm:t>
        <a:bodyPr/>
        <a:lstStyle/>
        <a:p>
          <a:endParaRPr lang="fr-FR"/>
        </a:p>
      </dgm:t>
    </dgm:pt>
    <dgm:pt modelId="{55E1D1A9-7011-44BA-B2F4-8225D872922E}" type="sibTrans" cxnId="{740F670A-E4E2-463F-9910-9EDB40E67191}">
      <dgm:prSet/>
      <dgm:spPr/>
      <dgm:t>
        <a:bodyPr/>
        <a:lstStyle/>
        <a:p>
          <a:endParaRPr lang="fr-FR"/>
        </a:p>
      </dgm:t>
    </dgm:pt>
    <dgm:pt modelId="{EA41CB39-AAC6-4D84-A8BC-F24FDE0C6BDF}" type="pres">
      <dgm:prSet presAssocID="{1F3D5FC2-D502-4189-8BC6-CD46C37CA09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50031AA0-7F65-4FD5-AB88-D7F8E884C234}" type="pres">
      <dgm:prSet presAssocID="{C24F69F7-F79E-4376-A732-F9177F0039BC}" presName="hierRoot1" presStyleCnt="0">
        <dgm:presLayoutVars>
          <dgm:hierBranch val="init"/>
        </dgm:presLayoutVars>
      </dgm:prSet>
      <dgm:spPr/>
    </dgm:pt>
    <dgm:pt modelId="{36ECAC39-2132-4516-8B9E-CBF74C0139A8}" type="pres">
      <dgm:prSet presAssocID="{C24F69F7-F79E-4376-A732-F9177F0039BC}" presName="rootComposite1" presStyleCnt="0"/>
      <dgm:spPr/>
    </dgm:pt>
    <dgm:pt modelId="{0D0256FC-30B6-408E-BC2F-15DD48832281}" type="pres">
      <dgm:prSet presAssocID="{C24F69F7-F79E-4376-A732-F9177F0039BC}" presName="rootText1" presStyleLbl="node0" presStyleIdx="0" presStyleCnt="2" custLinFactX="21000" custLinFactNeighborX="100000" custLinFactNeighborY="-1937">
        <dgm:presLayoutVars>
          <dgm:chPref val="3"/>
        </dgm:presLayoutVars>
      </dgm:prSet>
      <dgm:spPr/>
    </dgm:pt>
    <dgm:pt modelId="{F5A31158-D49B-4732-892A-53D1E70AD5DA}" type="pres">
      <dgm:prSet presAssocID="{C24F69F7-F79E-4376-A732-F9177F0039BC}" presName="rootConnector1" presStyleLbl="node1" presStyleIdx="0" presStyleCnt="0"/>
      <dgm:spPr/>
    </dgm:pt>
    <dgm:pt modelId="{01F80E8E-8D2F-4E2D-8793-E6F68A20FCBD}" type="pres">
      <dgm:prSet presAssocID="{C24F69F7-F79E-4376-A732-F9177F0039BC}" presName="hierChild2" presStyleCnt="0"/>
      <dgm:spPr/>
    </dgm:pt>
    <dgm:pt modelId="{0DF59E62-1755-41A2-9CEB-644F49A6491D}" type="pres">
      <dgm:prSet presAssocID="{C24F69F7-F79E-4376-A732-F9177F0039BC}" presName="hierChild3" presStyleCnt="0"/>
      <dgm:spPr/>
    </dgm:pt>
    <dgm:pt modelId="{4E3EAC7E-D071-4CE7-BE33-A76408C8C5BD}" type="pres">
      <dgm:prSet presAssocID="{482432BB-FEC2-4E5E-BCD9-FE12A0BFC0D6}" presName="hierRoot1" presStyleCnt="0">
        <dgm:presLayoutVars>
          <dgm:hierBranch val="init"/>
        </dgm:presLayoutVars>
      </dgm:prSet>
      <dgm:spPr/>
    </dgm:pt>
    <dgm:pt modelId="{CC5678C7-91C9-4F0F-8B24-B5027FDFDCA0}" type="pres">
      <dgm:prSet presAssocID="{482432BB-FEC2-4E5E-BCD9-FE12A0BFC0D6}" presName="rootComposite1" presStyleCnt="0"/>
      <dgm:spPr/>
    </dgm:pt>
    <dgm:pt modelId="{FF60A52D-BCB3-475E-9EFE-1863E7FD069B}" type="pres">
      <dgm:prSet presAssocID="{482432BB-FEC2-4E5E-BCD9-FE12A0BFC0D6}" presName="rootText1" presStyleLbl="node0" presStyleIdx="1" presStyleCnt="2">
        <dgm:presLayoutVars>
          <dgm:chPref val="3"/>
        </dgm:presLayoutVars>
      </dgm:prSet>
      <dgm:spPr/>
    </dgm:pt>
    <dgm:pt modelId="{34C30D22-6CF2-45A7-8783-1E04E011DF92}" type="pres">
      <dgm:prSet presAssocID="{482432BB-FEC2-4E5E-BCD9-FE12A0BFC0D6}" presName="rootConnector1" presStyleLbl="node1" presStyleIdx="0" presStyleCnt="0"/>
      <dgm:spPr/>
    </dgm:pt>
    <dgm:pt modelId="{56CFEBA1-64DF-4664-AB0C-E2AC8E8AED9B}" type="pres">
      <dgm:prSet presAssocID="{482432BB-FEC2-4E5E-BCD9-FE12A0BFC0D6}" presName="hierChild2" presStyleCnt="0"/>
      <dgm:spPr/>
    </dgm:pt>
    <dgm:pt modelId="{B33CB958-CE92-4D11-8F57-9F1975C79BDC}" type="pres">
      <dgm:prSet presAssocID="{CD9DC25A-57D1-48BE-B789-69C59C814B21}" presName="Name37" presStyleLbl="parChTrans1D2" presStyleIdx="0" presStyleCnt="9"/>
      <dgm:spPr/>
    </dgm:pt>
    <dgm:pt modelId="{9D287E00-C1E1-4A95-92C1-E7095116804E}" type="pres">
      <dgm:prSet presAssocID="{BC48AEE7-FEFB-49FB-AA83-42F3143CD648}" presName="hierRoot2" presStyleCnt="0">
        <dgm:presLayoutVars>
          <dgm:hierBranch val="init"/>
        </dgm:presLayoutVars>
      </dgm:prSet>
      <dgm:spPr/>
    </dgm:pt>
    <dgm:pt modelId="{7EC764D8-736A-4BC1-854C-515BE65ADBDB}" type="pres">
      <dgm:prSet presAssocID="{BC48AEE7-FEFB-49FB-AA83-42F3143CD648}" presName="rootComposite" presStyleCnt="0"/>
      <dgm:spPr/>
    </dgm:pt>
    <dgm:pt modelId="{62E046F2-3184-431B-9487-64B12E639382}" type="pres">
      <dgm:prSet presAssocID="{BC48AEE7-FEFB-49FB-AA83-42F3143CD648}" presName="rootText" presStyleLbl="node2" presStyleIdx="0" presStyleCnt="8" custLinFactNeighborX="19539" custLinFactNeighborY="31231">
        <dgm:presLayoutVars>
          <dgm:chPref val="3"/>
        </dgm:presLayoutVars>
      </dgm:prSet>
      <dgm:spPr/>
    </dgm:pt>
    <dgm:pt modelId="{E0E502EB-C1E9-4A4B-A2CB-BBFB3D8E1633}" type="pres">
      <dgm:prSet presAssocID="{BC48AEE7-FEFB-49FB-AA83-42F3143CD648}" presName="rootConnector" presStyleLbl="node2" presStyleIdx="0" presStyleCnt="8"/>
      <dgm:spPr/>
    </dgm:pt>
    <dgm:pt modelId="{2A84BEBA-4FEC-4DF7-AEAD-0971D575E347}" type="pres">
      <dgm:prSet presAssocID="{BC48AEE7-FEFB-49FB-AA83-42F3143CD648}" presName="hierChild4" presStyleCnt="0"/>
      <dgm:spPr/>
    </dgm:pt>
    <dgm:pt modelId="{2AEC339D-BF36-4FCD-B332-425654D057BA}" type="pres">
      <dgm:prSet presAssocID="{09EF4129-0620-45E2-AF0A-0782F7A3F0E8}" presName="Name37" presStyleLbl="parChTrans1D3" presStyleIdx="0" presStyleCnt="21"/>
      <dgm:spPr/>
    </dgm:pt>
    <dgm:pt modelId="{CB5FB28B-7E5C-4584-9813-75843A918122}" type="pres">
      <dgm:prSet presAssocID="{D52FF7E1-A277-4516-935E-C72C65406D5D}" presName="hierRoot2" presStyleCnt="0">
        <dgm:presLayoutVars>
          <dgm:hierBranch val="init"/>
        </dgm:presLayoutVars>
      </dgm:prSet>
      <dgm:spPr/>
    </dgm:pt>
    <dgm:pt modelId="{83FD665F-3D35-459B-ACD3-505499E64B09}" type="pres">
      <dgm:prSet presAssocID="{D52FF7E1-A277-4516-935E-C72C65406D5D}" presName="rootComposite" presStyleCnt="0"/>
      <dgm:spPr/>
    </dgm:pt>
    <dgm:pt modelId="{056E77EF-32B2-4316-A2C8-A5ADB9E9309D}" type="pres">
      <dgm:prSet presAssocID="{D52FF7E1-A277-4516-935E-C72C65406D5D}" presName="rootText" presStyleLbl="node3" presStyleIdx="0" presStyleCnt="21" custLinFactNeighborX="-5461" custLinFactNeighborY="86439">
        <dgm:presLayoutVars>
          <dgm:chPref val="3"/>
        </dgm:presLayoutVars>
      </dgm:prSet>
      <dgm:spPr/>
    </dgm:pt>
    <dgm:pt modelId="{BDD5EA05-D797-46CC-B179-F7D2EF7D0122}" type="pres">
      <dgm:prSet presAssocID="{D52FF7E1-A277-4516-935E-C72C65406D5D}" presName="rootConnector" presStyleLbl="node3" presStyleIdx="0" presStyleCnt="21"/>
      <dgm:spPr/>
    </dgm:pt>
    <dgm:pt modelId="{B15D78AE-F9D8-4411-8B0F-6BC4C459FADE}" type="pres">
      <dgm:prSet presAssocID="{D52FF7E1-A277-4516-935E-C72C65406D5D}" presName="hierChild4" presStyleCnt="0"/>
      <dgm:spPr/>
    </dgm:pt>
    <dgm:pt modelId="{1B360B93-C2C4-4DC8-B544-3D1DB241FE5F}" type="pres">
      <dgm:prSet presAssocID="{D52FF7E1-A277-4516-935E-C72C65406D5D}" presName="hierChild5" presStyleCnt="0"/>
      <dgm:spPr/>
    </dgm:pt>
    <dgm:pt modelId="{EF25E09A-BAAB-46EA-96AB-F7C47C76211F}" type="pres">
      <dgm:prSet presAssocID="{F95AEDA9-B11C-4FF7-A775-BFC20D705394}" presName="Name37" presStyleLbl="parChTrans1D3" presStyleIdx="1" presStyleCnt="21"/>
      <dgm:spPr/>
    </dgm:pt>
    <dgm:pt modelId="{2098DA3B-9D51-4BC1-9F09-0618F85778C6}" type="pres">
      <dgm:prSet presAssocID="{EEDDA630-B7C9-43A0-80A0-DA2271FD6E81}" presName="hierRoot2" presStyleCnt="0">
        <dgm:presLayoutVars>
          <dgm:hierBranch val="init"/>
        </dgm:presLayoutVars>
      </dgm:prSet>
      <dgm:spPr/>
    </dgm:pt>
    <dgm:pt modelId="{C6199FBB-42CD-4450-979A-794E0176E106}" type="pres">
      <dgm:prSet presAssocID="{EEDDA630-B7C9-43A0-80A0-DA2271FD6E81}" presName="rootComposite" presStyleCnt="0"/>
      <dgm:spPr/>
    </dgm:pt>
    <dgm:pt modelId="{278DEC6A-F096-40B8-B6CA-88FA30634BA3}" type="pres">
      <dgm:prSet presAssocID="{EEDDA630-B7C9-43A0-80A0-DA2271FD6E81}" presName="rootText" presStyleLbl="node3" presStyleIdx="1" presStyleCnt="21" custLinFactY="41647" custLinFactNeighborX="-5461" custLinFactNeighborY="100000">
        <dgm:presLayoutVars>
          <dgm:chPref val="3"/>
        </dgm:presLayoutVars>
      </dgm:prSet>
      <dgm:spPr/>
    </dgm:pt>
    <dgm:pt modelId="{EF5E2C22-CA92-493B-8089-EA90C8C3591F}" type="pres">
      <dgm:prSet presAssocID="{EEDDA630-B7C9-43A0-80A0-DA2271FD6E81}" presName="rootConnector" presStyleLbl="node3" presStyleIdx="1" presStyleCnt="21"/>
      <dgm:spPr/>
    </dgm:pt>
    <dgm:pt modelId="{113B68FD-29DD-4994-A50D-2559F90661A0}" type="pres">
      <dgm:prSet presAssocID="{EEDDA630-B7C9-43A0-80A0-DA2271FD6E81}" presName="hierChild4" presStyleCnt="0"/>
      <dgm:spPr/>
    </dgm:pt>
    <dgm:pt modelId="{FF3A5958-7488-439A-8558-ACBAC955D108}" type="pres">
      <dgm:prSet presAssocID="{EEDDA630-B7C9-43A0-80A0-DA2271FD6E81}" presName="hierChild5" presStyleCnt="0"/>
      <dgm:spPr/>
    </dgm:pt>
    <dgm:pt modelId="{2CFE48A9-15ED-40D5-828E-678F8081650C}" type="pres">
      <dgm:prSet presAssocID="{623ACE5C-D6B5-496D-B268-56E2E5589BAB}" presName="Name37" presStyleLbl="parChTrans1D3" presStyleIdx="2" presStyleCnt="21"/>
      <dgm:spPr/>
    </dgm:pt>
    <dgm:pt modelId="{CB9D8F47-5883-4A4B-85E8-8DD1670D627F}" type="pres">
      <dgm:prSet presAssocID="{CEC4727B-07FA-4DC0-B27D-0C2FD26B2C9A}" presName="hierRoot2" presStyleCnt="0">
        <dgm:presLayoutVars>
          <dgm:hierBranch val="init"/>
        </dgm:presLayoutVars>
      </dgm:prSet>
      <dgm:spPr/>
    </dgm:pt>
    <dgm:pt modelId="{34411100-018E-4445-BC02-B0E5B3725D9F}" type="pres">
      <dgm:prSet presAssocID="{CEC4727B-07FA-4DC0-B27D-0C2FD26B2C9A}" presName="rootComposite" presStyleCnt="0"/>
      <dgm:spPr/>
    </dgm:pt>
    <dgm:pt modelId="{9D3DD4CD-78B4-4A7D-830E-B1B132D43A4F}" type="pres">
      <dgm:prSet presAssocID="{CEC4727B-07FA-4DC0-B27D-0C2FD26B2C9A}" presName="rootText" presStyleLbl="node3" presStyleIdx="2" presStyleCnt="21" custLinFactY="100000" custLinFactNeighborX="-5461" custLinFactNeighborY="136296">
        <dgm:presLayoutVars>
          <dgm:chPref val="3"/>
        </dgm:presLayoutVars>
      </dgm:prSet>
      <dgm:spPr/>
    </dgm:pt>
    <dgm:pt modelId="{00587746-5FBB-43AF-8BD2-D59263CD123F}" type="pres">
      <dgm:prSet presAssocID="{CEC4727B-07FA-4DC0-B27D-0C2FD26B2C9A}" presName="rootConnector" presStyleLbl="node3" presStyleIdx="2" presStyleCnt="21"/>
      <dgm:spPr/>
    </dgm:pt>
    <dgm:pt modelId="{1A31550C-3130-494A-B39F-B2E59E9AD4B2}" type="pres">
      <dgm:prSet presAssocID="{CEC4727B-07FA-4DC0-B27D-0C2FD26B2C9A}" presName="hierChild4" presStyleCnt="0"/>
      <dgm:spPr/>
    </dgm:pt>
    <dgm:pt modelId="{ED28A620-5EE9-4E37-A724-90A9A8FAF144}" type="pres">
      <dgm:prSet presAssocID="{CEC4727B-07FA-4DC0-B27D-0C2FD26B2C9A}" presName="hierChild5" presStyleCnt="0"/>
      <dgm:spPr/>
    </dgm:pt>
    <dgm:pt modelId="{4A9DA357-2DB3-470C-A742-C121A746A03F}" type="pres">
      <dgm:prSet presAssocID="{BC48AEE7-FEFB-49FB-AA83-42F3143CD648}" presName="hierChild5" presStyleCnt="0"/>
      <dgm:spPr/>
    </dgm:pt>
    <dgm:pt modelId="{63D4424A-72FF-46F3-903B-320DE5B14C11}" type="pres">
      <dgm:prSet presAssocID="{FBCAD338-8AE0-4B92-A1D2-E4CEA2E76056}" presName="Name37" presStyleLbl="parChTrans1D2" presStyleIdx="1" presStyleCnt="9"/>
      <dgm:spPr/>
    </dgm:pt>
    <dgm:pt modelId="{4253FD5D-85F3-4CAA-A489-E8FA83DC9E01}" type="pres">
      <dgm:prSet presAssocID="{396E2789-11BD-4209-A473-579D8DF91A58}" presName="hierRoot2" presStyleCnt="0">
        <dgm:presLayoutVars>
          <dgm:hierBranch val="init"/>
        </dgm:presLayoutVars>
      </dgm:prSet>
      <dgm:spPr/>
    </dgm:pt>
    <dgm:pt modelId="{4E532B29-B8F1-49D3-93E3-93FBBC80A067}" type="pres">
      <dgm:prSet presAssocID="{396E2789-11BD-4209-A473-579D8DF91A58}" presName="rootComposite" presStyleCnt="0"/>
      <dgm:spPr/>
    </dgm:pt>
    <dgm:pt modelId="{653BA2F5-AC2C-427D-80F6-0577ABD847F0}" type="pres">
      <dgm:prSet presAssocID="{396E2789-11BD-4209-A473-579D8DF91A58}" presName="rootText" presStyleLbl="node2" presStyleIdx="1" presStyleCnt="8">
        <dgm:presLayoutVars>
          <dgm:chPref val="3"/>
        </dgm:presLayoutVars>
      </dgm:prSet>
      <dgm:spPr/>
    </dgm:pt>
    <dgm:pt modelId="{41D2D8B5-ED55-4373-8522-5951833C333A}" type="pres">
      <dgm:prSet presAssocID="{396E2789-11BD-4209-A473-579D8DF91A58}" presName="rootConnector" presStyleLbl="node2" presStyleIdx="1" presStyleCnt="8"/>
      <dgm:spPr/>
    </dgm:pt>
    <dgm:pt modelId="{5C4A17A4-9B2A-4AC8-9DBB-B7DBD49D923A}" type="pres">
      <dgm:prSet presAssocID="{396E2789-11BD-4209-A473-579D8DF91A58}" presName="hierChild4" presStyleCnt="0"/>
      <dgm:spPr/>
    </dgm:pt>
    <dgm:pt modelId="{41071282-6FAA-45AF-92D6-613202DB6A1C}" type="pres">
      <dgm:prSet presAssocID="{85C30A46-BE98-4683-9CF7-4D0308850740}" presName="Name37" presStyleLbl="parChTrans1D3" presStyleIdx="3" presStyleCnt="21"/>
      <dgm:spPr/>
    </dgm:pt>
    <dgm:pt modelId="{0A438C96-CF99-4B81-9989-865090B746C6}" type="pres">
      <dgm:prSet presAssocID="{B8C3D893-D2FB-480E-9529-564B0C0D1CDB}" presName="hierRoot2" presStyleCnt="0">
        <dgm:presLayoutVars>
          <dgm:hierBranch val="init"/>
        </dgm:presLayoutVars>
      </dgm:prSet>
      <dgm:spPr/>
    </dgm:pt>
    <dgm:pt modelId="{87F14D75-1924-40AA-806D-4EBD7EAA2257}" type="pres">
      <dgm:prSet presAssocID="{B8C3D893-D2FB-480E-9529-564B0C0D1CDB}" presName="rootComposite" presStyleCnt="0"/>
      <dgm:spPr/>
    </dgm:pt>
    <dgm:pt modelId="{9A858863-21F2-40C4-839D-0D47F542ECA5}" type="pres">
      <dgm:prSet presAssocID="{B8C3D893-D2FB-480E-9529-564B0C0D1CDB}" presName="rootText" presStyleLbl="node3" presStyleIdx="3" presStyleCnt="21" custScaleX="119208" custScaleY="105664">
        <dgm:presLayoutVars>
          <dgm:chPref val="3"/>
        </dgm:presLayoutVars>
      </dgm:prSet>
      <dgm:spPr/>
    </dgm:pt>
    <dgm:pt modelId="{C1C9D881-DC17-412D-A75F-F886CE8F262D}" type="pres">
      <dgm:prSet presAssocID="{B8C3D893-D2FB-480E-9529-564B0C0D1CDB}" presName="rootConnector" presStyleLbl="node3" presStyleIdx="3" presStyleCnt="21"/>
      <dgm:spPr/>
    </dgm:pt>
    <dgm:pt modelId="{44280F74-3A2D-4F4F-925F-3717DFA533A8}" type="pres">
      <dgm:prSet presAssocID="{B8C3D893-D2FB-480E-9529-564B0C0D1CDB}" presName="hierChild4" presStyleCnt="0"/>
      <dgm:spPr/>
    </dgm:pt>
    <dgm:pt modelId="{729144A4-C512-4EF2-B8DE-44EF6C44F4DF}" type="pres">
      <dgm:prSet presAssocID="{B8C3D893-D2FB-480E-9529-564B0C0D1CDB}" presName="hierChild5" presStyleCnt="0"/>
      <dgm:spPr/>
    </dgm:pt>
    <dgm:pt modelId="{1BB55652-7C1B-4BAB-801B-84F544B07DC6}" type="pres">
      <dgm:prSet presAssocID="{11AF5221-1E79-4695-BFF4-3B1889924958}" presName="Name37" presStyleLbl="parChTrans1D3" presStyleIdx="4" presStyleCnt="21"/>
      <dgm:spPr/>
    </dgm:pt>
    <dgm:pt modelId="{83323470-FF26-4697-B920-98EE540FE974}" type="pres">
      <dgm:prSet presAssocID="{3DA82F6D-8681-4B12-A1A7-3DDC95C19937}" presName="hierRoot2" presStyleCnt="0">
        <dgm:presLayoutVars>
          <dgm:hierBranch val="init"/>
        </dgm:presLayoutVars>
      </dgm:prSet>
      <dgm:spPr/>
    </dgm:pt>
    <dgm:pt modelId="{37F2FBD5-72DE-4295-978E-5627C4664936}" type="pres">
      <dgm:prSet presAssocID="{3DA82F6D-8681-4B12-A1A7-3DDC95C19937}" presName="rootComposite" presStyleCnt="0"/>
      <dgm:spPr/>
    </dgm:pt>
    <dgm:pt modelId="{DEE9AC73-0EE8-426D-8A54-EF5DD4269075}" type="pres">
      <dgm:prSet presAssocID="{3DA82F6D-8681-4B12-A1A7-3DDC95C19937}" presName="rootText" presStyleLbl="node3" presStyleIdx="4" presStyleCnt="21" custLinFactY="100000" custLinFactNeighborX="-1333" custLinFactNeighborY="160094">
        <dgm:presLayoutVars>
          <dgm:chPref val="3"/>
        </dgm:presLayoutVars>
      </dgm:prSet>
      <dgm:spPr/>
    </dgm:pt>
    <dgm:pt modelId="{9BBECBFE-E53F-4770-A281-E8C5BC881E15}" type="pres">
      <dgm:prSet presAssocID="{3DA82F6D-8681-4B12-A1A7-3DDC95C19937}" presName="rootConnector" presStyleLbl="node3" presStyleIdx="4" presStyleCnt="21"/>
      <dgm:spPr/>
    </dgm:pt>
    <dgm:pt modelId="{29209361-5DCD-4C0A-89BA-75E808B88223}" type="pres">
      <dgm:prSet presAssocID="{3DA82F6D-8681-4B12-A1A7-3DDC95C19937}" presName="hierChild4" presStyleCnt="0"/>
      <dgm:spPr/>
    </dgm:pt>
    <dgm:pt modelId="{B76BC016-5332-41B0-B97F-0FB91C7911C1}" type="pres">
      <dgm:prSet presAssocID="{3DA82F6D-8681-4B12-A1A7-3DDC95C19937}" presName="hierChild5" presStyleCnt="0"/>
      <dgm:spPr/>
    </dgm:pt>
    <dgm:pt modelId="{FCF4143E-0D67-4310-8518-F15186BBC1F1}" type="pres">
      <dgm:prSet presAssocID="{B806B2B4-D219-409E-BF19-56A56CA0DDFF}" presName="Name37" presStyleLbl="parChTrans1D3" presStyleIdx="5" presStyleCnt="21"/>
      <dgm:spPr/>
    </dgm:pt>
    <dgm:pt modelId="{4FBFDB92-8590-4E95-A557-0BA6B6698DEE}" type="pres">
      <dgm:prSet presAssocID="{8D78E824-61C0-4BE3-89A9-A786932E58D4}" presName="hierRoot2" presStyleCnt="0">
        <dgm:presLayoutVars>
          <dgm:hierBranch val="init"/>
        </dgm:presLayoutVars>
      </dgm:prSet>
      <dgm:spPr/>
    </dgm:pt>
    <dgm:pt modelId="{766F7F3F-5788-41A0-839E-B4F1224D1E44}" type="pres">
      <dgm:prSet presAssocID="{8D78E824-61C0-4BE3-89A9-A786932E58D4}" presName="rootComposite" presStyleCnt="0"/>
      <dgm:spPr/>
    </dgm:pt>
    <dgm:pt modelId="{34022252-FF6E-4C71-9B83-AD3801FE0804}" type="pres">
      <dgm:prSet presAssocID="{8D78E824-61C0-4BE3-89A9-A786932E58D4}" presName="rootText" presStyleLbl="node3" presStyleIdx="5" presStyleCnt="21" custLinFactY="235546" custLinFactNeighborX="-1333" custLinFactNeighborY="300000">
        <dgm:presLayoutVars>
          <dgm:chPref val="3"/>
        </dgm:presLayoutVars>
      </dgm:prSet>
      <dgm:spPr/>
    </dgm:pt>
    <dgm:pt modelId="{B9F4FE39-0A3C-4923-BAAE-4A7EFF749375}" type="pres">
      <dgm:prSet presAssocID="{8D78E824-61C0-4BE3-89A9-A786932E58D4}" presName="rootConnector" presStyleLbl="node3" presStyleIdx="5" presStyleCnt="21"/>
      <dgm:spPr/>
    </dgm:pt>
    <dgm:pt modelId="{902F6561-7E76-4300-8A8E-F6C2F9542225}" type="pres">
      <dgm:prSet presAssocID="{8D78E824-61C0-4BE3-89A9-A786932E58D4}" presName="hierChild4" presStyleCnt="0"/>
      <dgm:spPr/>
    </dgm:pt>
    <dgm:pt modelId="{6688AA87-E76E-4F8A-94BA-DC016F710E3A}" type="pres">
      <dgm:prSet presAssocID="{8D78E824-61C0-4BE3-89A9-A786932E58D4}" presName="hierChild5" presStyleCnt="0"/>
      <dgm:spPr/>
    </dgm:pt>
    <dgm:pt modelId="{71237061-644E-4173-BB20-A2DE0809AFBE}" type="pres">
      <dgm:prSet presAssocID="{396E2789-11BD-4209-A473-579D8DF91A58}" presName="hierChild5" presStyleCnt="0"/>
      <dgm:spPr/>
    </dgm:pt>
    <dgm:pt modelId="{82628941-1294-4F70-8C23-A5E05195561E}" type="pres">
      <dgm:prSet presAssocID="{8DD4A6A6-C8D7-4FE5-9C2E-F2BCF2F29A1E}" presName="Name37" presStyleLbl="parChTrans1D2" presStyleIdx="2" presStyleCnt="9"/>
      <dgm:spPr/>
    </dgm:pt>
    <dgm:pt modelId="{EEBB8560-BF8F-415D-BBE4-EEF2CF275915}" type="pres">
      <dgm:prSet presAssocID="{2F05BD95-2A7F-4C54-8364-B4FB259B808B}" presName="hierRoot2" presStyleCnt="0">
        <dgm:presLayoutVars>
          <dgm:hierBranch val="init"/>
        </dgm:presLayoutVars>
      </dgm:prSet>
      <dgm:spPr/>
    </dgm:pt>
    <dgm:pt modelId="{ED69D968-75EB-46CF-9C39-37211B788E1B}" type="pres">
      <dgm:prSet presAssocID="{2F05BD95-2A7F-4C54-8364-B4FB259B808B}" presName="rootComposite" presStyleCnt="0"/>
      <dgm:spPr/>
    </dgm:pt>
    <dgm:pt modelId="{0B2B270B-A8E5-469C-9D7F-DF18417FA89D}" type="pres">
      <dgm:prSet presAssocID="{2F05BD95-2A7F-4C54-8364-B4FB259B808B}" presName="rootText" presStyleLbl="node2" presStyleIdx="2" presStyleCnt="8">
        <dgm:presLayoutVars>
          <dgm:chPref val="3"/>
        </dgm:presLayoutVars>
      </dgm:prSet>
      <dgm:spPr/>
    </dgm:pt>
    <dgm:pt modelId="{5937DEF1-15D0-4AE9-B120-C6D5CBC69F40}" type="pres">
      <dgm:prSet presAssocID="{2F05BD95-2A7F-4C54-8364-B4FB259B808B}" presName="rootConnector" presStyleLbl="node2" presStyleIdx="2" presStyleCnt="8"/>
      <dgm:spPr/>
    </dgm:pt>
    <dgm:pt modelId="{D89ADEBA-04BF-49CE-A643-D254DD55D13A}" type="pres">
      <dgm:prSet presAssocID="{2F05BD95-2A7F-4C54-8364-B4FB259B808B}" presName="hierChild4" presStyleCnt="0"/>
      <dgm:spPr/>
    </dgm:pt>
    <dgm:pt modelId="{452A8FD2-DA7A-48F4-99F6-A9B5FBE5C3B3}" type="pres">
      <dgm:prSet presAssocID="{628F9CD2-8C23-4F48-B14D-EC61732159F3}" presName="Name37" presStyleLbl="parChTrans1D3" presStyleIdx="6" presStyleCnt="21"/>
      <dgm:spPr/>
    </dgm:pt>
    <dgm:pt modelId="{CCD9DF55-8A33-46EB-A81A-8EFF8AC309A8}" type="pres">
      <dgm:prSet presAssocID="{DA1E2618-D1B2-4675-AB10-3A02C9E4F3D3}" presName="hierRoot2" presStyleCnt="0">
        <dgm:presLayoutVars>
          <dgm:hierBranch val="init"/>
        </dgm:presLayoutVars>
      </dgm:prSet>
      <dgm:spPr/>
    </dgm:pt>
    <dgm:pt modelId="{E512BB61-A92C-4730-BBC4-6A9A66A69F15}" type="pres">
      <dgm:prSet presAssocID="{DA1E2618-D1B2-4675-AB10-3A02C9E4F3D3}" presName="rootComposite" presStyleCnt="0"/>
      <dgm:spPr/>
    </dgm:pt>
    <dgm:pt modelId="{425B8B68-310C-4063-A4C7-D402B3C64C09}" type="pres">
      <dgm:prSet presAssocID="{DA1E2618-D1B2-4675-AB10-3A02C9E4F3D3}" presName="rootText" presStyleLbl="node3" presStyleIdx="6" presStyleCnt="21" custLinFactNeighborX="9288" custLinFactNeighborY="16620">
        <dgm:presLayoutVars>
          <dgm:chPref val="3"/>
        </dgm:presLayoutVars>
      </dgm:prSet>
      <dgm:spPr/>
    </dgm:pt>
    <dgm:pt modelId="{221DB042-510B-485F-9A98-14248C3721AF}" type="pres">
      <dgm:prSet presAssocID="{DA1E2618-D1B2-4675-AB10-3A02C9E4F3D3}" presName="rootConnector" presStyleLbl="node3" presStyleIdx="6" presStyleCnt="21"/>
      <dgm:spPr/>
    </dgm:pt>
    <dgm:pt modelId="{15556E06-0022-4380-A7A1-6F2FD3944500}" type="pres">
      <dgm:prSet presAssocID="{DA1E2618-D1B2-4675-AB10-3A02C9E4F3D3}" presName="hierChild4" presStyleCnt="0"/>
      <dgm:spPr/>
    </dgm:pt>
    <dgm:pt modelId="{8917FB82-9B19-433E-8CC4-BAF2EDE520C0}" type="pres">
      <dgm:prSet presAssocID="{DA1E2618-D1B2-4675-AB10-3A02C9E4F3D3}" presName="hierChild5" presStyleCnt="0"/>
      <dgm:spPr/>
    </dgm:pt>
    <dgm:pt modelId="{910F808A-D299-40D6-ADE4-A47C017489A2}" type="pres">
      <dgm:prSet presAssocID="{8790A02C-F65C-44AD-A970-5974D34CEF1F}" presName="Name37" presStyleLbl="parChTrans1D3" presStyleIdx="7" presStyleCnt="21"/>
      <dgm:spPr/>
    </dgm:pt>
    <dgm:pt modelId="{0951B054-D615-4832-B1EB-9A53D7FF31EA}" type="pres">
      <dgm:prSet presAssocID="{E2F4C89A-40DF-429D-A873-4A62F3CFA61E}" presName="hierRoot2" presStyleCnt="0">
        <dgm:presLayoutVars>
          <dgm:hierBranch val="init"/>
        </dgm:presLayoutVars>
      </dgm:prSet>
      <dgm:spPr/>
    </dgm:pt>
    <dgm:pt modelId="{2E6082C8-B69B-42CA-BFFD-437C8ED2E117}" type="pres">
      <dgm:prSet presAssocID="{E2F4C89A-40DF-429D-A873-4A62F3CFA61E}" presName="rootComposite" presStyleCnt="0"/>
      <dgm:spPr/>
    </dgm:pt>
    <dgm:pt modelId="{E1FA660F-ECB0-4D65-BC63-D68FA8E388CB}" type="pres">
      <dgm:prSet presAssocID="{E2F4C89A-40DF-429D-A873-4A62F3CFA61E}" presName="rootText" presStyleLbl="node3" presStyleIdx="7" presStyleCnt="21" custScaleX="127301" custLinFactY="49031" custLinFactNeighborX="-12069" custLinFactNeighborY="100000">
        <dgm:presLayoutVars>
          <dgm:chPref val="3"/>
        </dgm:presLayoutVars>
      </dgm:prSet>
      <dgm:spPr/>
    </dgm:pt>
    <dgm:pt modelId="{6B07AFAA-5E64-411F-9E78-F492A03E0EF0}" type="pres">
      <dgm:prSet presAssocID="{E2F4C89A-40DF-429D-A873-4A62F3CFA61E}" presName="rootConnector" presStyleLbl="node3" presStyleIdx="7" presStyleCnt="21"/>
      <dgm:spPr/>
    </dgm:pt>
    <dgm:pt modelId="{B2A1BF72-3F43-4DC4-A81E-40F2DEFE0741}" type="pres">
      <dgm:prSet presAssocID="{E2F4C89A-40DF-429D-A873-4A62F3CFA61E}" presName="hierChild4" presStyleCnt="0"/>
      <dgm:spPr/>
    </dgm:pt>
    <dgm:pt modelId="{7754928B-25F6-4E22-8A64-6BFC63D18B61}" type="pres">
      <dgm:prSet presAssocID="{E2F4C89A-40DF-429D-A873-4A62F3CFA61E}" presName="hierChild5" presStyleCnt="0"/>
      <dgm:spPr/>
    </dgm:pt>
    <dgm:pt modelId="{8E4FEAE2-964B-4CD1-B646-EC7D3CABCBDD}" type="pres">
      <dgm:prSet presAssocID="{5AB5646C-0E3E-4763-9107-02E112476FD7}" presName="Name37" presStyleLbl="parChTrans1D3" presStyleIdx="8" presStyleCnt="21"/>
      <dgm:spPr/>
    </dgm:pt>
    <dgm:pt modelId="{68E65635-2F48-49CD-9DF5-EA73A2CDBBF3}" type="pres">
      <dgm:prSet presAssocID="{853B1F90-3BD8-488A-847C-3E68EC5951F2}" presName="hierRoot2" presStyleCnt="0">
        <dgm:presLayoutVars>
          <dgm:hierBranch val="init"/>
        </dgm:presLayoutVars>
      </dgm:prSet>
      <dgm:spPr/>
    </dgm:pt>
    <dgm:pt modelId="{DA877F3A-43C5-46F5-8971-7331D2EEFE52}" type="pres">
      <dgm:prSet presAssocID="{853B1F90-3BD8-488A-847C-3E68EC5951F2}" presName="rootComposite" presStyleCnt="0"/>
      <dgm:spPr/>
    </dgm:pt>
    <dgm:pt modelId="{E00659D1-C4E3-4B0D-B7FD-E5BF96AE1265}" type="pres">
      <dgm:prSet presAssocID="{853B1F90-3BD8-488A-847C-3E68EC5951F2}" presName="rootText" presStyleLbl="node3" presStyleIdx="8" presStyleCnt="21" custScaleX="144695" custLinFactY="99031" custLinFactNeighborX="-14262" custLinFactNeighborY="100000">
        <dgm:presLayoutVars>
          <dgm:chPref val="3"/>
        </dgm:presLayoutVars>
      </dgm:prSet>
      <dgm:spPr/>
    </dgm:pt>
    <dgm:pt modelId="{A9986A06-C69C-4493-BBA6-382C79271397}" type="pres">
      <dgm:prSet presAssocID="{853B1F90-3BD8-488A-847C-3E68EC5951F2}" presName="rootConnector" presStyleLbl="node3" presStyleIdx="8" presStyleCnt="21"/>
      <dgm:spPr/>
    </dgm:pt>
    <dgm:pt modelId="{11BD0A45-4E5D-4BFC-A38D-11458B05C894}" type="pres">
      <dgm:prSet presAssocID="{853B1F90-3BD8-488A-847C-3E68EC5951F2}" presName="hierChild4" presStyleCnt="0"/>
      <dgm:spPr/>
    </dgm:pt>
    <dgm:pt modelId="{8C9D0A62-56DB-4F4F-8616-E8BEA25A4D5E}" type="pres">
      <dgm:prSet presAssocID="{853B1F90-3BD8-488A-847C-3E68EC5951F2}" presName="hierChild5" presStyleCnt="0"/>
      <dgm:spPr/>
    </dgm:pt>
    <dgm:pt modelId="{7F4DC09C-DA75-419E-A2BF-FD061DB15E24}" type="pres">
      <dgm:prSet presAssocID="{37C5C068-772F-44C9-9FF9-93BCF25F087C}" presName="Name37" presStyleLbl="parChTrans1D3" presStyleIdx="9" presStyleCnt="21"/>
      <dgm:spPr/>
    </dgm:pt>
    <dgm:pt modelId="{25503884-923B-4C90-BDBA-0BE32DCEC1E2}" type="pres">
      <dgm:prSet presAssocID="{DA881E3E-BC45-4C57-9402-C092F7031B4D}" presName="hierRoot2" presStyleCnt="0">
        <dgm:presLayoutVars>
          <dgm:hierBranch val="init"/>
        </dgm:presLayoutVars>
      </dgm:prSet>
      <dgm:spPr/>
    </dgm:pt>
    <dgm:pt modelId="{82528CF2-4327-442A-B9EB-077A71D348A0}" type="pres">
      <dgm:prSet presAssocID="{DA881E3E-BC45-4C57-9402-C092F7031B4D}" presName="rootComposite" presStyleCnt="0"/>
      <dgm:spPr/>
    </dgm:pt>
    <dgm:pt modelId="{21582EEA-BA63-423C-8FBF-0E82BE46BE9A}" type="pres">
      <dgm:prSet presAssocID="{DA881E3E-BC45-4C57-9402-C092F7031B4D}" presName="rootText" presStyleLbl="node3" presStyleIdx="9" presStyleCnt="21">
        <dgm:presLayoutVars>
          <dgm:chPref val="3"/>
        </dgm:presLayoutVars>
      </dgm:prSet>
      <dgm:spPr/>
    </dgm:pt>
    <dgm:pt modelId="{2E9D9B99-E06A-47B9-BBEC-E83D0A5385BE}" type="pres">
      <dgm:prSet presAssocID="{DA881E3E-BC45-4C57-9402-C092F7031B4D}" presName="rootConnector" presStyleLbl="node3" presStyleIdx="9" presStyleCnt="21"/>
      <dgm:spPr/>
    </dgm:pt>
    <dgm:pt modelId="{9DA67562-2800-4478-91DF-DD3EC5B38F73}" type="pres">
      <dgm:prSet presAssocID="{DA881E3E-BC45-4C57-9402-C092F7031B4D}" presName="hierChild4" presStyleCnt="0"/>
      <dgm:spPr/>
    </dgm:pt>
    <dgm:pt modelId="{65A64AF8-8F62-42E5-936C-889BEA41025B}" type="pres">
      <dgm:prSet presAssocID="{457BD359-7872-473D-8075-8DF8CBCEC09B}" presName="Name37" presStyleLbl="parChTrans1D4" presStyleIdx="0" presStyleCnt="16"/>
      <dgm:spPr/>
    </dgm:pt>
    <dgm:pt modelId="{2ED69AFA-FB17-4FA3-AA06-DDD08E5B3326}" type="pres">
      <dgm:prSet presAssocID="{85283B7B-2762-4F83-9659-1952D12EA09A}" presName="hierRoot2" presStyleCnt="0">
        <dgm:presLayoutVars>
          <dgm:hierBranch val="init"/>
        </dgm:presLayoutVars>
      </dgm:prSet>
      <dgm:spPr/>
    </dgm:pt>
    <dgm:pt modelId="{29B8FE52-38D1-4044-8436-635EEBC5BC4F}" type="pres">
      <dgm:prSet presAssocID="{85283B7B-2762-4F83-9659-1952D12EA09A}" presName="rootComposite" presStyleCnt="0"/>
      <dgm:spPr/>
    </dgm:pt>
    <dgm:pt modelId="{B55DA2BD-6BCA-49EC-9581-C996EFB7E5C4}" type="pres">
      <dgm:prSet presAssocID="{85283B7B-2762-4F83-9659-1952D12EA09A}" presName="rootText" presStyleLbl="node4" presStyleIdx="0" presStyleCnt="15">
        <dgm:presLayoutVars>
          <dgm:chPref val="3"/>
        </dgm:presLayoutVars>
      </dgm:prSet>
      <dgm:spPr/>
    </dgm:pt>
    <dgm:pt modelId="{BB7F4BD1-38E2-46DF-9BFF-FD738D26D20A}" type="pres">
      <dgm:prSet presAssocID="{85283B7B-2762-4F83-9659-1952D12EA09A}" presName="rootConnector" presStyleLbl="node4" presStyleIdx="0" presStyleCnt="15"/>
      <dgm:spPr/>
    </dgm:pt>
    <dgm:pt modelId="{88309D80-B05B-495F-B1EA-AA94D9CE61A6}" type="pres">
      <dgm:prSet presAssocID="{85283B7B-2762-4F83-9659-1952D12EA09A}" presName="hierChild4" presStyleCnt="0"/>
      <dgm:spPr/>
    </dgm:pt>
    <dgm:pt modelId="{82035952-C267-4466-A4DF-0614B1008E27}" type="pres">
      <dgm:prSet presAssocID="{85283B7B-2762-4F83-9659-1952D12EA09A}" presName="hierChild5" presStyleCnt="0"/>
      <dgm:spPr/>
    </dgm:pt>
    <dgm:pt modelId="{B4DAB87D-365A-4E49-9525-88F3923BE211}" type="pres">
      <dgm:prSet presAssocID="{E7AD392F-3638-4628-8729-A388B4AB530C}" presName="Name37" presStyleLbl="parChTrans1D4" presStyleIdx="1" presStyleCnt="16"/>
      <dgm:spPr/>
    </dgm:pt>
    <dgm:pt modelId="{F0A8EC42-54C4-40CB-B50B-89352479E654}" type="pres">
      <dgm:prSet presAssocID="{8D9D819B-4864-4926-B778-1425FE28C3A0}" presName="hierRoot2" presStyleCnt="0">
        <dgm:presLayoutVars>
          <dgm:hierBranch val="init"/>
        </dgm:presLayoutVars>
      </dgm:prSet>
      <dgm:spPr/>
    </dgm:pt>
    <dgm:pt modelId="{F0E31F93-4679-43F3-A11D-F1F003084D1D}" type="pres">
      <dgm:prSet presAssocID="{8D9D819B-4864-4926-B778-1425FE28C3A0}" presName="rootComposite" presStyleCnt="0"/>
      <dgm:spPr/>
    </dgm:pt>
    <dgm:pt modelId="{64690588-DA3B-4440-8539-F762865902A7}" type="pres">
      <dgm:prSet presAssocID="{8D9D819B-4864-4926-B778-1425FE28C3A0}" presName="rootText" presStyleLbl="node4" presStyleIdx="1" presStyleCnt="15">
        <dgm:presLayoutVars>
          <dgm:chPref val="3"/>
        </dgm:presLayoutVars>
      </dgm:prSet>
      <dgm:spPr/>
    </dgm:pt>
    <dgm:pt modelId="{3C5DDBB7-2A0B-4499-91D8-F6C276B0E6D9}" type="pres">
      <dgm:prSet presAssocID="{8D9D819B-4864-4926-B778-1425FE28C3A0}" presName="rootConnector" presStyleLbl="node4" presStyleIdx="1" presStyleCnt="15"/>
      <dgm:spPr/>
    </dgm:pt>
    <dgm:pt modelId="{2AEB4CBD-7885-4794-90E6-AFBBED1BBAD4}" type="pres">
      <dgm:prSet presAssocID="{8D9D819B-4864-4926-B778-1425FE28C3A0}" presName="hierChild4" presStyleCnt="0"/>
      <dgm:spPr/>
    </dgm:pt>
    <dgm:pt modelId="{9CB73BC4-F8FA-46C7-8B08-4C2ABBCB18E2}" type="pres">
      <dgm:prSet presAssocID="{8D9D819B-4864-4926-B778-1425FE28C3A0}" presName="hierChild5" presStyleCnt="0"/>
      <dgm:spPr/>
    </dgm:pt>
    <dgm:pt modelId="{F3654062-3ADC-4FB8-9847-ED1A43890735}" type="pres">
      <dgm:prSet presAssocID="{95F9688A-7ABA-4122-A96D-F3A0148A1A4F}" presName="Name37" presStyleLbl="parChTrans1D4" presStyleIdx="2" presStyleCnt="16"/>
      <dgm:spPr/>
    </dgm:pt>
    <dgm:pt modelId="{D7034915-8F66-47CE-9C05-487076071114}" type="pres">
      <dgm:prSet presAssocID="{2CBBC3B1-DFA5-41D5-837C-752AF25F9D12}" presName="hierRoot2" presStyleCnt="0">
        <dgm:presLayoutVars>
          <dgm:hierBranch val="init"/>
        </dgm:presLayoutVars>
      </dgm:prSet>
      <dgm:spPr/>
    </dgm:pt>
    <dgm:pt modelId="{B748AA42-3A3F-4C52-8998-491DA332F8C9}" type="pres">
      <dgm:prSet presAssocID="{2CBBC3B1-DFA5-41D5-837C-752AF25F9D12}" presName="rootComposite" presStyleCnt="0"/>
      <dgm:spPr/>
    </dgm:pt>
    <dgm:pt modelId="{5FDFEBD5-B513-44B1-81AA-0C7CDD74C2E9}" type="pres">
      <dgm:prSet presAssocID="{2CBBC3B1-DFA5-41D5-837C-752AF25F9D12}" presName="rootText" presStyleLbl="node4" presStyleIdx="2" presStyleCnt="15" custLinFactY="100000" custLinFactNeighborX="3769" custLinFactNeighborY="132229">
        <dgm:presLayoutVars>
          <dgm:chPref val="3"/>
        </dgm:presLayoutVars>
      </dgm:prSet>
      <dgm:spPr/>
    </dgm:pt>
    <dgm:pt modelId="{1F0DD219-2F7C-4742-8E41-F3F4F77FB9F6}" type="pres">
      <dgm:prSet presAssocID="{2CBBC3B1-DFA5-41D5-837C-752AF25F9D12}" presName="rootConnector" presStyleLbl="node4" presStyleIdx="2" presStyleCnt="15"/>
      <dgm:spPr/>
    </dgm:pt>
    <dgm:pt modelId="{2F28369A-F102-4E91-B73F-EF862D8F2A97}" type="pres">
      <dgm:prSet presAssocID="{2CBBC3B1-DFA5-41D5-837C-752AF25F9D12}" presName="hierChild4" presStyleCnt="0"/>
      <dgm:spPr/>
    </dgm:pt>
    <dgm:pt modelId="{3C704654-1EE3-4BA5-9D4F-D13A7DDE405F}" type="pres">
      <dgm:prSet presAssocID="{2CBBC3B1-DFA5-41D5-837C-752AF25F9D12}" presName="hierChild5" presStyleCnt="0"/>
      <dgm:spPr/>
    </dgm:pt>
    <dgm:pt modelId="{6F7F3A48-A671-4A25-837D-59FCFCB4923A}" type="pres">
      <dgm:prSet presAssocID="{DA881E3E-BC45-4C57-9402-C092F7031B4D}" presName="hierChild5" presStyleCnt="0"/>
      <dgm:spPr/>
    </dgm:pt>
    <dgm:pt modelId="{82D5F68B-FFA4-4160-B5B0-ECB86670ED25}" type="pres">
      <dgm:prSet presAssocID="{48B2C9E3-CB45-4B2C-95AA-2D04E74AF6E1}" presName="Name37" presStyleLbl="parChTrans1D3" presStyleIdx="10" presStyleCnt="21"/>
      <dgm:spPr/>
    </dgm:pt>
    <dgm:pt modelId="{99C628D5-412F-456D-968D-A91510D96A34}" type="pres">
      <dgm:prSet presAssocID="{6AA5EC11-D74F-43F4-A0A8-A2B2F35E1B5D}" presName="hierRoot2" presStyleCnt="0">
        <dgm:presLayoutVars>
          <dgm:hierBranch val="init"/>
        </dgm:presLayoutVars>
      </dgm:prSet>
      <dgm:spPr/>
    </dgm:pt>
    <dgm:pt modelId="{3A5F39E7-8D91-47C4-82C0-4F34CF5055B9}" type="pres">
      <dgm:prSet presAssocID="{6AA5EC11-D74F-43F4-A0A8-A2B2F35E1B5D}" presName="rootComposite" presStyleCnt="0"/>
      <dgm:spPr/>
    </dgm:pt>
    <dgm:pt modelId="{D3C05987-DDB4-4F8F-B413-051C7D33C4D5}" type="pres">
      <dgm:prSet presAssocID="{6AA5EC11-D74F-43F4-A0A8-A2B2F35E1B5D}" presName="rootText" presStyleLbl="node3" presStyleIdx="10" presStyleCnt="21">
        <dgm:presLayoutVars>
          <dgm:chPref val="3"/>
        </dgm:presLayoutVars>
      </dgm:prSet>
      <dgm:spPr/>
    </dgm:pt>
    <dgm:pt modelId="{9D0F17E5-8217-4EC8-9CF7-C37E7C19425D}" type="pres">
      <dgm:prSet presAssocID="{6AA5EC11-D74F-43F4-A0A8-A2B2F35E1B5D}" presName="rootConnector" presStyleLbl="node3" presStyleIdx="10" presStyleCnt="21"/>
      <dgm:spPr/>
    </dgm:pt>
    <dgm:pt modelId="{498892E4-7770-4471-A386-F35BF8D36045}" type="pres">
      <dgm:prSet presAssocID="{6AA5EC11-D74F-43F4-A0A8-A2B2F35E1B5D}" presName="hierChild4" presStyleCnt="0"/>
      <dgm:spPr/>
    </dgm:pt>
    <dgm:pt modelId="{6B795F47-4C8C-4819-81B7-E36F5EFB3454}" type="pres">
      <dgm:prSet presAssocID="{264CF628-5553-4880-ABAA-A54333CCC305}" presName="Name37" presStyleLbl="parChTrans1D4" presStyleIdx="3" presStyleCnt="16"/>
      <dgm:spPr/>
    </dgm:pt>
    <dgm:pt modelId="{D4C108ED-A49C-4240-B91E-AA334118D77E}" type="pres">
      <dgm:prSet presAssocID="{D9BEC695-8A85-4ECF-8307-C04637FD60F5}" presName="hierRoot2" presStyleCnt="0">
        <dgm:presLayoutVars>
          <dgm:hierBranch val="init"/>
        </dgm:presLayoutVars>
      </dgm:prSet>
      <dgm:spPr/>
    </dgm:pt>
    <dgm:pt modelId="{48065F87-8369-4FEC-902F-639028ECAD01}" type="pres">
      <dgm:prSet presAssocID="{D9BEC695-8A85-4ECF-8307-C04637FD60F5}" presName="rootComposite" presStyleCnt="0"/>
      <dgm:spPr/>
    </dgm:pt>
    <dgm:pt modelId="{CB15CB08-E136-4E79-BE91-FCF42B48A659}" type="pres">
      <dgm:prSet presAssocID="{D9BEC695-8A85-4ECF-8307-C04637FD60F5}" presName="rootText" presStyleLbl="node4" presStyleIdx="3" presStyleCnt="15">
        <dgm:presLayoutVars>
          <dgm:chPref val="3"/>
        </dgm:presLayoutVars>
      </dgm:prSet>
      <dgm:spPr/>
    </dgm:pt>
    <dgm:pt modelId="{E9ED58CE-F227-4683-9072-23F169D2DE39}" type="pres">
      <dgm:prSet presAssocID="{D9BEC695-8A85-4ECF-8307-C04637FD60F5}" presName="rootConnector" presStyleLbl="node4" presStyleIdx="3" presStyleCnt="15"/>
      <dgm:spPr/>
    </dgm:pt>
    <dgm:pt modelId="{0B8EE513-0717-46E2-9666-3B69F9E147C9}" type="pres">
      <dgm:prSet presAssocID="{D9BEC695-8A85-4ECF-8307-C04637FD60F5}" presName="hierChild4" presStyleCnt="0"/>
      <dgm:spPr/>
    </dgm:pt>
    <dgm:pt modelId="{2E5223D4-E448-4F66-B9C5-784DB6F4CE93}" type="pres">
      <dgm:prSet presAssocID="{D9BEC695-8A85-4ECF-8307-C04637FD60F5}" presName="hierChild5" presStyleCnt="0"/>
      <dgm:spPr/>
    </dgm:pt>
    <dgm:pt modelId="{A32F7DF2-AF06-4097-8A63-36D34C8F365C}" type="pres">
      <dgm:prSet presAssocID="{BE774124-B7CD-42D1-A300-18ED09CEB3D6}" presName="Name37" presStyleLbl="parChTrans1D4" presStyleIdx="4" presStyleCnt="16"/>
      <dgm:spPr/>
    </dgm:pt>
    <dgm:pt modelId="{424037C2-8A6D-420A-90CE-5A1C270337C3}" type="pres">
      <dgm:prSet presAssocID="{6A627F30-2EFE-477E-A988-9C5D62EEB434}" presName="hierRoot2" presStyleCnt="0">
        <dgm:presLayoutVars>
          <dgm:hierBranch val="init"/>
        </dgm:presLayoutVars>
      </dgm:prSet>
      <dgm:spPr/>
    </dgm:pt>
    <dgm:pt modelId="{AC6591CB-4B97-4F2E-BC8A-A550CB1FB1AA}" type="pres">
      <dgm:prSet presAssocID="{6A627F30-2EFE-477E-A988-9C5D62EEB434}" presName="rootComposite" presStyleCnt="0"/>
      <dgm:spPr/>
    </dgm:pt>
    <dgm:pt modelId="{C801E75F-1E54-43F4-80F5-139FF710DCDC}" type="pres">
      <dgm:prSet presAssocID="{6A627F30-2EFE-477E-A988-9C5D62EEB434}" presName="rootText" presStyleLbl="node4" presStyleIdx="4" presStyleCnt="15">
        <dgm:presLayoutVars>
          <dgm:chPref val="3"/>
        </dgm:presLayoutVars>
      </dgm:prSet>
      <dgm:spPr/>
    </dgm:pt>
    <dgm:pt modelId="{C589A627-97B3-4FE9-9B95-9EEA6A915282}" type="pres">
      <dgm:prSet presAssocID="{6A627F30-2EFE-477E-A988-9C5D62EEB434}" presName="rootConnector" presStyleLbl="node4" presStyleIdx="4" presStyleCnt="15"/>
      <dgm:spPr/>
    </dgm:pt>
    <dgm:pt modelId="{15CD1DF5-DB94-4672-8253-B04DC303472C}" type="pres">
      <dgm:prSet presAssocID="{6A627F30-2EFE-477E-A988-9C5D62EEB434}" presName="hierChild4" presStyleCnt="0"/>
      <dgm:spPr/>
    </dgm:pt>
    <dgm:pt modelId="{5C5CCE20-FDB7-4102-889E-6416D2D47536}" type="pres">
      <dgm:prSet presAssocID="{6A627F30-2EFE-477E-A988-9C5D62EEB434}" presName="hierChild5" presStyleCnt="0"/>
      <dgm:spPr/>
    </dgm:pt>
    <dgm:pt modelId="{B0CE9D76-E12C-4BA2-A678-7DEE8B5085ED}" type="pres">
      <dgm:prSet presAssocID="{9A0B78B0-4701-4F2A-8DA3-728DCA3EF1A7}" presName="Name37" presStyleLbl="parChTrans1D4" presStyleIdx="5" presStyleCnt="16"/>
      <dgm:spPr/>
    </dgm:pt>
    <dgm:pt modelId="{4B537321-B757-4805-97D1-D4C6B1A7177D}" type="pres">
      <dgm:prSet presAssocID="{470D40FE-99D2-445F-9B67-45133AFF6702}" presName="hierRoot2" presStyleCnt="0">
        <dgm:presLayoutVars>
          <dgm:hierBranch val="init"/>
        </dgm:presLayoutVars>
      </dgm:prSet>
      <dgm:spPr/>
    </dgm:pt>
    <dgm:pt modelId="{9D691EB3-5338-48B3-AD27-7336BBCA4FB1}" type="pres">
      <dgm:prSet presAssocID="{470D40FE-99D2-445F-9B67-45133AFF6702}" presName="rootComposite" presStyleCnt="0"/>
      <dgm:spPr/>
    </dgm:pt>
    <dgm:pt modelId="{E9097C48-CBC8-42FC-815D-2B01F6192860}" type="pres">
      <dgm:prSet presAssocID="{470D40FE-99D2-445F-9B67-45133AFF6702}" presName="rootText" presStyleLbl="node4" presStyleIdx="5" presStyleCnt="15">
        <dgm:presLayoutVars>
          <dgm:chPref val="3"/>
        </dgm:presLayoutVars>
      </dgm:prSet>
      <dgm:spPr/>
    </dgm:pt>
    <dgm:pt modelId="{158175B4-B6AD-4C53-8BA6-E9F36E427028}" type="pres">
      <dgm:prSet presAssocID="{470D40FE-99D2-445F-9B67-45133AFF6702}" presName="rootConnector" presStyleLbl="node4" presStyleIdx="5" presStyleCnt="15"/>
      <dgm:spPr/>
    </dgm:pt>
    <dgm:pt modelId="{A95AF0AC-495D-45E2-A6C2-D3AE239D8EAE}" type="pres">
      <dgm:prSet presAssocID="{470D40FE-99D2-445F-9B67-45133AFF6702}" presName="hierChild4" presStyleCnt="0"/>
      <dgm:spPr/>
    </dgm:pt>
    <dgm:pt modelId="{DC6E38DC-7824-46DE-81D0-27D37F50D136}" type="pres">
      <dgm:prSet presAssocID="{470D40FE-99D2-445F-9B67-45133AFF6702}" presName="hierChild5" presStyleCnt="0"/>
      <dgm:spPr/>
    </dgm:pt>
    <dgm:pt modelId="{2765AEBA-5199-40CF-9136-D13EDEE42670}" type="pres">
      <dgm:prSet presAssocID="{6AA5EC11-D74F-43F4-A0A8-A2B2F35E1B5D}" presName="hierChild5" presStyleCnt="0"/>
      <dgm:spPr/>
    </dgm:pt>
    <dgm:pt modelId="{1480659C-0F72-4D40-9479-2931A6C12119}" type="pres">
      <dgm:prSet presAssocID="{2F05BD95-2A7F-4C54-8364-B4FB259B808B}" presName="hierChild5" presStyleCnt="0"/>
      <dgm:spPr/>
    </dgm:pt>
    <dgm:pt modelId="{7D51DE64-136E-4E35-BD67-D47DEF1274CA}" type="pres">
      <dgm:prSet presAssocID="{8CA98D6D-2871-4BF5-BEE1-247639C94815}" presName="Name37" presStyleLbl="parChTrans1D2" presStyleIdx="3" presStyleCnt="9"/>
      <dgm:spPr/>
    </dgm:pt>
    <dgm:pt modelId="{57DD9175-3E59-40B9-87CC-1B4309604F42}" type="pres">
      <dgm:prSet presAssocID="{C3624414-4925-4D53-A100-D076C75D3B08}" presName="hierRoot2" presStyleCnt="0">
        <dgm:presLayoutVars>
          <dgm:hierBranch val="init"/>
        </dgm:presLayoutVars>
      </dgm:prSet>
      <dgm:spPr/>
    </dgm:pt>
    <dgm:pt modelId="{5CB1B9A8-D530-4A4A-A5B0-C95ECCD6C16C}" type="pres">
      <dgm:prSet presAssocID="{C3624414-4925-4D53-A100-D076C75D3B08}" presName="rootComposite" presStyleCnt="0"/>
      <dgm:spPr/>
    </dgm:pt>
    <dgm:pt modelId="{65F903B1-E1AF-4633-86EB-F41BCC04C9DB}" type="pres">
      <dgm:prSet presAssocID="{C3624414-4925-4D53-A100-D076C75D3B08}" presName="rootText" presStyleLbl="node2" presStyleIdx="3" presStyleCnt="8">
        <dgm:presLayoutVars>
          <dgm:chPref val="3"/>
        </dgm:presLayoutVars>
      </dgm:prSet>
      <dgm:spPr/>
    </dgm:pt>
    <dgm:pt modelId="{9847B9BA-63D9-4F63-A5F9-BC1F936508BD}" type="pres">
      <dgm:prSet presAssocID="{C3624414-4925-4D53-A100-D076C75D3B08}" presName="rootConnector" presStyleLbl="node2" presStyleIdx="3" presStyleCnt="8"/>
      <dgm:spPr/>
    </dgm:pt>
    <dgm:pt modelId="{653EA30A-4A6A-46F7-A1B2-B02924DB996C}" type="pres">
      <dgm:prSet presAssocID="{C3624414-4925-4D53-A100-D076C75D3B08}" presName="hierChild4" presStyleCnt="0"/>
      <dgm:spPr/>
    </dgm:pt>
    <dgm:pt modelId="{7A9E1641-D98B-4287-86D6-2D85A5CF719A}" type="pres">
      <dgm:prSet presAssocID="{DFC770E7-F853-45AF-B59A-D25DAA7D8933}" presName="Name37" presStyleLbl="parChTrans1D3" presStyleIdx="11" presStyleCnt="21"/>
      <dgm:spPr/>
    </dgm:pt>
    <dgm:pt modelId="{05228E66-CFAF-46F3-8496-83165EE1B1ED}" type="pres">
      <dgm:prSet presAssocID="{BB85D6BF-7235-4DB7-8980-82019A75D87C}" presName="hierRoot2" presStyleCnt="0">
        <dgm:presLayoutVars>
          <dgm:hierBranch val="init"/>
        </dgm:presLayoutVars>
      </dgm:prSet>
      <dgm:spPr/>
    </dgm:pt>
    <dgm:pt modelId="{12D0662B-1361-4B9C-A673-C25AE146F69E}" type="pres">
      <dgm:prSet presAssocID="{BB85D6BF-7235-4DB7-8980-82019A75D87C}" presName="rootComposite" presStyleCnt="0"/>
      <dgm:spPr/>
    </dgm:pt>
    <dgm:pt modelId="{02DBAECF-962A-4F51-B58C-A9D6042F7EFC}" type="pres">
      <dgm:prSet presAssocID="{BB85D6BF-7235-4DB7-8980-82019A75D87C}" presName="rootText" presStyleLbl="node3" presStyleIdx="11" presStyleCnt="21">
        <dgm:presLayoutVars>
          <dgm:chPref val="3"/>
        </dgm:presLayoutVars>
      </dgm:prSet>
      <dgm:spPr/>
    </dgm:pt>
    <dgm:pt modelId="{E442A2E9-0D26-4342-B5D7-BA323BAC8E9E}" type="pres">
      <dgm:prSet presAssocID="{BB85D6BF-7235-4DB7-8980-82019A75D87C}" presName="rootConnector" presStyleLbl="node3" presStyleIdx="11" presStyleCnt="21"/>
      <dgm:spPr/>
    </dgm:pt>
    <dgm:pt modelId="{16DCE5AA-4AB3-4637-A852-F4280B63C392}" type="pres">
      <dgm:prSet presAssocID="{BB85D6BF-7235-4DB7-8980-82019A75D87C}" presName="hierChild4" presStyleCnt="0"/>
      <dgm:spPr/>
    </dgm:pt>
    <dgm:pt modelId="{40302308-01D3-4037-972E-9A7AFC42ADD4}" type="pres">
      <dgm:prSet presAssocID="{59BE8E05-F099-470D-AA4A-5AC4A18D0A5E}" presName="Name37" presStyleLbl="parChTrans1D4" presStyleIdx="6" presStyleCnt="16"/>
      <dgm:spPr/>
    </dgm:pt>
    <dgm:pt modelId="{26C09D91-A090-46C3-9B3A-ADD81E58807E}" type="pres">
      <dgm:prSet presAssocID="{C955EB87-212C-4453-9B96-4D49F295EBBF}" presName="hierRoot2" presStyleCnt="0">
        <dgm:presLayoutVars>
          <dgm:hierBranch val="init"/>
        </dgm:presLayoutVars>
      </dgm:prSet>
      <dgm:spPr/>
    </dgm:pt>
    <dgm:pt modelId="{EE911E2D-4220-4965-8D3B-5444F09AA7C5}" type="pres">
      <dgm:prSet presAssocID="{C955EB87-212C-4453-9B96-4D49F295EBBF}" presName="rootComposite" presStyleCnt="0"/>
      <dgm:spPr/>
    </dgm:pt>
    <dgm:pt modelId="{FAEFFEC9-01F9-4983-ADDA-BF1EBC255A21}" type="pres">
      <dgm:prSet presAssocID="{C955EB87-212C-4453-9B96-4D49F295EBBF}" presName="rootText" presStyleLbl="node4" presStyleIdx="6" presStyleCnt="15" custLinFactNeighborX="-2347" custLinFactNeighborY="62764">
        <dgm:presLayoutVars>
          <dgm:chPref val="3"/>
        </dgm:presLayoutVars>
      </dgm:prSet>
      <dgm:spPr/>
    </dgm:pt>
    <dgm:pt modelId="{BF96E221-2AA1-48A3-BEFF-1DDA8D8442E9}" type="pres">
      <dgm:prSet presAssocID="{C955EB87-212C-4453-9B96-4D49F295EBBF}" presName="rootConnector" presStyleLbl="node4" presStyleIdx="6" presStyleCnt="15"/>
      <dgm:spPr/>
    </dgm:pt>
    <dgm:pt modelId="{553B83A9-D136-4E25-BBD6-5C7693EC385B}" type="pres">
      <dgm:prSet presAssocID="{C955EB87-212C-4453-9B96-4D49F295EBBF}" presName="hierChild4" presStyleCnt="0"/>
      <dgm:spPr/>
    </dgm:pt>
    <dgm:pt modelId="{F6871AF5-ABBD-4FC7-8BA2-554ED304F286}" type="pres">
      <dgm:prSet presAssocID="{C955EB87-212C-4453-9B96-4D49F295EBBF}" presName="hierChild5" presStyleCnt="0"/>
      <dgm:spPr/>
    </dgm:pt>
    <dgm:pt modelId="{7C139388-5ECD-4DC7-8638-1F253885FC85}" type="pres">
      <dgm:prSet presAssocID="{570FFF87-ACEC-45B8-8898-077276722928}" presName="Name37" presStyleLbl="parChTrans1D4" presStyleIdx="7" presStyleCnt="16"/>
      <dgm:spPr/>
    </dgm:pt>
    <dgm:pt modelId="{E34E1FF4-C986-42A8-8EBC-1ED453778E25}" type="pres">
      <dgm:prSet presAssocID="{DAA891EF-1F05-4CC4-86C4-820CCF95EE4D}" presName="hierRoot2" presStyleCnt="0">
        <dgm:presLayoutVars>
          <dgm:hierBranch val="init"/>
        </dgm:presLayoutVars>
      </dgm:prSet>
      <dgm:spPr/>
    </dgm:pt>
    <dgm:pt modelId="{7F261980-C815-4950-832B-5927140E07EC}" type="pres">
      <dgm:prSet presAssocID="{DAA891EF-1F05-4CC4-86C4-820CCF95EE4D}" presName="rootComposite" presStyleCnt="0"/>
      <dgm:spPr/>
    </dgm:pt>
    <dgm:pt modelId="{EE690607-7A81-4E35-9BF1-020F377ADBBC}" type="pres">
      <dgm:prSet presAssocID="{DAA891EF-1F05-4CC4-86C4-820CCF95EE4D}" presName="rootText" presStyleLbl="node4" presStyleIdx="7" presStyleCnt="15" custScaleY="183489" custLinFactY="43821" custLinFactNeighborX="11976" custLinFactNeighborY="100000">
        <dgm:presLayoutVars>
          <dgm:chPref val="3"/>
        </dgm:presLayoutVars>
      </dgm:prSet>
      <dgm:spPr/>
    </dgm:pt>
    <dgm:pt modelId="{68D4D74C-A078-4363-9B32-E4451CC295EF}" type="pres">
      <dgm:prSet presAssocID="{DAA891EF-1F05-4CC4-86C4-820CCF95EE4D}" presName="rootConnector" presStyleLbl="node4" presStyleIdx="7" presStyleCnt="15"/>
      <dgm:spPr/>
    </dgm:pt>
    <dgm:pt modelId="{DDB2F571-6E0A-425C-8DCF-6909CC02874B}" type="pres">
      <dgm:prSet presAssocID="{DAA891EF-1F05-4CC4-86C4-820CCF95EE4D}" presName="hierChild4" presStyleCnt="0"/>
      <dgm:spPr/>
    </dgm:pt>
    <dgm:pt modelId="{C67FEE95-BFD4-451D-98F3-D4F4F08BBB64}" type="pres">
      <dgm:prSet presAssocID="{DAA891EF-1F05-4CC4-86C4-820CCF95EE4D}" presName="hierChild5" presStyleCnt="0"/>
      <dgm:spPr/>
    </dgm:pt>
    <dgm:pt modelId="{A312273A-A84C-41AC-8695-2965515C6635}" type="pres">
      <dgm:prSet presAssocID="{E5309FF7-6F91-445F-84CA-8B4E3CD72923}" presName="Name37" presStyleLbl="parChTrans1D4" presStyleIdx="8" presStyleCnt="16"/>
      <dgm:spPr/>
    </dgm:pt>
    <dgm:pt modelId="{C2C13AD1-F1B4-4B51-B579-B63B83573853}" type="pres">
      <dgm:prSet presAssocID="{AC52334B-302A-418B-95FE-39DD23CB10B3}" presName="hierRoot2" presStyleCnt="0">
        <dgm:presLayoutVars>
          <dgm:hierBranch val="init"/>
        </dgm:presLayoutVars>
      </dgm:prSet>
      <dgm:spPr/>
    </dgm:pt>
    <dgm:pt modelId="{2B2A0163-B4CF-4E21-9728-B2A4DA8F56DA}" type="pres">
      <dgm:prSet presAssocID="{AC52334B-302A-418B-95FE-39DD23CB10B3}" presName="rootComposite" presStyleCnt="0"/>
      <dgm:spPr/>
    </dgm:pt>
    <dgm:pt modelId="{F46CF7EE-66FB-4AC0-AA40-009E12E06A5B}" type="pres">
      <dgm:prSet presAssocID="{AC52334B-302A-418B-95FE-39DD23CB10B3}" presName="rootText" presStyleLbl="node4" presStyleIdx="8" presStyleCnt="15" custLinFactY="73180" custLinFactNeighborX="-2347" custLinFactNeighborY="100000">
        <dgm:presLayoutVars>
          <dgm:chPref val="3"/>
        </dgm:presLayoutVars>
      </dgm:prSet>
      <dgm:spPr/>
    </dgm:pt>
    <dgm:pt modelId="{E27C4976-AB3F-4FAF-BFAE-142E94484C86}" type="pres">
      <dgm:prSet presAssocID="{AC52334B-302A-418B-95FE-39DD23CB10B3}" presName="rootConnector" presStyleLbl="node4" presStyleIdx="8" presStyleCnt="15"/>
      <dgm:spPr/>
    </dgm:pt>
    <dgm:pt modelId="{E774BE80-DC0D-47F1-8FD7-2446F84B8ECC}" type="pres">
      <dgm:prSet presAssocID="{AC52334B-302A-418B-95FE-39DD23CB10B3}" presName="hierChild4" presStyleCnt="0"/>
      <dgm:spPr/>
    </dgm:pt>
    <dgm:pt modelId="{B58FE642-E9E9-4BFE-9587-EB2E3D309759}" type="pres">
      <dgm:prSet presAssocID="{AC52334B-302A-418B-95FE-39DD23CB10B3}" presName="hierChild5" presStyleCnt="0"/>
      <dgm:spPr/>
    </dgm:pt>
    <dgm:pt modelId="{CD710F7C-4CCD-4B72-81BB-B5C6C50FA586}" type="pres">
      <dgm:prSet presAssocID="{A664036C-0CC8-42BB-A48C-2B478A71AAC5}" presName="Name37" presStyleLbl="parChTrans1D4" presStyleIdx="9" presStyleCnt="16"/>
      <dgm:spPr/>
    </dgm:pt>
    <dgm:pt modelId="{DC702153-69F9-45A1-A997-C79204DD7DD4}" type="pres">
      <dgm:prSet presAssocID="{8ECB6480-3F67-422E-B808-D7F8F635F69D}" presName="hierRoot2" presStyleCnt="0">
        <dgm:presLayoutVars>
          <dgm:hierBranch val="init"/>
        </dgm:presLayoutVars>
      </dgm:prSet>
      <dgm:spPr/>
    </dgm:pt>
    <dgm:pt modelId="{CF66C512-EFF3-4B0B-BC76-10C1516F8F6D}" type="pres">
      <dgm:prSet presAssocID="{8ECB6480-3F67-422E-B808-D7F8F635F69D}" presName="rootComposite" presStyleCnt="0"/>
      <dgm:spPr/>
    </dgm:pt>
    <dgm:pt modelId="{A69402F1-BB33-4D4F-BC4F-A6280CBE23B9}" type="pres">
      <dgm:prSet presAssocID="{8ECB6480-3F67-422E-B808-D7F8F635F69D}" presName="rootText" presStyleLbl="node4" presStyleIdx="9" presStyleCnt="15" custLinFactY="100000" custLinFactNeighborX="-2347" custLinFactNeighborY="128387">
        <dgm:presLayoutVars>
          <dgm:chPref val="3"/>
        </dgm:presLayoutVars>
      </dgm:prSet>
      <dgm:spPr/>
    </dgm:pt>
    <dgm:pt modelId="{619DF3EA-07A9-4BBA-9532-BA50461FEE7B}" type="pres">
      <dgm:prSet presAssocID="{8ECB6480-3F67-422E-B808-D7F8F635F69D}" presName="rootConnector" presStyleLbl="node4" presStyleIdx="9" presStyleCnt="15"/>
      <dgm:spPr/>
    </dgm:pt>
    <dgm:pt modelId="{4EFBB14C-C7AA-4243-9F51-3CFCEAD728FB}" type="pres">
      <dgm:prSet presAssocID="{8ECB6480-3F67-422E-B808-D7F8F635F69D}" presName="hierChild4" presStyleCnt="0"/>
      <dgm:spPr/>
    </dgm:pt>
    <dgm:pt modelId="{3A757B32-88E1-4D5B-951B-2D09DBDC0B3C}" type="pres">
      <dgm:prSet presAssocID="{8ECB6480-3F67-422E-B808-D7F8F635F69D}" presName="hierChild5" presStyleCnt="0"/>
      <dgm:spPr/>
    </dgm:pt>
    <dgm:pt modelId="{B0CD2D27-7ECB-4876-864C-B834A73F6736}" type="pres">
      <dgm:prSet presAssocID="{BB85D6BF-7235-4DB7-8980-82019A75D87C}" presName="hierChild5" presStyleCnt="0"/>
      <dgm:spPr/>
    </dgm:pt>
    <dgm:pt modelId="{A83C5FFE-F024-43C1-9931-9DECA5684D69}" type="pres">
      <dgm:prSet presAssocID="{4770F94D-B506-4468-BF1F-7AEB23949875}" presName="Name111" presStyleLbl="parChTrans1D4" presStyleIdx="10" presStyleCnt="16"/>
      <dgm:spPr/>
    </dgm:pt>
    <dgm:pt modelId="{DB3011DB-70EB-41FF-BF48-587ABB9798AD}" type="pres">
      <dgm:prSet presAssocID="{620958B4-BCA2-41A7-80FB-72F30A4AA1AB}" presName="hierRoot3" presStyleCnt="0">
        <dgm:presLayoutVars>
          <dgm:hierBranch val="init"/>
        </dgm:presLayoutVars>
      </dgm:prSet>
      <dgm:spPr/>
    </dgm:pt>
    <dgm:pt modelId="{86236060-3FD1-497F-9F72-DAB8885C4CDF}" type="pres">
      <dgm:prSet presAssocID="{620958B4-BCA2-41A7-80FB-72F30A4AA1AB}" presName="rootComposite3" presStyleCnt="0"/>
      <dgm:spPr/>
    </dgm:pt>
    <dgm:pt modelId="{E707E0E6-1717-4DD3-9BEE-3EB38C44C624}" type="pres">
      <dgm:prSet presAssocID="{620958B4-BCA2-41A7-80FB-72F30A4AA1AB}" presName="rootText3" presStyleLbl="asst3" presStyleIdx="0" presStyleCnt="1" custScaleY="355389">
        <dgm:presLayoutVars>
          <dgm:chPref val="3"/>
        </dgm:presLayoutVars>
      </dgm:prSet>
      <dgm:spPr/>
    </dgm:pt>
    <dgm:pt modelId="{1BD183A3-1870-4DFC-BEA3-B71357907682}" type="pres">
      <dgm:prSet presAssocID="{620958B4-BCA2-41A7-80FB-72F30A4AA1AB}" presName="rootConnector3" presStyleLbl="asst3" presStyleIdx="0" presStyleCnt="1"/>
      <dgm:spPr/>
    </dgm:pt>
    <dgm:pt modelId="{1355DCC7-3224-4DC4-BFCD-F3032AC8DF82}" type="pres">
      <dgm:prSet presAssocID="{620958B4-BCA2-41A7-80FB-72F30A4AA1AB}" presName="hierChild6" presStyleCnt="0"/>
      <dgm:spPr/>
    </dgm:pt>
    <dgm:pt modelId="{CC34C2BB-F8AF-4562-9057-5C03496A7E4F}" type="pres">
      <dgm:prSet presAssocID="{620958B4-BCA2-41A7-80FB-72F30A4AA1AB}" presName="hierChild7" presStyleCnt="0"/>
      <dgm:spPr/>
    </dgm:pt>
    <dgm:pt modelId="{F644E147-89BA-478B-AE7F-1E4E77A5F0C8}" type="pres">
      <dgm:prSet presAssocID="{C358A4B1-3E98-4FC5-81C1-C5AA1DC7FC6F}" presName="Name37" presStyleLbl="parChTrans1D3" presStyleIdx="12" presStyleCnt="21"/>
      <dgm:spPr/>
    </dgm:pt>
    <dgm:pt modelId="{E1F1F8A4-CD9C-49A9-A031-47A853FEFE91}" type="pres">
      <dgm:prSet presAssocID="{CBB2FA1F-5187-45BC-86ED-94F69574DD5C}" presName="hierRoot2" presStyleCnt="0">
        <dgm:presLayoutVars>
          <dgm:hierBranch val="init"/>
        </dgm:presLayoutVars>
      </dgm:prSet>
      <dgm:spPr/>
    </dgm:pt>
    <dgm:pt modelId="{ED32B8A0-BFD3-4FA4-8637-392B46353D13}" type="pres">
      <dgm:prSet presAssocID="{CBB2FA1F-5187-45BC-86ED-94F69574DD5C}" presName="rootComposite" presStyleCnt="0"/>
      <dgm:spPr/>
    </dgm:pt>
    <dgm:pt modelId="{54DB4B97-5029-4FF0-B239-674C3FD67C1C}" type="pres">
      <dgm:prSet presAssocID="{CBB2FA1F-5187-45BC-86ED-94F69574DD5C}" presName="rootText" presStyleLbl="node3" presStyleIdx="12" presStyleCnt="21" custLinFactNeighborX="20339" custLinFactNeighborY="99032">
        <dgm:presLayoutVars>
          <dgm:chPref val="3"/>
        </dgm:presLayoutVars>
      </dgm:prSet>
      <dgm:spPr/>
    </dgm:pt>
    <dgm:pt modelId="{6DEA7785-A81C-48D0-893A-D1D72C1D996B}" type="pres">
      <dgm:prSet presAssocID="{CBB2FA1F-5187-45BC-86ED-94F69574DD5C}" presName="rootConnector" presStyleLbl="node3" presStyleIdx="12" presStyleCnt="21"/>
      <dgm:spPr/>
    </dgm:pt>
    <dgm:pt modelId="{C3A49AFA-6CAE-4E78-8F57-DE49AA6203C5}" type="pres">
      <dgm:prSet presAssocID="{CBB2FA1F-5187-45BC-86ED-94F69574DD5C}" presName="hierChild4" presStyleCnt="0"/>
      <dgm:spPr/>
    </dgm:pt>
    <dgm:pt modelId="{6CC50D59-37D5-4BBD-BE1B-63D991EA83CF}" type="pres">
      <dgm:prSet presAssocID="{ED50ED05-F917-4425-90B6-0097B31DE675}" presName="Name37" presStyleLbl="parChTrans1D4" presStyleIdx="11" presStyleCnt="16"/>
      <dgm:spPr/>
    </dgm:pt>
    <dgm:pt modelId="{2C0F458B-6F8D-46D5-8945-9A7EC050A60C}" type="pres">
      <dgm:prSet presAssocID="{38062D9D-F54E-4E58-A6B8-7CD639AB68BF}" presName="hierRoot2" presStyleCnt="0">
        <dgm:presLayoutVars>
          <dgm:hierBranch val="init"/>
        </dgm:presLayoutVars>
      </dgm:prSet>
      <dgm:spPr/>
    </dgm:pt>
    <dgm:pt modelId="{83572E93-6770-4A28-8EFA-F1F5C1129606}" type="pres">
      <dgm:prSet presAssocID="{38062D9D-F54E-4E58-A6B8-7CD639AB68BF}" presName="rootComposite" presStyleCnt="0"/>
      <dgm:spPr/>
    </dgm:pt>
    <dgm:pt modelId="{9A2E1B0E-52C1-4994-BEFA-B4F41938E3AA}" type="pres">
      <dgm:prSet presAssocID="{38062D9D-F54E-4E58-A6B8-7CD639AB68BF}" presName="rootText" presStyleLbl="node4" presStyleIdx="10" presStyleCnt="15" custLinFactY="40522" custLinFactNeighborX="-4661" custLinFactNeighborY="100000">
        <dgm:presLayoutVars>
          <dgm:chPref val="3"/>
        </dgm:presLayoutVars>
      </dgm:prSet>
      <dgm:spPr/>
    </dgm:pt>
    <dgm:pt modelId="{F488BB94-B0A5-40D2-837A-2C5437ADA4C2}" type="pres">
      <dgm:prSet presAssocID="{38062D9D-F54E-4E58-A6B8-7CD639AB68BF}" presName="rootConnector" presStyleLbl="node4" presStyleIdx="10" presStyleCnt="15"/>
      <dgm:spPr/>
    </dgm:pt>
    <dgm:pt modelId="{3279E2BF-AA4C-4265-B1CC-ADB869888C04}" type="pres">
      <dgm:prSet presAssocID="{38062D9D-F54E-4E58-A6B8-7CD639AB68BF}" presName="hierChild4" presStyleCnt="0"/>
      <dgm:spPr/>
    </dgm:pt>
    <dgm:pt modelId="{93D16EFE-6784-4122-A98B-AC8B33C4C81F}" type="pres">
      <dgm:prSet presAssocID="{38062D9D-F54E-4E58-A6B8-7CD639AB68BF}" presName="hierChild5" presStyleCnt="0"/>
      <dgm:spPr/>
    </dgm:pt>
    <dgm:pt modelId="{C63502B2-B41A-478D-B049-F78CA5CAC2EA}" type="pres">
      <dgm:prSet presAssocID="{A081C011-84EB-4368-8838-050DDEB787C7}" presName="Name37" presStyleLbl="parChTrans1D4" presStyleIdx="12" presStyleCnt="16"/>
      <dgm:spPr/>
    </dgm:pt>
    <dgm:pt modelId="{61B261A0-9DE6-430A-B0B8-C5159BD98794}" type="pres">
      <dgm:prSet presAssocID="{6AE50599-5ACB-42A6-8991-CC66CE702A29}" presName="hierRoot2" presStyleCnt="0">
        <dgm:presLayoutVars>
          <dgm:hierBranch val="init"/>
        </dgm:presLayoutVars>
      </dgm:prSet>
      <dgm:spPr/>
    </dgm:pt>
    <dgm:pt modelId="{68375EAE-D4EE-4268-9200-2ED00A9E96C5}" type="pres">
      <dgm:prSet presAssocID="{6AE50599-5ACB-42A6-8991-CC66CE702A29}" presName="rootComposite" presStyleCnt="0"/>
      <dgm:spPr/>
    </dgm:pt>
    <dgm:pt modelId="{BBC5F6D2-54D2-4B12-90CD-0C641F3368BE}" type="pres">
      <dgm:prSet presAssocID="{6AE50599-5ACB-42A6-8991-CC66CE702A29}" presName="rootText" presStyleLbl="node4" presStyleIdx="11" presStyleCnt="15" custLinFactY="100000" custLinFactNeighborX="16212" custLinFactNeighborY="107248">
        <dgm:presLayoutVars>
          <dgm:chPref val="3"/>
        </dgm:presLayoutVars>
      </dgm:prSet>
      <dgm:spPr/>
    </dgm:pt>
    <dgm:pt modelId="{1FEA7C3A-74D2-4F19-ADF7-69EE67281F9E}" type="pres">
      <dgm:prSet presAssocID="{6AE50599-5ACB-42A6-8991-CC66CE702A29}" presName="rootConnector" presStyleLbl="node4" presStyleIdx="11" presStyleCnt="15"/>
      <dgm:spPr/>
    </dgm:pt>
    <dgm:pt modelId="{ECFC0614-5D20-4CAD-BAB0-F2B23FE1293D}" type="pres">
      <dgm:prSet presAssocID="{6AE50599-5ACB-42A6-8991-CC66CE702A29}" presName="hierChild4" presStyleCnt="0"/>
      <dgm:spPr/>
    </dgm:pt>
    <dgm:pt modelId="{3515DF0A-DCEB-4153-87D4-6EC39DCA1746}" type="pres">
      <dgm:prSet presAssocID="{6AE50599-5ACB-42A6-8991-CC66CE702A29}" presName="hierChild5" presStyleCnt="0"/>
      <dgm:spPr/>
    </dgm:pt>
    <dgm:pt modelId="{62E419B1-BA09-4B00-A13D-45DD870BB476}" type="pres">
      <dgm:prSet presAssocID="{2F02C4E9-4293-4341-939A-2FECE8AEE987}" presName="Name37" presStyleLbl="parChTrans1D4" presStyleIdx="13" presStyleCnt="16"/>
      <dgm:spPr/>
    </dgm:pt>
    <dgm:pt modelId="{3B80D7EC-E36D-4779-9313-BD454EF4CB87}" type="pres">
      <dgm:prSet presAssocID="{098BEF28-5E67-46A0-B322-EB28FAC66905}" presName="hierRoot2" presStyleCnt="0">
        <dgm:presLayoutVars>
          <dgm:hierBranch val="init"/>
        </dgm:presLayoutVars>
      </dgm:prSet>
      <dgm:spPr/>
    </dgm:pt>
    <dgm:pt modelId="{CF6DC356-FA61-4818-9615-AB62D4E18DD2}" type="pres">
      <dgm:prSet presAssocID="{098BEF28-5E67-46A0-B322-EB28FAC66905}" presName="rootComposite" presStyleCnt="0"/>
      <dgm:spPr/>
    </dgm:pt>
    <dgm:pt modelId="{901CA883-4F8C-4D4F-AA86-1A441D1A7D09}" type="pres">
      <dgm:prSet presAssocID="{098BEF28-5E67-46A0-B322-EB28FAC66905}" presName="rootText" presStyleLbl="node4" presStyleIdx="12" presStyleCnt="15" custLinFactY="100000" custLinFactNeighborX="16212" custLinFactNeighborY="173974">
        <dgm:presLayoutVars>
          <dgm:chPref val="3"/>
        </dgm:presLayoutVars>
      </dgm:prSet>
      <dgm:spPr/>
    </dgm:pt>
    <dgm:pt modelId="{845FE2B1-89B6-4487-93BD-D0E82B112396}" type="pres">
      <dgm:prSet presAssocID="{098BEF28-5E67-46A0-B322-EB28FAC66905}" presName="rootConnector" presStyleLbl="node4" presStyleIdx="12" presStyleCnt="15"/>
      <dgm:spPr/>
    </dgm:pt>
    <dgm:pt modelId="{E922058E-F19E-4137-A542-42755608C6E6}" type="pres">
      <dgm:prSet presAssocID="{098BEF28-5E67-46A0-B322-EB28FAC66905}" presName="hierChild4" presStyleCnt="0"/>
      <dgm:spPr/>
    </dgm:pt>
    <dgm:pt modelId="{0AF3ACA2-866B-4CCA-A986-1B1784FE72B4}" type="pres">
      <dgm:prSet presAssocID="{098BEF28-5E67-46A0-B322-EB28FAC66905}" presName="hierChild5" presStyleCnt="0"/>
      <dgm:spPr/>
    </dgm:pt>
    <dgm:pt modelId="{0AB50A68-A6C4-4436-92A5-844B500579EE}" type="pres">
      <dgm:prSet presAssocID="{484B4FD5-4322-44AF-B4D8-19E63BDAB503}" presName="Name37" presStyleLbl="parChTrans1D4" presStyleIdx="14" presStyleCnt="16"/>
      <dgm:spPr/>
    </dgm:pt>
    <dgm:pt modelId="{DFCA3ABB-5375-4C25-A23A-67C49F77AC3B}" type="pres">
      <dgm:prSet presAssocID="{88FC25BB-EF65-40BF-894E-175F9ABC28E0}" presName="hierRoot2" presStyleCnt="0">
        <dgm:presLayoutVars>
          <dgm:hierBranch val="init"/>
        </dgm:presLayoutVars>
      </dgm:prSet>
      <dgm:spPr/>
    </dgm:pt>
    <dgm:pt modelId="{A4C54EF5-3CDA-4F92-BC03-9E1CCB0FE146}" type="pres">
      <dgm:prSet presAssocID="{88FC25BB-EF65-40BF-894E-175F9ABC28E0}" presName="rootComposite" presStyleCnt="0"/>
      <dgm:spPr/>
    </dgm:pt>
    <dgm:pt modelId="{4C022777-8B64-4054-898C-00057E61607B}" type="pres">
      <dgm:prSet presAssocID="{88FC25BB-EF65-40BF-894E-175F9ABC28E0}" presName="rootText" presStyleLbl="node4" presStyleIdx="13" presStyleCnt="15" custLinFactY="182445" custLinFactNeighborX="16212" custLinFactNeighborY="200000">
        <dgm:presLayoutVars>
          <dgm:chPref val="3"/>
        </dgm:presLayoutVars>
      </dgm:prSet>
      <dgm:spPr/>
    </dgm:pt>
    <dgm:pt modelId="{CFB4FF55-EE08-4FF3-BDFF-24EC980827D2}" type="pres">
      <dgm:prSet presAssocID="{88FC25BB-EF65-40BF-894E-175F9ABC28E0}" presName="rootConnector" presStyleLbl="node4" presStyleIdx="13" presStyleCnt="15"/>
      <dgm:spPr/>
    </dgm:pt>
    <dgm:pt modelId="{EC487640-0F61-45E8-B296-DDAB81C855B8}" type="pres">
      <dgm:prSet presAssocID="{88FC25BB-EF65-40BF-894E-175F9ABC28E0}" presName="hierChild4" presStyleCnt="0"/>
      <dgm:spPr/>
    </dgm:pt>
    <dgm:pt modelId="{E59A8073-1C20-4736-BB5C-8F39F5FC7854}" type="pres">
      <dgm:prSet presAssocID="{88FC25BB-EF65-40BF-894E-175F9ABC28E0}" presName="hierChild5" presStyleCnt="0"/>
      <dgm:spPr/>
    </dgm:pt>
    <dgm:pt modelId="{E37A7F90-7A31-43C8-B97F-2FE9E31719DD}" type="pres">
      <dgm:prSet presAssocID="{CBB2FA1F-5187-45BC-86ED-94F69574DD5C}" presName="hierChild5" presStyleCnt="0"/>
      <dgm:spPr/>
    </dgm:pt>
    <dgm:pt modelId="{013B007F-1C26-4B2A-9220-620611F9880F}" type="pres">
      <dgm:prSet presAssocID="{29F15B01-042B-4783-AB59-7FED595BE322}" presName="Name37" presStyleLbl="parChTrans1D3" presStyleIdx="13" presStyleCnt="21"/>
      <dgm:spPr/>
    </dgm:pt>
    <dgm:pt modelId="{803FAC82-489F-4DF0-A73A-9812339F0450}" type="pres">
      <dgm:prSet presAssocID="{59CFE659-6350-4B41-B463-B34BB6467320}" presName="hierRoot2" presStyleCnt="0">
        <dgm:presLayoutVars>
          <dgm:hierBranch val="init"/>
        </dgm:presLayoutVars>
      </dgm:prSet>
      <dgm:spPr/>
    </dgm:pt>
    <dgm:pt modelId="{1E82E03C-FE56-46AE-A918-2A65F460BEFD}" type="pres">
      <dgm:prSet presAssocID="{59CFE659-6350-4B41-B463-B34BB6467320}" presName="rootComposite" presStyleCnt="0"/>
      <dgm:spPr/>
    </dgm:pt>
    <dgm:pt modelId="{0468641A-48ED-4CA7-997F-D8BE2874A125}" type="pres">
      <dgm:prSet presAssocID="{59CFE659-6350-4B41-B463-B34BB6467320}" presName="rootText" presStyleLbl="node3" presStyleIdx="13" presStyleCnt="21">
        <dgm:presLayoutVars>
          <dgm:chPref val="3"/>
        </dgm:presLayoutVars>
      </dgm:prSet>
      <dgm:spPr/>
    </dgm:pt>
    <dgm:pt modelId="{12972B39-57BD-4910-925E-0D3100AAEA8F}" type="pres">
      <dgm:prSet presAssocID="{59CFE659-6350-4B41-B463-B34BB6467320}" presName="rootConnector" presStyleLbl="node3" presStyleIdx="13" presStyleCnt="21"/>
      <dgm:spPr/>
    </dgm:pt>
    <dgm:pt modelId="{927EF98C-667D-4EA3-8FB5-84068316B4AC}" type="pres">
      <dgm:prSet presAssocID="{59CFE659-6350-4B41-B463-B34BB6467320}" presName="hierChild4" presStyleCnt="0"/>
      <dgm:spPr/>
    </dgm:pt>
    <dgm:pt modelId="{600FDACD-EE35-4F50-95DB-8EB522884E04}" type="pres">
      <dgm:prSet presAssocID="{59CFE659-6350-4B41-B463-B34BB6467320}" presName="hierChild5" presStyleCnt="0"/>
      <dgm:spPr/>
    </dgm:pt>
    <dgm:pt modelId="{E24EB234-3D61-40E0-9792-20CE4740B908}" type="pres">
      <dgm:prSet presAssocID="{C3624414-4925-4D53-A100-D076C75D3B08}" presName="hierChild5" presStyleCnt="0"/>
      <dgm:spPr/>
    </dgm:pt>
    <dgm:pt modelId="{78994F2C-5A18-4D53-A5FD-D8AD4FA12A36}" type="pres">
      <dgm:prSet presAssocID="{1D0343C1-06B9-4750-8303-7981C99F9D9A}" presName="Name37" presStyleLbl="parChTrans1D2" presStyleIdx="4" presStyleCnt="9"/>
      <dgm:spPr/>
    </dgm:pt>
    <dgm:pt modelId="{15C4B21E-71CE-4A91-9B65-7B1F4065EF1F}" type="pres">
      <dgm:prSet presAssocID="{6483367E-F456-422C-ADD6-F5ED927C836B}" presName="hierRoot2" presStyleCnt="0">
        <dgm:presLayoutVars>
          <dgm:hierBranch val="init"/>
        </dgm:presLayoutVars>
      </dgm:prSet>
      <dgm:spPr/>
    </dgm:pt>
    <dgm:pt modelId="{5DBC59F4-70F3-43A7-8357-352ABD7139D1}" type="pres">
      <dgm:prSet presAssocID="{6483367E-F456-422C-ADD6-F5ED927C836B}" presName="rootComposite" presStyleCnt="0"/>
      <dgm:spPr/>
    </dgm:pt>
    <dgm:pt modelId="{68ADFF39-986E-45A7-BE8D-14FB5FD2565B}" type="pres">
      <dgm:prSet presAssocID="{6483367E-F456-422C-ADD6-F5ED927C836B}" presName="rootText" presStyleLbl="node2" presStyleIdx="4" presStyleCnt="8">
        <dgm:presLayoutVars>
          <dgm:chPref val="3"/>
        </dgm:presLayoutVars>
      </dgm:prSet>
      <dgm:spPr/>
    </dgm:pt>
    <dgm:pt modelId="{312E4395-0BE7-4FD0-8B93-BFB8332E67F6}" type="pres">
      <dgm:prSet presAssocID="{6483367E-F456-422C-ADD6-F5ED927C836B}" presName="rootConnector" presStyleLbl="node2" presStyleIdx="4" presStyleCnt="8"/>
      <dgm:spPr/>
    </dgm:pt>
    <dgm:pt modelId="{8853C7FD-F1E5-4058-A4DF-77E8593B5AB3}" type="pres">
      <dgm:prSet presAssocID="{6483367E-F456-422C-ADD6-F5ED927C836B}" presName="hierChild4" presStyleCnt="0"/>
      <dgm:spPr/>
    </dgm:pt>
    <dgm:pt modelId="{F7FC947F-F558-48B4-B7CA-7E9CCB0A265C}" type="pres">
      <dgm:prSet presAssocID="{19E01A63-2231-4AB0-8B41-AF46860D0D26}" presName="Name37" presStyleLbl="parChTrans1D3" presStyleIdx="14" presStyleCnt="21"/>
      <dgm:spPr/>
    </dgm:pt>
    <dgm:pt modelId="{FE48DCC5-BC91-4011-B303-8EA4D7C73C79}" type="pres">
      <dgm:prSet presAssocID="{8F89EB76-F00D-468A-B2E7-F8EC81B40E95}" presName="hierRoot2" presStyleCnt="0">
        <dgm:presLayoutVars>
          <dgm:hierBranch val="init"/>
        </dgm:presLayoutVars>
      </dgm:prSet>
      <dgm:spPr/>
    </dgm:pt>
    <dgm:pt modelId="{FDF35E91-0A0B-4C52-9A51-C39A3B4450C4}" type="pres">
      <dgm:prSet presAssocID="{8F89EB76-F00D-468A-B2E7-F8EC81B40E95}" presName="rootComposite" presStyleCnt="0"/>
      <dgm:spPr/>
    </dgm:pt>
    <dgm:pt modelId="{EADCB163-78DA-4B27-8570-C043B8B839B6}" type="pres">
      <dgm:prSet presAssocID="{8F89EB76-F00D-468A-B2E7-F8EC81B40E95}" presName="rootText" presStyleLbl="node3" presStyleIdx="14" presStyleCnt="21" custScaleX="201532" custScaleY="85393">
        <dgm:presLayoutVars>
          <dgm:chPref val="3"/>
        </dgm:presLayoutVars>
      </dgm:prSet>
      <dgm:spPr/>
    </dgm:pt>
    <dgm:pt modelId="{C9059463-86D5-4DE1-9BB4-EF53A92B6A5B}" type="pres">
      <dgm:prSet presAssocID="{8F89EB76-F00D-468A-B2E7-F8EC81B40E95}" presName="rootConnector" presStyleLbl="node3" presStyleIdx="14" presStyleCnt="21"/>
      <dgm:spPr/>
    </dgm:pt>
    <dgm:pt modelId="{B3724B2F-9A3E-4007-BD40-C3F5A41B8EF7}" type="pres">
      <dgm:prSet presAssocID="{8F89EB76-F00D-468A-B2E7-F8EC81B40E95}" presName="hierChild4" presStyleCnt="0"/>
      <dgm:spPr/>
    </dgm:pt>
    <dgm:pt modelId="{DF882489-4FB5-4BC3-B998-0E817D9DE9AF}" type="pres">
      <dgm:prSet presAssocID="{8E501FD7-D5F6-409A-8B61-39C3DB1CBA1E}" presName="Name37" presStyleLbl="parChTrans1D4" presStyleIdx="15" presStyleCnt="16"/>
      <dgm:spPr/>
    </dgm:pt>
    <dgm:pt modelId="{500E6615-28AC-4A50-917E-645A963374D3}" type="pres">
      <dgm:prSet presAssocID="{AF72E93D-393D-4AF4-BE20-5E5827FE2E26}" presName="hierRoot2" presStyleCnt="0">
        <dgm:presLayoutVars>
          <dgm:hierBranch val="init"/>
        </dgm:presLayoutVars>
      </dgm:prSet>
      <dgm:spPr/>
    </dgm:pt>
    <dgm:pt modelId="{1872BC68-AED7-407A-99B9-236A677FF84A}" type="pres">
      <dgm:prSet presAssocID="{AF72E93D-393D-4AF4-BE20-5E5827FE2E26}" presName="rootComposite" presStyleCnt="0"/>
      <dgm:spPr/>
    </dgm:pt>
    <dgm:pt modelId="{BC244D75-4DBA-417B-982C-4845C46209DA}" type="pres">
      <dgm:prSet presAssocID="{AF72E93D-393D-4AF4-BE20-5E5827FE2E26}" presName="rootText" presStyleLbl="node4" presStyleIdx="14" presStyleCnt="15" custScaleX="235070" custScaleY="778376">
        <dgm:presLayoutVars>
          <dgm:chPref val="3"/>
        </dgm:presLayoutVars>
      </dgm:prSet>
      <dgm:spPr/>
    </dgm:pt>
    <dgm:pt modelId="{796DDB04-5AE5-4EF4-A0F7-65B3358D6E3F}" type="pres">
      <dgm:prSet presAssocID="{AF72E93D-393D-4AF4-BE20-5E5827FE2E26}" presName="rootConnector" presStyleLbl="node4" presStyleIdx="14" presStyleCnt="15"/>
      <dgm:spPr/>
    </dgm:pt>
    <dgm:pt modelId="{61998D6B-BDF7-471C-9E8B-B3C5D2F9DECE}" type="pres">
      <dgm:prSet presAssocID="{AF72E93D-393D-4AF4-BE20-5E5827FE2E26}" presName="hierChild4" presStyleCnt="0"/>
      <dgm:spPr/>
    </dgm:pt>
    <dgm:pt modelId="{97DF9357-1220-4DA4-BAA8-FB92C09403D4}" type="pres">
      <dgm:prSet presAssocID="{AF72E93D-393D-4AF4-BE20-5E5827FE2E26}" presName="hierChild5" presStyleCnt="0"/>
      <dgm:spPr/>
    </dgm:pt>
    <dgm:pt modelId="{D5829EBA-58D3-426C-B516-55BE3231ABC9}" type="pres">
      <dgm:prSet presAssocID="{8F89EB76-F00D-468A-B2E7-F8EC81B40E95}" presName="hierChild5" presStyleCnt="0"/>
      <dgm:spPr/>
    </dgm:pt>
    <dgm:pt modelId="{EB1C1F71-C28D-46FD-B297-0976D14E237B}" type="pres">
      <dgm:prSet presAssocID="{05C61106-6DB3-4CB1-9DFF-7AA5A8E8D9F0}" presName="Name37" presStyleLbl="parChTrans1D3" presStyleIdx="15" presStyleCnt="21"/>
      <dgm:spPr/>
    </dgm:pt>
    <dgm:pt modelId="{32C6388F-AAAC-40F0-B75A-25AD2CD18771}" type="pres">
      <dgm:prSet presAssocID="{5042E544-1E5C-4059-9D52-262D9CA2712C}" presName="hierRoot2" presStyleCnt="0">
        <dgm:presLayoutVars>
          <dgm:hierBranch val="init"/>
        </dgm:presLayoutVars>
      </dgm:prSet>
      <dgm:spPr/>
    </dgm:pt>
    <dgm:pt modelId="{121BF2A8-8725-4EA1-BFC2-966395E6DF78}" type="pres">
      <dgm:prSet presAssocID="{5042E544-1E5C-4059-9D52-262D9CA2712C}" presName="rootComposite" presStyleCnt="0"/>
      <dgm:spPr/>
    </dgm:pt>
    <dgm:pt modelId="{7514147A-6F04-4CDC-8DC4-8402D4726A57}" type="pres">
      <dgm:prSet presAssocID="{5042E544-1E5C-4059-9D52-262D9CA2712C}" presName="rootText" presStyleLbl="node3" presStyleIdx="15" presStyleCnt="21" custScaleX="169744" custScaleY="119267">
        <dgm:presLayoutVars>
          <dgm:chPref val="3"/>
        </dgm:presLayoutVars>
      </dgm:prSet>
      <dgm:spPr/>
    </dgm:pt>
    <dgm:pt modelId="{B6B961E4-E391-4418-BFF3-75C67F15B586}" type="pres">
      <dgm:prSet presAssocID="{5042E544-1E5C-4059-9D52-262D9CA2712C}" presName="rootConnector" presStyleLbl="node3" presStyleIdx="15" presStyleCnt="21"/>
      <dgm:spPr/>
    </dgm:pt>
    <dgm:pt modelId="{D6D6ED07-EACE-4A9F-9CB5-6635F0A52D91}" type="pres">
      <dgm:prSet presAssocID="{5042E544-1E5C-4059-9D52-262D9CA2712C}" presName="hierChild4" presStyleCnt="0"/>
      <dgm:spPr/>
    </dgm:pt>
    <dgm:pt modelId="{A14E4F26-C026-4A3D-B205-BAB094C90E04}" type="pres">
      <dgm:prSet presAssocID="{5042E544-1E5C-4059-9D52-262D9CA2712C}" presName="hierChild5" presStyleCnt="0"/>
      <dgm:spPr/>
    </dgm:pt>
    <dgm:pt modelId="{4BBFA66B-6F64-4B31-8078-80067091B26B}" type="pres">
      <dgm:prSet presAssocID="{136C0524-69AE-45AF-8E0D-FD6A16505701}" presName="Name37" presStyleLbl="parChTrans1D3" presStyleIdx="16" presStyleCnt="21"/>
      <dgm:spPr/>
    </dgm:pt>
    <dgm:pt modelId="{24D2F414-EDA4-43D9-84FB-5FD98C8153DF}" type="pres">
      <dgm:prSet presAssocID="{4C41FE92-7ECF-4508-BC60-6782D3FC5EEE}" presName="hierRoot2" presStyleCnt="0">
        <dgm:presLayoutVars>
          <dgm:hierBranch val="init"/>
        </dgm:presLayoutVars>
      </dgm:prSet>
      <dgm:spPr/>
    </dgm:pt>
    <dgm:pt modelId="{BC3E0FA5-16F7-4AE2-A907-F169386CC4EC}" type="pres">
      <dgm:prSet presAssocID="{4C41FE92-7ECF-4508-BC60-6782D3FC5EEE}" presName="rootComposite" presStyleCnt="0"/>
      <dgm:spPr/>
    </dgm:pt>
    <dgm:pt modelId="{B82DD1C8-B2F7-472D-A794-A30ABC355DC7}" type="pres">
      <dgm:prSet presAssocID="{4C41FE92-7ECF-4508-BC60-6782D3FC5EEE}" presName="rootText" presStyleLbl="node3" presStyleIdx="16" presStyleCnt="21" custScaleX="192734" custScaleY="163769" custLinFactY="87211" custLinFactNeighborX="-8759" custLinFactNeighborY="100000">
        <dgm:presLayoutVars>
          <dgm:chPref val="3"/>
        </dgm:presLayoutVars>
      </dgm:prSet>
      <dgm:spPr/>
    </dgm:pt>
    <dgm:pt modelId="{259BE44C-8119-4E0D-A58E-84EC6B4041D0}" type="pres">
      <dgm:prSet presAssocID="{4C41FE92-7ECF-4508-BC60-6782D3FC5EEE}" presName="rootConnector" presStyleLbl="node3" presStyleIdx="16" presStyleCnt="21"/>
      <dgm:spPr/>
    </dgm:pt>
    <dgm:pt modelId="{CD39B7B6-1C26-4663-AE38-1387ADFC75F5}" type="pres">
      <dgm:prSet presAssocID="{4C41FE92-7ECF-4508-BC60-6782D3FC5EEE}" presName="hierChild4" presStyleCnt="0"/>
      <dgm:spPr/>
    </dgm:pt>
    <dgm:pt modelId="{26A349B8-2E5E-496E-B367-433AB4A8B3B1}" type="pres">
      <dgm:prSet presAssocID="{4C41FE92-7ECF-4508-BC60-6782D3FC5EEE}" presName="hierChild5" presStyleCnt="0"/>
      <dgm:spPr/>
    </dgm:pt>
    <dgm:pt modelId="{E3ABC321-2F8D-4613-973E-19877FABAA33}" type="pres">
      <dgm:prSet presAssocID="{6483367E-F456-422C-ADD6-F5ED927C836B}" presName="hierChild5" presStyleCnt="0"/>
      <dgm:spPr/>
    </dgm:pt>
    <dgm:pt modelId="{7EE1B342-30BB-49DC-B08D-EAC16ED38CEB}" type="pres">
      <dgm:prSet presAssocID="{0334E97C-FB33-4E04-B1F1-234E7A7FFE5F}" presName="Name37" presStyleLbl="parChTrans1D2" presStyleIdx="5" presStyleCnt="9"/>
      <dgm:spPr/>
    </dgm:pt>
    <dgm:pt modelId="{992032FB-B6A8-41C8-BC03-69A905C06E54}" type="pres">
      <dgm:prSet presAssocID="{97FE1348-0D8F-479B-8DE2-73C9460A2AC4}" presName="hierRoot2" presStyleCnt="0">
        <dgm:presLayoutVars>
          <dgm:hierBranch val="init"/>
        </dgm:presLayoutVars>
      </dgm:prSet>
      <dgm:spPr/>
    </dgm:pt>
    <dgm:pt modelId="{F99B559B-07D6-44F1-A94B-961340326A64}" type="pres">
      <dgm:prSet presAssocID="{97FE1348-0D8F-479B-8DE2-73C9460A2AC4}" presName="rootComposite" presStyleCnt="0"/>
      <dgm:spPr/>
    </dgm:pt>
    <dgm:pt modelId="{23B1574F-9035-4FE0-BA08-FB06189ED2D3}" type="pres">
      <dgm:prSet presAssocID="{97FE1348-0D8F-479B-8DE2-73C9460A2AC4}" presName="rootText" presStyleLbl="node2" presStyleIdx="5" presStyleCnt="8">
        <dgm:presLayoutVars>
          <dgm:chPref val="3"/>
        </dgm:presLayoutVars>
      </dgm:prSet>
      <dgm:spPr/>
    </dgm:pt>
    <dgm:pt modelId="{104444D4-9BD7-41F0-8059-9E39C4939590}" type="pres">
      <dgm:prSet presAssocID="{97FE1348-0D8F-479B-8DE2-73C9460A2AC4}" presName="rootConnector" presStyleLbl="node2" presStyleIdx="5" presStyleCnt="8"/>
      <dgm:spPr/>
    </dgm:pt>
    <dgm:pt modelId="{CB6E685F-516D-44FB-A315-C1011CE482CC}" type="pres">
      <dgm:prSet presAssocID="{97FE1348-0D8F-479B-8DE2-73C9460A2AC4}" presName="hierChild4" presStyleCnt="0"/>
      <dgm:spPr/>
    </dgm:pt>
    <dgm:pt modelId="{25F5A561-8269-4A43-B684-834F82EAB820}" type="pres">
      <dgm:prSet presAssocID="{97FE1348-0D8F-479B-8DE2-73C9460A2AC4}" presName="hierChild5" presStyleCnt="0"/>
      <dgm:spPr/>
    </dgm:pt>
    <dgm:pt modelId="{DF8583D6-BDD5-4ABB-9969-0058545031CA}" type="pres">
      <dgm:prSet presAssocID="{279C8672-C3D7-4AB5-8750-B09FABAB9FC1}" presName="Name37" presStyleLbl="parChTrans1D2" presStyleIdx="6" presStyleCnt="9"/>
      <dgm:spPr/>
    </dgm:pt>
    <dgm:pt modelId="{2279FB47-C31A-4364-9717-54DDDF564CEA}" type="pres">
      <dgm:prSet presAssocID="{3E8036F6-81BA-4D97-9AFE-0339E34231CF}" presName="hierRoot2" presStyleCnt="0">
        <dgm:presLayoutVars>
          <dgm:hierBranch val="init"/>
        </dgm:presLayoutVars>
      </dgm:prSet>
      <dgm:spPr/>
    </dgm:pt>
    <dgm:pt modelId="{322A3060-D18A-47A0-8E94-D92972CF36CF}" type="pres">
      <dgm:prSet presAssocID="{3E8036F6-81BA-4D97-9AFE-0339E34231CF}" presName="rootComposite" presStyleCnt="0"/>
      <dgm:spPr/>
    </dgm:pt>
    <dgm:pt modelId="{B6CC9857-53A0-407B-A3FD-DE88BDCF3393}" type="pres">
      <dgm:prSet presAssocID="{3E8036F6-81BA-4D97-9AFE-0339E34231CF}" presName="rootText" presStyleLbl="node2" presStyleIdx="6" presStyleCnt="8">
        <dgm:presLayoutVars>
          <dgm:chPref val="3"/>
        </dgm:presLayoutVars>
      </dgm:prSet>
      <dgm:spPr/>
    </dgm:pt>
    <dgm:pt modelId="{E83E294D-C1DE-4135-BE11-9987A43ECCA2}" type="pres">
      <dgm:prSet presAssocID="{3E8036F6-81BA-4D97-9AFE-0339E34231CF}" presName="rootConnector" presStyleLbl="node2" presStyleIdx="6" presStyleCnt="8"/>
      <dgm:spPr/>
    </dgm:pt>
    <dgm:pt modelId="{4EA554C7-686C-4ADE-B5CF-B536234A8FEF}" type="pres">
      <dgm:prSet presAssocID="{3E8036F6-81BA-4D97-9AFE-0339E34231CF}" presName="hierChild4" presStyleCnt="0"/>
      <dgm:spPr/>
    </dgm:pt>
    <dgm:pt modelId="{08B8052B-40A9-46AA-9A79-88A79F5CA33A}" type="pres">
      <dgm:prSet presAssocID="{3E8036F6-81BA-4D97-9AFE-0339E34231CF}" presName="hierChild5" presStyleCnt="0"/>
      <dgm:spPr/>
    </dgm:pt>
    <dgm:pt modelId="{37A5A74D-23C8-470F-98A3-1D59A0F4BF2B}" type="pres">
      <dgm:prSet presAssocID="{327F0841-8054-4F03-B591-0734D0F82662}" presName="Name37" presStyleLbl="parChTrans1D2" presStyleIdx="7" presStyleCnt="9"/>
      <dgm:spPr/>
    </dgm:pt>
    <dgm:pt modelId="{09AD0F54-653E-43B8-AFB4-578032AA6808}" type="pres">
      <dgm:prSet presAssocID="{FB53B9F1-4C5B-4594-84AF-D83DBD7B449A}" presName="hierRoot2" presStyleCnt="0">
        <dgm:presLayoutVars>
          <dgm:hierBranch val="init"/>
        </dgm:presLayoutVars>
      </dgm:prSet>
      <dgm:spPr/>
    </dgm:pt>
    <dgm:pt modelId="{007C7506-1C41-4BFB-BFDC-093B4CFE53C1}" type="pres">
      <dgm:prSet presAssocID="{FB53B9F1-4C5B-4594-84AF-D83DBD7B449A}" presName="rootComposite" presStyleCnt="0"/>
      <dgm:spPr/>
    </dgm:pt>
    <dgm:pt modelId="{863A89E5-FFA3-4906-9058-5B6D331A5B9A}" type="pres">
      <dgm:prSet presAssocID="{FB53B9F1-4C5B-4594-84AF-D83DBD7B449A}" presName="rootText" presStyleLbl="node2" presStyleIdx="7" presStyleCnt="8">
        <dgm:presLayoutVars>
          <dgm:chPref val="3"/>
        </dgm:presLayoutVars>
      </dgm:prSet>
      <dgm:spPr/>
    </dgm:pt>
    <dgm:pt modelId="{4765B3E0-40FE-42E4-A263-250B0741ED7C}" type="pres">
      <dgm:prSet presAssocID="{FB53B9F1-4C5B-4594-84AF-D83DBD7B449A}" presName="rootConnector" presStyleLbl="node2" presStyleIdx="7" presStyleCnt="8"/>
      <dgm:spPr/>
    </dgm:pt>
    <dgm:pt modelId="{963497E9-01EA-4BD3-8F1E-30458618C46C}" type="pres">
      <dgm:prSet presAssocID="{FB53B9F1-4C5B-4594-84AF-D83DBD7B449A}" presName="hierChild4" presStyleCnt="0"/>
      <dgm:spPr/>
    </dgm:pt>
    <dgm:pt modelId="{AD8F82BD-85F6-4B2E-9626-03B368691D76}" type="pres">
      <dgm:prSet presAssocID="{DD985B2F-E8D1-432E-9404-FB3E87B06114}" presName="Name37" presStyleLbl="parChTrans1D3" presStyleIdx="17" presStyleCnt="21"/>
      <dgm:spPr/>
    </dgm:pt>
    <dgm:pt modelId="{21BD15B1-D257-47BD-8091-EAB9B9988817}" type="pres">
      <dgm:prSet presAssocID="{5830EF2E-F45C-499E-9BCD-F14677B18A6C}" presName="hierRoot2" presStyleCnt="0">
        <dgm:presLayoutVars>
          <dgm:hierBranch val="init"/>
        </dgm:presLayoutVars>
      </dgm:prSet>
      <dgm:spPr/>
    </dgm:pt>
    <dgm:pt modelId="{D22D2047-C63E-407B-8F62-BFC2B16661CD}" type="pres">
      <dgm:prSet presAssocID="{5830EF2E-F45C-499E-9BCD-F14677B18A6C}" presName="rootComposite" presStyleCnt="0"/>
      <dgm:spPr/>
    </dgm:pt>
    <dgm:pt modelId="{18D68437-6058-4B2E-9198-5CB7C3066CD8}" type="pres">
      <dgm:prSet presAssocID="{5830EF2E-F45C-499E-9BCD-F14677B18A6C}" presName="rootText" presStyleLbl="node3" presStyleIdx="17" presStyleCnt="21" custScaleX="206435" custScaleY="239113" custLinFactNeighborX="11" custLinFactNeighborY="70532">
        <dgm:presLayoutVars>
          <dgm:chPref val="3"/>
        </dgm:presLayoutVars>
      </dgm:prSet>
      <dgm:spPr/>
    </dgm:pt>
    <dgm:pt modelId="{204CA97D-FEED-4930-A973-24C310AA1077}" type="pres">
      <dgm:prSet presAssocID="{5830EF2E-F45C-499E-9BCD-F14677B18A6C}" presName="rootConnector" presStyleLbl="node3" presStyleIdx="17" presStyleCnt="21"/>
      <dgm:spPr/>
    </dgm:pt>
    <dgm:pt modelId="{A17DD7A0-C2A9-4C7C-8E24-67203FACF394}" type="pres">
      <dgm:prSet presAssocID="{5830EF2E-F45C-499E-9BCD-F14677B18A6C}" presName="hierChild4" presStyleCnt="0"/>
      <dgm:spPr/>
    </dgm:pt>
    <dgm:pt modelId="{1F332556-05E0-4762-8338-43A2C28B9F5B}" type="pres">
      <dgm:prSet presAssocID="{5830EF2E-F45C-499E-9BCD-F14677B18A6C}" presName="hierChild5" presStyleCnt="0"/>
      <dgm:spPr/>
    </dgm:pt>
    <dgm:pt modelId="{9AF8AA0D-C9B7-420E-AD57-F26C637B507E}" type="pres">
      <dgm:prSet presAssocID="{83F4C05E-2A66-43C4-80C9-12142FE35541}" presName="Name37" presStyleLbl="parChTrans1D3" presStyleIdx="18" presStyleCnt="21"/>
      <dgm:spPr/>
    </dgm:pt>
    <dgm:pt modelId="{A75CFE53-8DFF-4AC5-8499-38F9AEBC9995}" type="pres">
      <dgm:prSet presAssocID="{7D866BA6-49CE-4FED-ABD1-509895959459}" presName="hierRoot2" presStyleCnt="0">
        <dgm:presLayoutVars>
          <dgm:hierBranch val="init"/>
        </dgm:presLayoutVars>
      </dgm:prSet>
      <dgm:spPr/>
    </dgm:pt>
    <dgm:pt modelId="{DD8A6879-2CB9-4499-BE76-A506D14D1BB2}" type="pres">
      <dgm:prSet presAssocID="{7D866BA6-49CE-4FED-ABD1-509895959459}" presName="rootComposite" presStyleCnt="0"/>
      <dgm:spPr/>
    </dgm:pt>
    <dgm:pt modelId="{C249CC04-B22E-4FD1-B29B-2462EDD4F722}" type="pres">
      <dgm:prSet presAssocID="{7D866BA6-49CE-4FED-ABD1-509895959459}" presName="rootText" presStyleLbl="node3" presStyleIdx="18" presStyleCnt="21" custScaleX="224267" custScaleY="131580" custLinFactY="19515" custLinFactNeighborX="8064" custLinFactNeighborY="100000">
        <dgm:presLayoutVars>
          <dgm:chPref val="3"/>
        </dgm:presLayoutVars>
      </dgm:prSet>
      <dgm:spPr/>
    </dgm:pt>
    <dgm:pt modelId="{52A7541B-6219-4A7E-8B92-30BA7A7839C0}" type="pres">
      <dgm:prSet presAssocID="{7D866BA6-49CE-4FED-ABD1-509895959459}" presName="rootConnector" presStyleLbl="node3" presStyleIdx="18" presStyleCnt="21"/>
      <dgm:spPr/>
    </dgm:pt>
    <dgm:pt modelId="{34C02D39-B328-4943-8AC3-D153BF2A5186}" type="pres">
      <dgm:prSet presAssocID="{7D866BA6-49CE-4FED-ABD1-509895959459}" presName="hierChild4" presStyleCnt="0"/>
      <dgm:spPr/>
    </dgm:pt>
    <dgm:pt modelId="{B470C853-B79F-49B1-84CF-632B3AAE6226}" type="pres">
      <dgm:prSet presAssocID="{7D866BA6-49CE-4FED-ABD1-509895959459}" presName="hierChild5" presStyleCnt="0"/>
      <dgm:spPr/>
    </dgm:pt>
    <dgm:pt modelId="{0D9074DC-66D7-43AD-A250-A5DF34B6ACFE}" type="pres">
      <dgm:prSet presAssocID="{C6244C89-7CB7-45FA-8091-4650BC3EC634}" presName="Name37" presStyleLbl="parChTrans1D3" presStyleIdx="19" presStyleCnt="21"/>
      <dgm:spPr/>
    </dgm:pt>
    <dgm:pt modelId="{46D682A0-ED52-4B51-9ED5-6BA52D09888F}" type="pres">
      <dgm:prSet presAssocID="{655196EB-6665-46C4-829A-4268C94094FC}" presName="hierRoot2" presStyleCnt="0">
        <dgm:presLayoutVars>
          <dgm:hierBranch val="init"/>
        </dgm:presLayoutVars>
      </dgm:prSet>
      <dgm:spPr/>
    </dgm:pt>
    <dgm:pt modelId="{F75A581B-25A1-4E5A-9C06-47C2330D4B3A}" type="pres">
      <dgm:prSet presAssocID="{655196EB-6665-46C4-829A-4268C94094FC}" presName="rootComposite" presStyleCnt="0"/>
      <dgm:spPr/>
    </dgm:pt>
    <dgm:pt modelId="{83E0D0E6-F20A-48FB-883E-51F8304248E2}" type="pres">
      <dgm:prSet presAssocID="{655196EB-6665-46C4-829A-4268C94094FC}" presName="rootText" presStyleLbl="node3" presStyleIdx="19" presStyleCnt="21" custScaleX="203911" custScaleY="138086" custLinFactY="41507" custLinFactNeighborX="2535" custLinFactNeighborY="100000">
        <dgm:presLayoutVars>
          <dgm:chPref val="3"/>
        </dgm:presLayoutVars>
      </dgm:prSet>
      <dgm:spPr/>
    </dgm:pt>
    <dgm:pt modelId="{8135AF11-02BC-4CC0-98B5-B416B8D3B2A8}" type="pres">
      <dgm:prSet presAssocID="{655196EB-6665-46C4-829A-4268C94094FC}" presName="rootConnector" presStyleLbl="node3" presStyleIdx="19" presStyleCnt="21"/>
      <dgm:spPr/>
    </dgm:pt>
    <dgm:pt modelId="{7C134E98-CCB8-4508-B7A5-CD4067447A76}" type="pres">
      <dgm:prSet presAssocID="{655196EB-6665-46C4-829A-4268C94094FC}" presName="hierChild4" presStyleCnt="0"/>
      <dgm:spPr/>
    </dgm:pt>
    <dgm:pt modelId="{FE262DEF-04C2-44EA-80AB-FF50B2D7E0F0}" type="pres">
      <dgm:prSet presAssocID="{655196EB-6665-46C4-829A-4268C94094FC}" presName="hierChild5" presStyleCnt="0"/>
      <dgm:spPr/>
    </dgm:pt>
    <dgm:pt modelId="{4548389B-44D9-4447-A344-C799A1261C63}" type="pres">
      <dgm:prSet presAssocID="{1C9C4360-CA5C-44AC-B67F-5726396CE9C6}" presName="Name37" presStyleLbl="parChTrans1D3" presStyleIdx="20" presStyleCnt="21"/>
      <dgm:spPr/>
    </dgm:pt>
    <dgm:pt modelId="{2FDD954A-0BED-487A-8AE1-843A040423F7}" type="pres">
      <dgm:prSet presAssocID="{457C0EDF-686B-4148-87B5-5A12B4AC8081}" presName="hierRoot2" presStyleCnt="0">
        <dgm:presLayoutVars>
          <dgm:hierBranch val="init"/>
        </dgm:presLayoutVars>
      </dgm:prSet>
      <dgm:spPr/>
    </dgm:pt>
    <dgm:pt modelId="{E9ACEFA0-10AA-41D6-8352-625F1AFEB4AF}" type="pres">
      <dgm:prSet presAssocID="{457C0EDF-686B-4148-87B5-5A12B4AC8081}" presName="rootComposite" presStyleCnt="0"/>
      <dgm:spPr/>
    </dgm:pt>
    <dgm:pt modelId="{419FB415-14A4-4E2D-8960-E542F2D69639}" type="pres">
      <dgm:prSet presAssocID="{457C0EDF-686B-4148-87B5-5A12B4AC8081}" presName="rootText" presStyleLbl="node3" presStyleIdx="20" presStyleCnt="21" custScaleX="179816" custScaleY="121014" custLinFactY="56994" custLinFactNeighborX="8064" custLinFactNeighborY="100000">
        <dgm:presLayoutVars>
          <dgm:chPref val="3"/>
        </dgm:presLayoutVars>
      </dgm:prSet>
      <dgm:spPr/>
    </dgm:pt>
    <dgm:pt modelId="{9900EA2A-5893-42CD-BEB0-FC14BFC9796F}" type="pres">
      <dgm:prSet presAssocID="{457C0EDF-686B-4148-87B5-5A12B4AC8081}" presName="rootConnector" presStyleLbl="node3" presStyleIdx="20" presStyleCnt="21"/>
      <dgm:spPr/>
    </dgm:pt>
    <dgm:pt modelId="{F1BBCF8F-EAAA-4C6D-8C23-EA56AEF35FD0}" type="pres">
      <dgm:prSet presAssocID="{457C0EDF-686B-4148-87B5-5A12B4AC8081}" presName="hierChild4" presStyleCnt="0"/>
      <dgm:spPr/>
    </dgm:pt>
    <dgm:pt modelId="{4F43108E-FB99-4BE0-BD79-0ABFB209C981}" type="pres">
      <dgm:prSet presAssocID="{457C0EDF-686B-4148-87B5-5A12B4AC8081}" presName="hierChild5" presStyleCnt="0"/>
      <dgm:spPr/>
    </dgm:pt>
    <dgm:pt modelId="{F3777B26-341B-4E36-B1CB-6F9DBB2D7BF3}" type="pres">
      <dgm:prSet presAssocID="{FB53B9F1-4C5B-4594-84AF-D83DBD7B449A}" presName="hierChild5" presStyleCnt="0"/>
      <dgm:spPr/>
    </dgm:pt>
    <dgm:pt modelId="{D243E370-005A-4244-BE32-2FB4AC83BA4D}" type="pres">
      <dgm:prSet presAssocID="{482432BB-FEC2-4E5E-BCD9-FE12A0BFC0D6}" presName="hierChild3" presStyleCnt="0"/>
      <dgm:spPr/>
    </dgm:pt>
    <dgm:pt modelId="{BED393F2-4F58-4D7C-9AC1-1D7FFBFACBFB}" type="pres">
      <dgm:prSet presAssocID="{9C65CEA6-E855-46EA-A2CB-1C7CEE9E5138}" presName="Name111" presStyleLbl="parChTrans1D2" presStyleIdx="8" presStyleCnt="9"/>
      <dgm:spPr/>
    </dgm:pt>
    <dgm:pt modelId="{EC486BFA-9F71-4F33-A690-3E91A6687899}" type="pres">
      <dgm:prSet presAssocID="{5D0EFDF4-2EFE-4C47-9292-B50B1AC8089B}" presName="hierRoot3" presStyleCnt="0">
        <dgm:presLayoutVars>
          <dgm:hierBranch val="init"/>
        </dgm:presLayoutVars>
      </dgm:prSet>
      <dgm:spPr/>
    </dgm:pt>
    <dgm:pt modelId="{7C9BCCC4-05F5-4EE3-9E44-23CF27CAE7AA}" type="pres">
      <dgm:prSet presAssocID="{5D0EFDF4-2EFE-4C47-9292-B50B1AC8089B}" presName="rootComposite3" presStyleCnt="0"/>
      <dgm:spPr/>
    </dgm:pt>
    <dgm:pt modelId="{B2452450-4F8F-41B3-A3C2-5477E44128D3}" type="pres">
      <dgm:prSet presAssocID="{5D0EFDF4-2EFE-4C47-9292-B50B1AC8089B}" presName="rootText3" presStyleLbl="asst1" presStyleIdx="0" presStyleCnt="1">
        <dgm:presLayoutVars>
          <dgm:chPref val="3"/>
        </dgm:presLayoutVars>
      </dgm:prSet>
      <dgm:spPr/>
    </dgm:pt>
    <dgm:pt modelId="{4090B210-C5C8-4E54-A5C2-538EBB48FB1E}" type="pres">
      <dgm:prSet presAssocID="{5D0EFDF4-2EFE-4C47-9292-B50B1AC8089B}" presName="rootConnector3" presStyleLbl="asst1" presStyleIdx="0" presStyleCnt="1"/>
      <dgm:spPr/>
    </dgm:pt>
    <dgm:pt modelId="{67A1EA5F-9019-4024-A145-66504E9241E0}" type="pres">
      <dgm:prSet presAssocID="{5D0EFDF4-2EFE-4C47-9292-B50B1AC8089B}" presName="hierChild6" presStyleCnt="0"/>
      <dgm:spPr/>
    </dgm:pt>
    <dgm:pt modelId="{74B4BA62-7BDA-472F-BEC2-2B1C6A93ED16}" type="pres">
      <dgm:prSet presAssocID="{5D0EFDF4-2EFE-4C47-9292-B50B1AC8089B}" presName="hierChild7" presStyleCnt="0"/>
      <dgm:spPr/>
    </dgm:pt>
  </dgm:ptLst>
  <dgm:cxnLst>
    <dgm:cxn modelId="{0A2E2D00-5320-4CC2-AB80-69D437612EA3}" srcId="{482432BB-FEC2-4E5E-BCD9-FE12A0BFC0D6}" destId="{396E2789-11BD-4209-A473-579D8DF91A58}" srcOrd="2" destOrd="0" parTransId="{FBCAD338-8AE0-4B92-A1D2-E4CEA2E76056}" sibTransId="{0D541426-10FD-4D7B-A9CF-D30F228B81A9}"/>
    <dgm:cxn modelId="{F2AD5D01-09A4-415B-9C41-9C42DEA7D3DA}" type="presOf" srcId="{470D40FE-99D2-445F-9B67-45133AFF6702}" destId="{158175B4-B6AD-4C53-8BA6-E9F36E427028}" srcOrd="1" destOrd="0" presId="urn:microsoft.com/office/officeart/2005/8/layout/orgChart1"/>
    <dgm:cxn modelId="{5D857401-62B2-4951-8A63-A0A68EA7609D}" type="presOf" srcId="{8F89EB76-F00D-468A-B2E7-F8EC81B40E95}" destId="{C9059463-86D5-4DE1-9BB4-EF53A92B6A5B}" srcOrd="1" destOrd="0" presId="urn:microsoft.com/office/officeart/2005/8/layout/orgChart1"/>
    <dgm:cxn modelId="{258CCD03-BB2C-4388-B616-0767256E876B}" srcId="{482432BB-FEC2-4E5E-BCD9-FE12A0BFC0D6}" destId="{FB53B9F1-4C5B-4594-84AF-D83DBD7B449A}" srcOrd="8" destOrd="0" parTransId="{327F0841-8054-4F03-B591-0734D0F82662}" sibTransId="{EECAD818-8181-4B57-8C46-F2E0580CF968}"/>
    <dgm:cxn modelId="{D4E40D04-40F1-4A49-98A0-D8BE2BA14B1E}" type="presOf" srcId="{2CBBC3B1-DFA5-41D5-837C-752AF25F9D12}" destId="{5FDFEBD5-B513-44B1-81AA-0C7CDD74C2E9}" srcOrd="0" destOrd="0" presId="urn:microsoft.com/office/officeart/2005/8/layout/orgChart1"/>
    <dgm:cxn modelId="{E4EEA307-493D-4665-8617-B95432955D62}" type="presOf" srcId="{85283B7B-2762-4F83-9659-1952D12EA09A}" destId="{B55DA2BD-6BCA-49EC-9581-C996EFB7E5C4}" srcOrd="0" destOrd="0" presId="urn:microsoft.com/office/officeart/2005/8/layout/orgChart1"/>
    <dgm:cxn modelId="{801CBA08-0DEA-4D8F-A0A2-A616FAE3F10B}" type="presOf" srcId="{8D78E824-61C0-4BE3-89A9-A786932E58D4}" destId="{B9F4FE39-0A3C-4923-BAAE-4A7EFF749375}" srcOrd="1" destOrd="0" presId="urn:microsoft.com/office/officeart/2005/8/layout/orgChart1"/>
    <dgm:cxn modelId="{5AFA9609-3F1C-4296-84F3-BF70C94AE80C}" type="presOf" srcId="{7D866BA6-49CE-4FED-ABD1-509895959459}" destId="{C249CC04-B22E-4FD1-B29B-2462EDD4F722}" srcOrd="0" destOrd="0" presId="urn:microsoft.com/office/officeart/2005/8/layout/orgChart1"/>
    <dgm:cxn modelId="{E68CD009-88C1-47FE-ACCE-66303C9BD8F7}" srcId="{6483367E-F456-422C-ADD6-F5ED927C836B}" destId="{4C41FE92-7ECF-4508-BC60-6782D3FC5EEE}" srcOrd="2" destOrd="0" parTransId="{136C0524-69AE-45AF-8E0D-FD6A16505701}" sibTransId="{EC769F56-2561-4B57-9CE2-50DC75CCB671}"/>
    <dgm:cxn modelId="{F9B00F0A-C9C1-4EF5-B01F-3D3F6D2EABA2}" type="presOf" srcId="{1C9C4360-CA5C-44AC-B67F-5726396CE9C6}" destId="{4548389B-44D9-4447-A344-C799A1261C63}" srcOrd="0" destOrd="0" presId="urn:microsoft.com/office/officeart/2005/8/layout/orgChart1"/>
    <dgm:cxn modelId="{740F670A-E4E2-463F-9910-9EDB40E67191}" srcId="{BB85D6BF-7235-4DB7-8980-82019A75D87C}" destId="{620958B4-BCA2-41A7-80FB-72F30A4AA1AB}" srcOrd="4" destOrd="0" parTransId="{4770F94D-B506-4468-BF1F-7AEB23949875}" sibTransId="{55E1D1A9-7011-44BA-B2F4-8225D872922E}"/>
    <dgm:cxn modelId="{36EEEE0A-5CD9-4F9D-A18F-C5BFB815F7B4}" type="presOf" srcId="{482432BB-FEC2-4E5E-BCD9-FE12A0BFC0D6}" destId="{34C30D22-6CF2-45A7-8783-1E04E011DF92}" srcOrd="1" destOrd="0" presId="urn:microsoft.com/office/officeart/2005/8/layout/orgChart1"/>
    <dgm:cxn modelId="{D7363E0B-89F6-40B9-A57C-24596BBBBCF0}" type="presOf" srcId="{AC52334B-302A-418B-95FE-39DD23CB10B3}" destId="{E27C4976-AB3F-4FAF-BFAE-142E94484C86}" srcOrd="1" destOrd="0" presId="urn:microsoft.com/office/officeart/2005/8/layout/orgChart1"/>
    <dgm:cxn modelId="{0255A90C-EA71-460C-ABD7-F2D7D8F47C3C}" type="presOf" srcId="{37C5C068-772F-44C9-9FF9-93BCF25F087C}" destId="{7F4DC09C-DA75-419E-A2BF-FD061DB15E24}" srcOrd="0" destOrd="0" presId="urn:microsoft.com/office/officeart/2005/8/layout/orgChart1"/>
    <dgm:cxn modelId="{BB4EE30C-BA35-4F01-B6F2-E47A83EB1F1C}" type="presOf" srcId="{8CA98D6D-2871-4BF5-BEE1-247639C94815}" destId="{7D51DE64-136E-4E35-BD67-D47DEF1274CA}" srcOrd="0" destOrd="0" presId="urn:microsoft.com/office/officeart/2005/8/layout/orgChart1"/>
    <dgm:cxn modelId="{8EEFEA0C-7C81-4465-99CC-BBDC4A456FC2}" type="presOf" srcId="{C358A4B1-3E98-4FC5-81C1-C5AA1DC7FC6F}" destId="{F644E147-89BA-478B-AE7F-1E4E77A5F0C8}" srcOrd="0" destOrd="0" presId="urn:microsoft.com/office/officeart/2005/8/layout/orgChart1"/>
    <dgm:cxn modelId="{4112360D-8A77-49B8-BF6A-8ADA0CE47BAD}" type="presOf" srcId="{B8C3D893-D2FB-480E-9529-564B0C0D1CDB}" destId="{C1C9D881-DC17-412D-A75F-F886CE8F262D}" srcOrd="1" destOrd="0" presId="urn:microsoft.com/office/officeart/2005/8/layout/orgChart1"/>
    <dgm:cxn modelId="{6A4ED410-E5BA-421D-95ED-97DD6FFDD2CD}" type="presOf" srcId="{D52FF7E1-A277-4516-935E-C72C65406D5D}" destId="{BDD5EA05-D797-46CC-B179-F7D2EF7D0122}" srcOrd="1" destOrd="0" presId="urn:microsoft.com/office/officeart/2005/8/layout/orgChart1"/>
    <dgm:cxn modelId="{BB30A611-F251-4259-AC20-7E23F49C0628}" type="presOf" srcId="{E5309FF7-6F91-445F-84CA-8B4E3CD72923}" destId="{A312273A-A84C-41AC-8695-2965515C6635}" srcOrd="0" destOrd="0" presId="urn:microsoft.com/office/officeart/2005/8/layout/orgChart1"/>
    <dgm:cxn modelId="{148D2413-3DEA-43A6-8C90-CD5C19DA1AC0}" type="presOf" srcId="{D9BEC695-8A85-4ECF-8307-C04637FD60F5}" destId="{CB15CB08-E136-4E79-BE91-FCF42B48A659}" srcOrd="0" destOrd="0" presId="urn:microsoft.com/office/officeart/2005/8/layout/orgChart1"/>
    <dgm:cxn modelId="{4A532813-DE73-4087-B338-3D8E48C2EAE2}" srcId="{6AA5EC11-D74F-43F4-A0A8-A2B2F35E1B5D}" destId="{D9BEC695-8A85-4ECF-8307-C04637FD60F5}" srcOrd="0" destOrd="0" parTransId="{264CF628-5553-4880-ABAA-A54333CCC305}" sibTransId="{CB25C987-9FD8-4EA3-B578-4190B11DB2E3}"/>
    <dgm:cxn modelId="{A53C7113-E5D9-4703-B812-FE0570BC6A3D}" type="presOf" srcId="{620958B4-BCA2-41A7-80FB-72F30A4AA1AB}" destId="{1BD183A3-1870-4DFC-BEA3-B71357907682}" srcOrd="1" destOrd="0" presId="urn:microsoft.com/office/officeart/2005/8/layout/orgChart1"/>
    <dgm:cxn modelId="{5D709713-B51C-4714-AF7D-01DABE9987D5}" type="presOf" srcId="{5D0EFDF4-2EFE-4C47-9292-B50B1AC8089B}" destId="{4090B210-C5C8-4E54-A5C2-538EBB48FB1E}" srcOrd="1" destOrd="0" presId="urn:microsoft.com/office/officeart/2005/8/layout/orgChart1"/>
    <dgm:cxn modelId="{94688A14-EA7B-4773-AA5E-72172D319CD9}" srcId="{396E2789-11BD-4209-A473-579D8DF91A58}" destId="{3DA82F6D-8681-4B12-A1A7-3DDC95C19937}" srcOrd="1" destOrd="0" parTransId="{11AF5221-1E79-4695-BFF4-3B1889924958}" sibTransId="{E16685D8-BD28-465C-AB71-FFE86899F484}"/>
    <dgm:cxn modelId="{CF8D4F16-95AF-42D7-BACB-775EEC6D4347}" type="presOf" srcId="{B8C3D893-D2FB-480E-9529-564B0C0D1CDB}" destId="{9A858863-21F2-40C4-839D-0D47F542ECA5}" srcOrd="0" destOrd="0" presId="urn:microsoft.com/office/officeart/2005/8/layout/orgChart1"/>
    <dgm:cxn modelId="{160BCC16-2163-4810-AF3F-A530559CE4E4}" type="presOf" srcId="{2F02C4E9-4293-4341-939A-2FECE8AEE987}" destId="{62E419B1-BA09-4B00-A13D-45DD870BB476}" srcOrd="0" destOrd="0" presId="urn:microsoft.com/office/officeart/2005/8/layout/orgChart1"/>
    <dgm:cxn modelId="{F833DB16-45E4-4993-85E3-9B2005930C5B}" type="presOf" srcId="{327F0841-8054-4F03-B591-0734D0F82662}" destId="{37A5A74D-23C8-470F-98A3-1D59A0F4BF2B}" srcOrd="0" destOrd="0" presId="urn:microsoft.com/office/officeart/2005/8/layout/orgChart1"/>
    <dgm:cxn modelId="{C3295817-2FA2-4893-A8D0-5559EAB478AD}" srcId="{DA881E3E-BC45-4C57-9402-C092F7031B4D}" destId="{2CBBC3B1-DFA5-41D5-837C-752AF25F9D12}" srcOrd="2" destOrd="0" parTransId="{95F9688A-7ABA-4122-A96D-F3A0148A1A4F}" sibTransId="{9BEC6958-31D1-435F-B62B-35D8E0406BF7}"/>
    <dgm:cxn modelId="{FBF3C218-EF59-4E91-9793-76E44D3527CF}" type="presOf" srcId="{BB85D6BF-7235-4DB7-8980-82019A75D87C}" destId="{02DBAECF-962A-4F51-B58C-A9D6042F7EFC}" srcOrd="0" destOrd="0" presId="urn:microsoft.com/office/officeart/2005/8/layout/orgChart1"/>
    <dgm:cxn modelId="{12B4C718-E99D-4DE2-9408-430138AB1A97}" type="presOf" srcId="{05C61106-6DB3-4CB1-9DFF-7AA5A8E8D9F0}" destId="{EB1C1F71-C28D-46FD-B297-0976D14E237B}" srcOrd="0" destOrd="0" presId="urn:microsoft.com/office/officeart/2005/8/layout/orgChart1"/>
    <dgm:cxn modelId="{40A8191A-302C-44C6-930C-AA32F36951D5}" srcId="{BC48AEE7-FEFB-49FB-AA83-42F3143CD648}" destId="{CEC4727B-07FA-4DC0-B27D-0C2FD26B2C9A}" srcOrd="2" destOrd="0" parTransId="{623ACE5C-D6B5-496D-B268-56E2E5589BAB}" sibTransId="{03D58C95-4791-4467-9CB0-92308E054396}"/>
    <dgm:cxn modelId="{0EC84E1A-161A-4111-9E1A-E27AD10690BA}" srcId="{FB53B9F1-4C5B-4594-84AF-D83DBD7B449A}" destId="{7D866BA6-49CE-4FED-ABD1-509895959459}" srcOrd="1" destOrd="0" parTransId="{83F4C05E-2A66-43C4-80C9-12142FE35541}" sibTransId="{819A62F9-B7B0-4E08-8CB1-46E2D65A8215}"/>
    <dgm:cxn modelId="{D6E6221B-1433-4D34-A976-19E9FF8BED1A}" srcId="{482432BB-FEC2-4E5E-BCD9-FE12A0BFC0D6}" destId="{2F05BD95-2A7F-4C54-8364-B4FB259B808B}" srcOrd="3" destOrd="0" parTransId="{8DD4A6A6-C8D7-4FE5-9C2E-F2BCF2F29A1E}" sibTransId="{80FEFE74-3479-4825-8203-04AA042BEE11}"/>
    <dgm:cxn modelId="{306DA41E-E1D5-465B-9AA9-FD786DB276E1}" type="presOf" srcId="{8DD4A6A6-C8D7-4FE5-9C2E-F2BCF2F29A1E}" destId="{82628941-1294-4F70-8C23-A5E05195561E}" srcOrd="0" destOrd="0" presId="urn:microsoft.com/office/officeart/2005/8/layout/orgChart1"/>
    <dgm:cxn modelId="{FC23791F-0F6D-4313-95BA-96FE36B03233}" type="presOf" srcId="{DA1E2618-D1B2-4675-AB10-3A02C9E4F3D3}" destId="{221DB042-510B-485F-9A98-14248C3721AF}" srcOrd="1" destOrd="0" presId="urn:microsoft.com/office/officeart/2005/8/layout/orgChart1"/>
    <dgm:cxn modelId="{7D625423-8182-4A6D-B3D2-37BE6C0C9071}" type="presOf" srcId="{97FE1348-0D8F-479B-8DE2-73C9460A2AC4}" destId="{104444D4-9BD7-41F0-8059-9E39C4939590}" srcOrd="1" destOrd="0" presId="urn:microsoft.com/office/officeart/2005/8/layout/orgChart1"/>
    <dgm:cxn modelId="{2DB70625-28B9-4EF9-9264-52168F4DFC92}" type="presOf" srcId="{83F4C05E-2A66-43C4-80C9-12142FE35541}" destId="{9AF8AA0D-C9B7-420E-AD57-F26C637B507E}" srcOrd="0" destOrd="0" presId="urn:microsoft.com/office/officeart/2005/8/layout/orgChart1"/>
    <dgm:cxn modelId="{AD108426-8937-42AB-8530-429C652F9532}" type="presOf" srcId="{570FFF87-ACEC-45B8-8898-077276722928}" destId="{7C139388-5ECD-4DC7-8638-1F253885FC85}" srcOrd="0" destOrd="0" presId="urn:microsoft.com/office/officeart/2005/8/layout/orgChart1"/>
    <dgm:cxn modelId="{477F3628-422A-4C5E-86B2-259C0EC81B6A}" type="presOf" srcId="{DD985B2F-E8D1-432E-9404-FB3E87B06114}" destId="{AD8F82BD-85F6-4B2E-9626-03B368691D76}" srcOrd="0" destOrd="0" presId="urn:microsoft.com/office/officeart/2005/8/layout/orgChart1"/>
    <dgm:cxn modelId="{5F933829-DE3A-4301-B32C-8FA2CDDE1A0F}" type="presOf" srcId="{279C8672-C3D7-4AB5-8750-B09FABAB9FC1}" destId="{DF8583D6-BDD5-4ABB-9969-0058545031CA}" srcOrd="0" destOrd="0" presId="urn:microsoft.com/office/officeart/2005/8/layout/orgChart1"/>
    <dgm:cxn modelId="{34D29D2D-2AD1-4414-8EDB-E658FC414223}" type="presOf" srcId="{C955EB87-212C-4453-9B96-4D49F295EBBF}" destId="{FAEFFEC9-01F9-4983-ADDA-BF1EBC255A21}" srcOrd="0" destOrd="0" presId="urn:microsoft.com/office/officeart/2005/8/layout/orgChart1"/>
    <dgm:cxn modelId="{4C1C0F2E-5215-442E-BDD5-93CA058D2929}" type="presOf" srcId="{8ECB6480-3F67-422E-B808-D7F8F635F69D}" destId="{619DF3EA-07A9-4BBA-9532-BA50461FEE7B}" srcOrd="1" destOrd="0" presId="urn:microsoft.com/office/officeart/2005/8/layout/orgChart1"/>
    <dgm:cxn modelId="{085AA82F-0B65-4F49-827E-9D7BD2EC69C5}" srcId="{CBB2FA1F-5187-45BC-86ED-94F69574DD5C}" destId="{098BEF28-5E67-46A0-B322-EB28FAC66905}" srcOrd="2" destOrd="0" parTransId="{2F02C4E9-4293-4341-939A-2FECE8AEE987}" sibTransId="{61A703CC-36E4-4619-87E4-8A0816FFF70E}"/>
    <dgm:cxn modelId="{EAF1E62F-6F1E-4D7A-A101-B698DDD5304C}" type="presOf" srcId="{BC48AEE7-FEFB-49FB-AA83-42F3143CD648}" destId="{E0E502EB-C1E9-4A4B-A2CB-BBFB3D8E1633}" srcOrd="1" destOrd="0" presId="urn:microsoft.com/office/officeart/2005/8/layout/orgChart1"/>
    <dgm:cxn modelId="{8B00C032-B6A2-462A-8B33-DBB2060595BF}" type="presOf" srcId="{6A627F30-2EFE-477E-A988-9C5D62EEB434}" destId="{C589A627-97B3-4FE9-9B95-9EEA6A915282}" srcOrd="1" destOrd="0" presId="urn:microsoft.com/office/officeart/2005/8/layout/orgChart1"/>
    <dgm:cxn modelId="{02C34637-0C19-48EB-9DA3-CF072DB5EDBE}" type="presOf" srcId="{4C41FE92-7ECF-4508-BC60-6782D3FC5EEE}" destId="{259BE44C-8119-4E0D-A58E-84EC6B4041D0}" srcOrd="1" destOrd="0" presId="urn:microsoft.com/office/officeart/2005/8/layout/orgChart1"/>
    <dgm:cxn modelId="{7A0E5A37-1DB2-474D-8239-E4E9AFE62E19}" type="presOf" srcId="{AC52334B-302A-418B-95FE-39DD23CB10B3}" destId="{F46CF7EE-66FB-4AC0-AA40-009E12E06A5B}" srcOrd="0" destOrd="0" presId="urn:microsoft.com/office/officeart/2005/8/layout/orgChart1"/>
    <dgm:cxn modelId="{7549B637-B40A-43BD-A0FD-9250AEB702CB}" srcId="{BB85D6BF-7235-4DB7-8980-82019A75D87C}" destId="{DAA891EF-1F05-4CC4-86C4-820CCF95EE4D}" srcOrd="1" destOrd="0" parTransId="{570FFF87-ACEC-45B8-8898-077276722928}" sibTransId="{EE244A5E-D691-4A2E-A4A2-BC57A9E3A7D2}"/>
    <dgm:cxn modelId="{9B6CCF37-3BEB-46B7-8198-23D71032F3EE}" type="presOf" srcId="{59BE8E05-F099-470D-AA4A-5AC4A18D0A5E}" destId="{40302308-01D3-4037-972E-9A7AFC42ADD4}" srcOrd="0" destOrd="0" presId="urn:microsoft.com/office/officeart/2005/8/layout/orgChart1"/>
    <dgm:cxn modelId="{ACF29D39-C5BC-428C-B7DF-741315B139C6}" type="presOf" srcId="{5042E544-1E5C-4059-9D52-262D9CA2712C}" destId="{B6B961E4-E391-4418-BFF3-75C67F15B586}" srcOrd="1" destOrd="0" presId="urn:microsoft.com/office/officeart/2005/8/layout/orgChart1"/>
    <dgm:cxn modelId="{71D8313D-9666-420B-9CBF-DD1243725FD8}" srcId="{2F05BD95-2A7F-4C54-8364-B4FB259B808B}" destId="{E2F4C89A-40DF-429D-A873-4A62F3CFA61E}" srcOrd="1" destOrd="0" parTransId="{8790A02C-F65C-44AD-A970-5974D34CEF1F}" sibTransId="{EC790ED9-1DF3-4811-9ABB-E75E2D6E744E}"/>
    <dgm:cxn modelId="{B05F1C3E-1886-4462-B959-F41C14A16F6F}" srcId="{C3624414-4925-4D53-A100-D076C75D3B08}" destId="{CBB2FA1F-5187-45BC-86ED-94F69574DD5C}" srcOrd="1" destOrd="0" parTransId="{C358A4B1-3E98-4FC5-81C1-C5AA1DC7FC6F}" sibTransId="{7F96557B-84C4-4F95-A33A-E482EA30EE2D}"/>
    <dgm:cxn modelId="{B1F61E3E-30BC-4AAA-842D-8DAD3E7DD1FA}" type="presOf" srcId="{BB85D6BF-7235-4DB7-8980-82019A75D87C}" destId="{E442A2E9-0D26-4342-B5D7-BA323BAC8E9E}" srcOrd="1" destOrd="0" presId="urn:microsoft.com/office/officeart/2005/8/layout/orgChart1"/>
    <dgm:cxn modelId="{D3B2133F-1E2F-4652-AC3A-1EF5D74ACD50}" srcId="{BB85D6BF-7235-4DB7-8980-82019A75D87C}" destId="{C955EB87-212C-4453-9B96-4D49F295EBBF}" srcOrd="0" destOrd="0" parTransId="{59BE8E05-F099-470D-AA4A-5AC4A18D0A5E}" sibTransId="{B7EEC580-469C-4E91-88F8-8AC002FCBE61}"/>
    <dgm:cxn modelId="{C0BE1340-88B3-49AB-BD83-8D06A3BC64B9}" type="presOf" srcId="{CBB2FA1F-5187-45BC-86ED-94F69574DD5C}" destId="{6DEA7785-A81C-48D0-893A-D1D72C1D996B}" srcOrd="1" destOrd="0" presId="urn:microsoft.com/office/officeart/2005/8/layout/orgChart1"/>
    <dgm:cxn modelId="{990B975C-BDDF-42C8-9D3C-C754B0C53B29}" type="presOf" srcId="{457C0EDF-686B-4148-87B5-5A12B4AC8081}" destId="{9900EA2A-5893-42CD-BEB0-FC14BFC9796F}" srcOrd="1" destOrd="0" presId="urn:microsoft.com/office/officeart/2005/8/layout/orgChart1"/>
    <dgm:cxn modelId="{C909B85E-0E41-4148-B36F-A09F2143EDDD}" type="presOf" srcId="{6483367E-F456-422C-ADD6-F5ED927C836B}" destId="{68ADFF39-986E-45A7-BE8D-14FB5FD2565B}" srcOrd="0" destOrd="0" presId="urn:microsoft.com/office/officeart/2005/8/layout/orgChart1"/>
    <dgm:cxn modelId="{E222C55E-948D-4755-A651-1FE71876894D}" type="presOf" srcId="{CBB2FA1F-5187-45BC-86ED-94F69574DD5C}" destId="{54DB4B97-5029-4FF0-B239-674C3FD67C1C}" srcOrd="0" destOrd="0" presId="urn:microsoft.com/office/officeart/2005/8/layout/orgChart1"/>
    <dgm:cxn modelId="{4457945F-B277-431B-AE3F-4EACAC51AA54}" type="presOf" srcId="{19E01A63-2231-4AB0-8B41-AF46860D0D26}" destId="{F7FC947F-F558-48B4-B7CA-7E9CCB0A265C}" srcOrd="0" destOrd="0" presId="urn:microsoft.com/office/officeart/2005/8/layout/orgChart1"/>
    <dgm:cxn modelId="{B2070860-BC9D-47B9-A4D9-AA40E5DEF89D}" type="presOf" srcId="{853B1F90-3BD8-488A-847C-3E68EC5951F2}" destId="{E00659D1-C4E3-4B0D-B7FD-E5BF96AE1265}" srcOrd="0" destOrd="0" presId="urn:microsoft.com/office/officeart/2005/8/layout/orgChart1"/>
    <dgm:cxn modelId="{60F78541-BB9F-4740-916A-FC2367A453B4}" type="presOf" srcId="{B806B2B4-D219-409E-BF19-56A56CA0DDFF}" destId="{FCF4143E-0D67-4310-8518-F15186BBC1F1}" srcOrd="0" destOrd="0" presId="urn:microsoft.com/office/officeart/2005/8/layout/orgChart1"/>
    <dgm:cxn modelId="{FA059261-1D14-4040-92B9-5B1CCA7967DC}" type="presOf" srcId="{396E2789-11BD-4209-A473-579D8DF91A58}" destId="{653BA2F5-AC2C-427D-80F6-0577ABD847F0}" srcOrd="0" destOrd="0" presId="urn:microsoft.com/office/officeart/2005/8/layout/orgChart1"/>
    <dgm:cxn modelId="{F0B9A761-2B28-489E-8797-EB43485E1216}" srcId="{C3624414-4925-4D53-A100-D076C75D3B08}" destId="{59CFE659-6350-4B41-B463-B34BB6467320}" srcOrd="2" destOrd="0" parTransId="{29F15B01-042B-4783-AB59-7FED595BE322}" sibTransId="{BF1D475D-D006-4DE4-A695-6174411A0D2D}"/>
    <dgm:cxn modelId="{1FD6C442-C73C-4244-86D8-E3401AF5D037}" type="presOf" srcId="{88FC25BB-EF65-40BF-894E-175F9ABC28E0}" destId="{CFB4FF55-EE08-4FF3-BDFF-24EC980827D2}" srcOrd="1" destOrd="0" presId="urn:microsoft.com/office/officeart/2005/8/layout/orgChart1"/>
    <dgm:cxn modelId="{01C2AF63-76AA-4754-8027-42AF68205CD2}" type="presOf" srcId="{E2F4C89A-40DF-429D-A873-4A62F3CFA61E}" destId="{E1FA660F-ECB0-4D65-BC63-D68FA8E388CB}" srcOrd="0" destOrd="0" presId="urn:microsoft.com/office/officeart/2005/8/layout/orgChart1"/>
    <dgm:cxn modelId="{B6005344-AD65-404D-8CA3-E8912F653FF2}" type="presOf" srcId="{DAA891EF-1F05-4CC4-86C4-820CCF95EE4D}" destId="{EE690607-7A81-4E35-9BF1-020F377ADBBC}" srcOrd="0" destOrd="0" presId="urn:microsoft.com/office/officeart/2005/8/layout/orgChart1"/>
    <dgm:cxn modelId="{2BCBF264-1629-43BA-820A-D1150BBAA3DF}" type="presOf" srcId="{6AA5EC11-D74F-43F4-A0A8-A2B2F35E1B5D}" destId="{D3C05987-DDB4-4F8F-B413-051C7D33C4D5}" srcOrd="0" destOrd="0" presId="urn:microsoft.com/office/officeart/2005/8/layout/orgChart1"/>
    <dgm:cxn modelId="{FA89F864-A9AB-4D25-8560-A0917CAF1380}" type="presOf" srcId="{396E2789-11BD-4209-A473-579D8DF91A58}" destId="{41D2D8B5-ED55-4373-8522-5951833C333A}" srcOrd="1" destOrd="0" presId="urn:microsoft.com/office/officeart/2005/8/layout/orgChart1"/>
    <dgm:cxn modelId="{71C50345-536E-4701-A8FE-3B0DB5595015}" type="presOf" srcId="{136C0524-69AE-45AF-8E0D-FD6A16505701}" destId="{4BBFA66B-6F64-4B31-8078-80067091B26B}" srcOrd="0" destOrd="0" presId="urn:microsoft.com/office/officeart/2005/8/layout/orgChart1"/>
    <dgm:cxn modelId="{CBF1A665-A4B4-4A85-BC2A-D76559FEC2BD}" type="presOf" srcId="{6A627F30-2EFE-477E-A988-9C5D62EEB434}" destId="{C801E75F-1E54-43F4-80F5-139FF710DCDC}" srcOrd="0" destOrd="0" presId="urn:microsoft.com/office/officeart/2005/8/layout/orgChart1"/>
    <dgm:cxn modelId="{83B0AE65-8078-4E10-BDFF-EEA61CA46BAC}" type="presOf" srcId="{CD9DC25A-57D1-48BE-B789-69C59C814B21}" destId="{B33CB958-CE92-4D11-8F57-9F1975C79BDC}" srcOrd="0" destOrd="0" presId="urn:microsoft.com/office/officeart/2005/8/layout/orgChart1"/>
    <dgm:cxn modelId="{A39E5E66-03D5-400A-9D5C-E73D3401472E}" type="presOf" srcId="{6AE50599-5ACB-42A6-8991-CC66CE702A29}" destId="{1FEA7C3A-74D2-4F19-ADF7-69EE67281F9E}" srcOrd="1" destOrd="0" presId="urn:microsoft.com/office/officeart/2005/8/layout/orgChart1"/>
    <dgm:cxn modelId="{F2B36666-1C22-492F-B2F2-92C1CB6ADA7B}" type="presOf" srcId="{620958B4-BCA2-41A7-80FB-72F30A4AA1AB}" destId="{E707E0E6-1717-4DD3-9BEE-3EB38C44C624}" srcOrd="0" destOrd="0" presId="urn:microsoft.com/office/officeart/2005/8/layout/orgChart1"/>
    <dgm:cxn modelId="{C5237766-C2A1-4142-B08B-94A44695DB90}" type="presOf" srcId="{C24F69F7-F79E-4376-A732-F9177F0039BC}" destId="{F5A31158-D49B-4732-892A-53D1E70AD5DA}" srcOrd="1" destOrd="0" presId="urn:microsoft.com/office/officeart/2005/8/layout/orgChart1"/>
    <dgm:cxn modelId="{44E09C67-AE37-48C1-99CB-0AC2D919EEAB}" srcId="{482432BB-FEC2-4E5E-BCD9-FE12A0BFC0D6}" destId="{BC48AEE7-FEFB-49FB-AA83-42F3143CD648}" srcOrd="1" destOrd="0" parTransId="{CD9DC25A-57D1-48BE-B789-69C59C814B21}" sibTransId="{406BB960-B4BD-41E9-AAF5-D1A1F9054CC4}"/>
    <dgm:cxn modelId="{A53E1C68-ED3B-4ABE-B7E2-26AEA21083A7}" type="presOf" srcId="{A081C011-84EB-4368-8838-050DDEB787C7}" destId="{C63502B2-B41A-478D-B049-F78CA5CAC2EA}" srcOrd="0" destOrd="0" presId="urn:microsoft.com/office/officeart/2005/8/layout/orgChart1"/>
    <dgm:cxn modelId="{C3B96748-24E9-4FE4-A4BC-3EE3E0F90835}" srcId="{2F05BD95-2A7F-4C54-8364-B4FB259B808B}" destId="{DA881E3E-BC45-4C57-9402-C092F7031B4D}" srcOrd="3" destOrd="0" parTransId="{37C5C068-772F-44C9-9FF9-93BCF25F087C}" sibTransId="{34FAFFF4-9A04-43B4-9AE9-ED57BAF6731F}"/>
    <dgm:cxn modelId="{9EFA7248-19CA-4A1D-BDDB-514654345BB4}" type="presOf" srcId="{A664036C-0CC8-42BB-A48C-2B478A71AAC5}" destId="{CD710F7C-4CCD-4B72-81BB-B5C6C50FA586}" srcOrd="0" destOrd="0" presId="urn:microsoft.com/office/officeart/2005/8/layout/orgChart1"/>
    <dgm:cxn modelId="{2A6A9048-0314-4B35-A540-7E99E5338F7F}" srcId="{2F05BD95-2A7F-4C54-8364-B4FB259B808B}" destId="{6AA5EC11-D74F-43F4-A0A8-A2B2F35E1B5D}" srcOrd="4" destOrd="0" parTransId="{48B2C9E3-CB45-4B2C-95AA-2D04E74AF6E1}" sibTransId="{284B4E2A-18A6-4E18-824F-77766263CDBC}"/>
    <dgm:cxn modelId="{1F7A9348-DF5F-4992-ABB3-2D53D3B83574}" srcId="{396E2789-11BD-4209-A473-579D8DF91A58}" destId="{8D78E824-61C0-4BE3-89A9-A786932E58D4}" srcOrd="2" destOrd="0" parTransId="{B806B2B4-D219-409E-BF19-56A56CA0DDFF}" sibTransId="{A13B0884-5E9D-4314-88DC-190E58AB365E}"/>
    <dgm:cxn modelId="{893DF649-65FA-46DF-9ACA-C0E755B75DE1}" srcId="{2F05BD95-2A7F-4C54-8364-B4FB259B808B}" destId="{853B1F90-3BD8-488A-847C-3E68EC5951F2}" srcOrd="2" destOrd="0" parTransId="{5AB5646C-0E3E-4763-9107-02E112476FD7}" sibTransId="{79888692-B28A-4BF7-A6F4-AB3961A53319}"/>
    <dgm:cxn modelId="{E9D3FE69-E582-4610-A2E1-DD11E1217B50}" srcId="{CBB2FA1F-5187-45BC-86ED-94F69574DD5C}" destId="{88FC25BB-EF65-40BF-894E-175F9ABC28E0}" srcOrd="3" destOrd="0" parTransId="{484B4FD5-4322-44AF-B4D8-19E63BDAB503}" sibTransId="{66BB0D8C-CE1E-4E93-9D77-B59D1930EACE}"/>
    <dgm:cxn modelId="{F451496A-D76E-45E5-B7D7-9C76D0A6E80A}" type="presOf" srcId="{DFC770E7-F853-45AF-B59A-D25DAA7D8933}" destId="{7A9E1641-D98B-4287-86D6-2D85A5CF719A}" srcOrd="0" destOrd="0" presId="urn:microsoft.com/office/officeart/2005/8/layout/orgChart1"/>
    <dgm:cxn modelId="{70433A6E-D3FB-4DF6-947A-9C10DC8C71E4}" type="presOf" srcId="{5AB5646C-0E3E-4763-9107-02E112476FD7}" destId="{8E4FEAE2-964B-4CD1-B646-EC7D3CABCBDD}" srcOrd="0" destOrd="0" presId="urn:microsoft.com/office/officeart/2005/8/layout/orgChart1"/>
    <dgm:cxn modelId="{5255454F-82FE-4990-A9E4-6AB2B259D0EF}" type="presOf" srcId="{628F9CD2-8C23-4F48-B14D-EC61732159F3}" destId="{452A8FD2-DA7A-48F4-99F6-A9B5FBE5C3B3}" srcOrd="0" destOrd="0" presId="urn:microsoft.com/office/officeart/2005/8/layout/orgChart1"/>
    <dgm:cxn modelId="{67E96D50-3B5F-4243-AB46-535C7FD4955A}" type="presOf" srcId="{470D40FE-99D2-445F-9B67-45133AFF6702}" destId="{E9097C48-CBC8-42FC-815D-2B01F6192860}" srcOrd="0" destOrd="0" presId="urn:microsoft.com/office/officeart/2005/8/layout/orgChart1"/>
    <dgm:cxn modelId="{B66F3551-2B48-4F8C-8C1E-2280FEE3521A}" type="presOf" srcId="{EEDDA630-B7C9-43A0-80A0-DA2271FD6E81}" destId="{EF5E2C22-CA92-493B-8089-EA90C8C3591F}" srcOrd="1" destOrd="0" presId="urn:microsoft.com/office/officeart/2005/8/layout/orgChart1"/>
    <dgm:cxn modelId="{5A158E52-399B-47AA-8D82-3CF5939CD660}" type="presOf" srcId="{484B4FD5-4322-44AF-B4D8-19E63BDAB503}" destId="{0AB50A68-A6C4-4436-92A5-844B500579EE}" srcOrd="0" destOrd="0" presId="urn:microsoft.com/office/officeart/2005/8/layout/orgChart1"/>
    <dgm:cxn modelId="{D590B152-390E-4156-87AB-EABFE434D84E}" type="presOf" srcId="{4770F94D-B506-4468-BF1F-7AEB23949875}" destId="{A83C5FFE-F024-43C1-9931-9DECA5684D69}" srcOrd="0" destOrd="0" presId="urn:microsoft.com/office/officeart/2005/8/layout/orgChart1"/>
    <dgm:cxn modelId="{BE12D052-8A18-41C8-9569-89C8C9577D75}" type="presOf" srcId="{5830EF2E-F45C-499E-9BCD-F14677B18A6C}" destId="{18D68437-6058-4B2E-9198-5CB7C3066CD8}" srcOrd="0" destOrd="0" presId="urn:microsoft.com/office/officeart/2005/8/layout/orgChart1"/>
    <dgm:cxn modelId="{5107CA55-F01A-4576-BCBC-5F1475D64992}" type="presOf" srcId="{5830EF2E-F45C-499E-9BCD-F14677B18A6C}" destId="{204CA97D-FEED-4930-A973-24C310AA1077}" srcOrd="1" destOrd="0" presId="urn:microsoft.com/office/officeart/2005/8/layout/orgChart1"/>
    <dgm:cxn modelId="{E76A1756-DB2E-44C5-AE48-A04DFDE28A67}" srcId="{BB85D6BF-7235-4DB7-8980-82019A75D87C}" destId="{8ECB6480-3F67-422E-B808-D7F8F635F69D}" srcOrd="3" destOrd="0" parTransId="{A664036C-0CC8-42BB-A48C-2B478A71AAC5}" sibTransId="{32EFE330-2A93-4FFE-8479-6BFD6D0A5517}"/>
    <dgm:cxn modelId="{04CFE956-BC5B-4733-B12F-92514360DC0B}" srcId="{BC48AEE7-FEFB-49FB-AA83-42F3143CD648}" destId="{EEDDA630-B7C9-43A0-80A0-DA2271FD6E81}" srcOrd="1" destOrd="0" parTransId="{F95AEDA9-B11C-4FF7-A775-BFC20D705394}" sibTransId="{AE53C608-28F9-4232-A694-54DC2011CC42}"/>
    <dgm:cxn modelId="{B02E5258-74C5-476A-81AD-C656CEAE4EDF}" type="presOf" srcId="{098BEF28-5E67-46A0-B322-EB28FAC66905}" destId="{845FE2B1-89B6-4487-93BD-D0E82B112396}" srcOrd="1" destOrd="0" presId="urn:microsoft.com/office/officeart/2005/8/layout/orgChart1"/>
    <dgm:cxn modelId="{669C9A78-F368-4002-8E61-391285A707EB}" type="presOf" srcId="{2CBBC3B1-DFA5-41D5-837C-752AF25F9D12}" destId="{1F0DD219-2F7C-4742-8E41-F3F4F77FB9F6}" srcOrd="1" destOrd="0" presId="urn:microsoft.com/office/officeart/2005/8/layout/orgChart1"/>
    <dgm:cxn modelId="{4FE5B878-20AA-4370-86AB-0B7570126723}" type="presOf" srcId="{48B2C9E3-CB45-4B2C-95AA-2D04E74AF6E1}" destId="{82D5F68B-FFA4-4160-B5B0-ECB86670ED25}" srcOrd="0" destOrd="0" presId="urn:microsoft.com/office/officeart/2005/8/layout/orgChart1"/>
    <dgm:cxn modelId="{2267FC78-CDBA-4F3E-8C09-F9BDA11C3FFB}" srcId="{BC48AEE7-FEFB-49FB-AA83-42F3143CD648}" destId="{D52FF7E1-A277-4516-935E-C72C65406D5D}" srcOrd="0" destOrd="0" parTransId="{09EF4129-0620-45E2-AF0A-0782F7A3F0E8}" sibTransId="{32141501-59AC-4B09-BA60-C1821D2057F5}"/>
    <dgm:cxn modelId="{2C2B6059-9DB6-45DC-AA14-8F72D392F748}" type="presOf" srcId="{D52FF7E1-A277-4516-935E-C72C65406D5D}" destId="{056E77EF-32B2-4316-A2C8-A5ADB9E9309D}" srcOrd="0" destOrd="0" presId="urn:microsoft.com/office/officeart/2005/8/layout/orgChart1"/>
    <dgm:cxn modelId="{F3961C7B-0071-4B69-A9DC-CCD29EEFEBA1}" type="presOf" srcId="{29F15B01-042B-4783-AB59-7FED595BE322}" destId="{013B007F-1C26-4B2A-9220-620611F9880F}" srcOrd="0" destOrd="0" presId="urn:microsoft.com/office/officeart/2005/8/layout/orgChart1"/>
    <dgm:cxn modelId="{D84AC57B-01CD-4DA4-8610-8CBFFF380D76}" srcId="{C3624414-4925-4D53-A100-D076C75D3B08}" destId="{BB85D6BF-7235-4DB7-8980-82019A75D87C}" srcOrd="0" destOrd="0" parTransId="{DFC770E7-F853-45AF-B59A-D25DAA7D8933}" sibTransId="{D1EDC53A-D66F-4D56-9D08-6AB718F36E34}"/>
    <dgm:cxn modelId="{A214C87C-2CE9-4F17-94F0-1614867F106A}" type="presOf" srcId="{853B1F90-3BD8-488A-847C-3E68EC5951F2}" destId="{A9986A06-C69C-4493-BBA6-382C79271397}" srcOrd="1" destOrd="0" presId="urn:microsoft.com/office/officeart/2005/8/layout/orgChart1"/>
    <dgm:cxn modelId="{7BA7D67D-D6AD-47BF-A4D2-63A881842821}" type="presOf" srcId="{DAA891EF-1F05-4CC4-86C4-820CCF95EE4D}" destId="{68D4D74C-A078-4363-9B32-E4451CC295EF}" srcOrd="1" destOrd="0" presId="urn:microsoft.com/office/officeart/2005/8/layout/orgChart1"/>
    <dgm:cxn modelId="{8D733383-2249-4330-8824-17FE36A5B3A1}" type="presOf" srcId="{F95AEDA9-B11C-4FF7-A775-BFC20D705394}" destId="{EF25E09A-BAAB-46EA-96AB-F7C47C76211F}" srcOrd="0" destOrd="0" presId="urn:microsoft.com/office/officeart/2005/8/layout/orgChart1"/>
    <dgm:cxn modelId="{BD286584-B40D-40DE-A88F-65295AD40176}" type="presOf" srcId="{655196EB-6665-46C4-829A-4268C94094FC}" destId="{83E0D0E6-F20A-48FB-883E-51F8304248E2}" srcOrd="0" destOrd="0" presId="urn:microsoft.com/office/officeart/2005/8/layout/orgChart1"/>
    <dgm:cxn modelId="{EE410489-FBD7-4C2D-B979-01E1C68C2EDB}" type="presOf" srcId="{DA1E2618-D1B2-4675-AB10-3A02C9E4F3D3}" destId="{425B8B68-310C-4063-A4C7-D402B3C64C09}" srcOrd="0" destOrd="0" presId="urn:microsoft.com/office/officeart/2005/8/layout/orgChart1"/>
    <dgm:cxn modelId="{0E04D189-DC2F-42F7-AE7F-71C6E163F1A8}" srcId="{6AA5EC11-D74F-43F4-A0A8-A2B2F35E1B5D}" destId="{6A627F30-2EFE-477E-A988-9C5D62EEB434}" srcOrd="1" destOrd="0" parTransId="{BE774124-B7CD-42D1-A300-18ED09CEB3D6}" sibTransId="{84CDA45F-955F-427E-BBBE-1909E1821BF9}"/>
    <dgm:cxn modelId="{DB90F38B-ED13-4352-9FB8-F716AC8CEB05}" type="presOf" srcId="{DA881E3E-BC45-4C57-9402-C092F7031B4D}" destId="{21582EEA-BA63-423C-8FBF-0E82BE46BE9A}" srcOrd="0" destOrd="0" presId="urn:microsoft.com/office/officeart/2005/8/layout/orgChart1"/>
    <dgm:cxn modelId="{D5671D8C-9083-4126-90DC-E0BD205BD14D}" srcId="{6483367E-F456-422C-ADD6-F5ED927C836B}" destId="{8F89EB76-F00D-468A-B2E7-F8EC81B40E95}" srcOrd="0" destOrd="0" parTransId="{19E01A63-2231-4AB0-8B41-AF46860D0D26}" sibTransId="{C3776462-A89F-40AF-AF2C-7690FABC9C88}"/>
    <dgm:cxn modelId="{67924C8C-3D3C-4E62-9CF3-69B7E3C2D8B7}" type="presOf" srcId="{6AE50599-5ACB-42A6-8991-CC66CE702A29}" destId="{BBC5F6D2-54D2-4B12-90CD-0C641F3368BE}" srcOrd="0" destOrd="0" presId="urn:microsoft.com/office/officeart/2005/8/layout/orgChart1"/>
    <dgm:cxn modelId="{34D9F08C-1DBA-41BB-B6DD-72BFABE60036}" type="presOf" srcId="{5042E544-1E5C-4059-9D52-262D9CA2712C}" destId="{7514147A-6F04-4CDC-8DC4-8402D4726A57}" srcOrd="0" destOrd="0" presId="urn:microsoft.com/office/officeart/2005/8/layout/orgChart1"/>
    <dgm:cxn modelId="{CA12678D-8DA3-4CDB-9AFE-D567D71D4DC4}" srcId="{482432BB-FEC2-4E5E-BCD9-FE12A0BFC0D6}" destId="{6483367E-F456-422C-ADD6-F5ED927C836B}" srcOrd="5" destOrd="0" parTransId="{1D0343C1-06B9-4750-8303-7981C99F9D9A}" sibTransId="{2F322994-74C3-4D4F-8A7D-B07554ADCB55}"/>
    <dgm:cxn modelId="{C5208B8E-1A59-41D8-8457-9459340CCFFB}" type="presOf" srcId="{ED50ED05-F917-4425-90B6-0097B31DE675}" destId="{6CC50D59-37D5-4BBD-BE1B-63D991EA83CF}" srcOrd="0" destOrd="0" presId="urn:microsoft.com/office/officeart/2005/8/layout/orgChart1"/>
    <dgm:cxn modelId="{D0141591-D0CB-428A-BB18-3024E0570301}" type="presOf" srcId="{FB53B9F1-4C5B-4594-84AF-D83DBD7B449A}" destId="{4765B3E0-40FE-42E4-A263-250B0741ED7C}" srcOrd="1" destOrd="0" presId="urn:microsoft.com/office/officeart/2005/8/layout/orgChart1"/>
    <dgm:cxn modelId="{E3533891-68CC-46B1-8FDE-3492AB29EF2E}" type="presOf" srcId="{C3624414-4925-4D53-A100-D076C75D3B08}" destId="{65F903B1-E1AF-4633-86EB-F41BCC04C9DB}" srcOrd="0" destOrd="0" presId="urn:microsoft.com/office/officeart/2005/8/layout/orgChart1"/>
    <dgm:cxn modelId="{FD051992-83D9-4376-8DE0-DC9ECBCCD15F}" type="presOf" srcId="{C24F69F7-F79E-4376-A732-F9177F0039BC}" destId="{0D0256FC-30B6-408E-BC2F-15DD48832281}" srcOrd="0" destOrd="0" presId="urn:microsoft.com/office/officeart/2005/8/layout/orgChart1"/>
    <dgm:cxn modelId="{8CBDA495-F647-421F-B793-6418FC660377}" type="presOf" srcId="{59CFE659-6350-4B41-B463-B34BB6467320}" destId="{0468641A-48ED-4CA7-997F-D8BE2874A125}" srcOrd="0" destOrd="0" presId="urn:microsoft.com/office/officeart/2005/8/layout/orgChart1"/>
    <dgm:cxn modelId="{1E8DE695-7883-4B14-B212-7224E0D8CCDF}" srcId="{DA881E3E-BC45-4C57-9402-C092F7031B4D}" destId="{8D9D819B-4864-4926-B778-1425FE28C3A0}" srcOrd="1" destOrd="0" parTransId="{E7AD392F-3638-4628-8729-A388B4AB530C}" sibTransId="{7113AB09-1A4C-4418-9DF8-F88C4EFAF7D3}"/>
    <dgm:cxn modelId="{30E1F695-588F-4767-AA48-CA62EA5B6081}" type="presOf" srcId="{0334E97C-FB33-4E04-B1F1-234E7A7FFE5F}" destId="{7EE1B342-30BB-49DC-B08D-EAC16ED38CEB}" srcOrd="0" destOrd="0" presId="urn:microsoft.com/office/officeart/2005/8/layout/orgChart1"/>
    <dgm:cxn modelId="{F7390196-390C-468E-AE06-5A6182ED3904}" srcId="{CBB2FA1F-5187-45BC-86ED-94F69574DD5C}" destId="{6AE50599-5ACB-42A6-8991-CC66CE702A29}" srcOrd="1" destOrd="0" parTransId="{A081C011-84EB-4368-8838-050DDEB787C7}" sibTransId="{68C4A53E-EAB1-4830-8534-095A9012CA54}"/>
    <dgm:cxn modelId="{60079697-66E1-44EA-A773-DABCB36D8605}" srcId="{482432BB-FEC2-4E5E-BCD9-FE12A0BFC0D6}" destId="{97FE1348-0D8F-479B-8DE2-73C9460A2AC4}" srcOrd="6" destOrd="0" parTransId="{0334E97C-FB33-4E04-B1F1-234E7A7FFE5F}" sibTransId="{783372CD-86E9-439A-9D1A-F4B207D5FE91}"/>
    <dgm:cxn modelId="{C56AD697-E3FE-4C67-8FF4-25983B5CF622}" type="presOf" srcId="{2F05BD95-2A7F-4C54-8364-B4FB259B808B}" destId="{5937DEF1-15D0-4AE9-B120-C6D5CBC69F40}" srcOrd="1" destOrd="0" presId="urn:microsoft.com/office/officeart/2005/8/layout/orgChart1"/>
    <dgm:cxn modelId="{2B7D4198-5596-4816-882A-D4FB86A4E34A}" type="presOf" srcId="{97FE1348-0D8F-479B-8DE2-73C9460A2AC4}" destId="{23B1574F-9035-4FE0-BA08-FB06189ED2D3}" srcOrd="0" destOrd="0" presId="urn:microsoft.com/office/officeart/2005/8/layout/orgChart1"/>
    <dgm:cxn modelId="{E16FC09A-CAC8-4318-AAEA-9F1AE200917F}" type="presOf" srcId="{FBCAD338-8AE0-4B92-A1D2-E4CEA2E76056}" destId="{63D4424A-72FF-46F3-903B-320DE5B14C11}" srcOrd="0" destOrd="0" presId="urn:microsoft.com/office/officeart/2005/8/layout/orgChart1"/>
    <dgm:cxn modelId="{0501C89C-0679-4F96-B050-D6310944A03B}" type="presOf" srcId="{CEC4727B-07FA-4DC0-B27D-0C2FD26B2C9A}" destId="{00587746-5FBB-43AF-8BD2-D59263CD123F}" srcOrd="1" destOrd="0" presId="urn:microsoft.com/office/officeart/2005/8/layout/orgChart1"/>
    <dgm:cxn modelId="{1A66C99D-67A6-4A5D-8A09-3578AC2DDB6D}" type="presOf" srcId="{BC48AEE7-FEFB-49FB-AA83-42F3143CD648}" destId="{62E046F2-3184-431B-9487-64B12E639382}" srcOrd="0" destOrd="0" presId="urn:microsoft.com/office/officeart/2005/8/layout/orgChart1"/>
    <dgm:cxn modelId="{3877AF9E-EF8A-4DA2-844D-5225BA29E12C}" type="presOf" srcId="{9A0B78B0-4701-4F2A-8DA3-728DCA3EF1A7}" destId="{B0CE9D76-E12C-4BA2-A678-7DEE8B5085ED}" srcOrd="0" destOrd="0" presId="urn:microsoft.com/office/officeart/2005/8/layout/orgChart1"/>
    <dgm:cxn modelId="{B73EE89F-0796-4DA1-B54F-95119DF1CC23}" type="presOf" srcId="{E7AD392F-3638-4628-8729-A388B4AB530C}" destId="{B4DAB87D-365A-4E49-9525-88F3923BE211}" srcOrd="0" destOrd="0" presId="urn:microsoft.com/office/officeart/2005/8/layout/orgChart1"/>
    <dgm:cxn modelId="{0EED05A0-77EB-4F76-AB23-312C5AE9F9DD}" srcId="{396E2789-11BD-4209-A473-579D8DF91A58}" destId="{B8C3D893-D2FB-480E-9529-564B0C0D1CDB}" srcOrd="0" destOrd="0" parTransId="{85C30A46-BE98-4683-9CF7-4D0308850740}" sibTransId="{197002A7-B0E7-4099-BF95-F045DE1BB8D8}"/>
    <dgm:cxn modelId="{3AE468A2-0EA4-464A-93B3-CB94A7C1BFC3}" type="presOf" srcId="{C3624414-4925-4D53-A100-D076C75D3B08}" destId="{9847B9BA-63D9-4F63-A5F9-BC1F936508BD}" srcOrd="1" destOrd="0" presId="urn:microsoft.com/office/officeart/2005/8/layout/orgChart1"/>
    <dgm:cxn modelId="{9353C3A2-D3B4-4DCC-A882-0F24E260067A}" type="presOf" srcId="{457BD359-7872-473D-8075-8DF8CBCEC09B}" destId="{65A64AF8-8F62-42E5-936C-889BEA41025B}" srcOrd="0" destOrd="0" presId="urn:microsoft.com/office/officeart/2005/8/layout/orgChart1"/>
    <dgm:cxn modelId="{638DDEA2-9A3E-429D-A7A9-ED25730200D9}" type="presOf" srcId="{6483367E-F456-422C-ADD6-F5ED927C836B}" destId="{312E4395-0BE7-4FD0-8B93-BFB8332E67F6}" srcOrd="1" destOrd="0" presId="urn:microsoft.com/office/officeart/2005/8/layout/orgChart1"/>
    <dgm:cxn modelId="{74C458A3-4CFC-49AB-84CB-521B5A8C341E}" type="presOf" srcId="{4C41FE92-7ECF-4508-BC60-6782D3FC5EEE}" destId="{B82DD1C8-B2F7-472D-A794-A30ABC355DC7}" srcOrd="0" destOrd="0" presId="urn:microsoft.com/office/officeart/2005/8/layout/orgChart1"/>
    <dgm:cxn modelId="{9675FBA3-26CF-4BED-B86A-75BB437A4E66}" type="presOf" srcId="{623ACE5C-D6B5-496D-B268-56E2E5589BAB}" destId="{2CFE48A9-15ED-40D5-828E-678F8081650C}" srcOrd="0" destOrd="0" presId="urn:microsoft.com/office/officeart/2005/8/layout/orgChart1"/>
    <dgm:cxn modelId="{A93D09A5-3D0C-40CB-8A01-0E8B16347FDF}" type="presOf" srcId="{09EF4129-0620-45E2-AF0A-0782F7A3F0E8}" destId="{2AEC339D-BF36-4FCD-B332-425654D057BA}" srcOrd="0" destOrd="0" presId="urn:microsoft.com/office/officeart/2005/8/layout/orgChart1"/>
    <dgm:cxn modelId="{85ABC7A5-8488-4759-A682-957041571C4E}" type="presOf" srcId="{3DA82F6D-8681-4B12-A1A7-3DDC95C19937}" destId="{DEE9AC73-0EE8-426D-8A54-EF5DD4269075}" srcOrd="0" destOrd="0" presId="urn:microsoft.com/office/officeart/2005/8/layout/orgChart1"/>
    <dgm:cxn modelId="{30FE33AA-45B8-4146-A548-84E240E5EE56}" type="presOf" srcId="{D9BEC695-8A85-4ECF-8307-C04637FD60F5}" destId="{E9ED58CE-F227-4683-9072-23F169D2DE39}" srcOrd="1" destOrd="0" presId="urn:microsoft.com/office/officeart/2005/8/layout/orgChart1"/>
    <dgm:cxn modelId="{7260F3AA-8BA9-4B83-8008-4EA85D50D422}" type="presOf" srcId="{95F9688A-7ABA-4122-A96D-F3A0148A1A4F}" destId="{F3654062-3ADC-4FB8-9847-ED1A43890735}" srcOrd="0" destOrd="0" presId="urn:microsoft.com/office/officeart/2005/8/layout/orgChart1"/>
    <dgm:cxn modelId="{8AD298AB-0181-4CA8-97A4-23F88AE9DCF9}" type="presOf" srcId="{457C0EDF-686B-4148-87B5-5A12B4AC8081}" destId="{419FB415-14A4-4E2D-8960-E542F2D69639}" srcOrd="0" destOrd="0" presId="urn:microsoft.com/office/officeart/2005/8/layout/orgChart1"/>
    <dgm:cxn modelId="{1D7A96B0-AADB-4EB1-B8E2-BC7E9AF45AD3}" type="presOf" srcId="{7D866BA6-49CE-4FED-ABD1-509895959459}" destId="{52A7541B-6219-4A7E-8B92-30BA7A7839C0}" srcOrd="1" destOrd="0" presId="urn:microsoft.com/office/officeart/2005/8/layout/orgChart1"/>
    <dgm:cxn modelId="{A582EBB2-553B-41FB-89BE-520698345D5D}" type="presOf" srcId="{1D0343C1-06B9-4750-8303-7981C99F9D9A}" destId="{78994F2C-5A18-4D53-A5FD-D8AD4FA12A36}" srcOrd="0" destOrd="0" presId="urn:microsoft.com/office/officeart/2005/8/layout/orgChart1"/>
    <dgm:cxn modelId="{D47EB5B3-4A14-4B73-8F32-51863CFCBB17}" type="presOf" srcId="{11AF5221-1E79-4695-BFF4-3B1889924958}" destId="{1BB55652-7C1B-4BAB-801B-84F544B07DC6}" srcOrd="0" destOrd="0" presId="urn:microsoft.com/office/officeart/2005/8/layout/orgChart1"/>
    <dgm:cxn modelId="{01E3AAB4-D0DF-4A5A-8A42-9F549BB09D82}" type="presOf" srcId="{5D0EFDF4-2EFE-4C47-9292-B50B1AC8089B}" destId="{B2452450-4F8F-41B3-A3C2-5477E44128D3}" srcOrd="0" destOrd="0" presId="urn:microsoft.com/office/officeart/2005/8/layout/orgChart1"/>
    <dgm:cxn modelId="{FBB09CB7-2E53-4FEC-B13B-73A747076F38}" type="presOf" srcId="{8D9D819B-4864-4926-B778-1425FE28C3A0}" destId="{64690588-DA3B-4440-8539-F762865902A7}" srcOrd="0" destOrd="0" presId="urn:microsoft.com/office/officeart/2005/8/layout/orgChart1"/>
    <dgm:cxn modelId="{C6B1C4B7-EDD6-418C-9FB3-EEF1B1EF28F7}" type="presOf" srcId="{CEC4727B-07FA-4DC0-B27D-0C2FD26B2C9A}" destId="{9D3DD4CD-78B4-4A7D-830E-B1B132D43A4F}" srcOrd="0" destOrd="0" presId="urn:microsoft.com/office/officeart/2005/8/layout/orgChart1"/>
    <dgm:cxn modelId="{6D9BDEB8-F77D-49CA-908E-5B72CB55FB59}" type="presOf" srcId="{9C65CEA6-E855-46EA-A2CB-1C7CEE9E5138}" destId="{BED393F2-4F58-4D7C-9AC1-1D7FFBFACBFB}" srcOrd="0" destOrd="0" presId="urn:microsoft.com/office/officeart/2005/8/layout/orgChart1"/>
    <dgm:cxn modelId="{C50AB6B9-E24B-4C8D-A1C1-060E8C357C25}" srcId="{482432BB-FEC2-4E5E-BCD9-FE12A0BFC0D6}" destId="{C3624414-4925-4D53-A100-D076C75D3B08}" srcOrd="4" destOrd="0" parTransId="{8CA98D6D-2871-4BF5-BEE1-247639C94815}" sibTransId="{567F6125-77F2-4750-892D-88A53CB9576B}"/>
    <dgm:cxn modelId="{96F70ABA-D2A6-4DB0-A13A-646D575CDAAD}" type="presOf" srcId="{8790A02C-F65C-44AD-A970-5974D34CEF1F}" destId="{910F808A-D299-40D6-ADE4-A47C017489A2}" srcOrd="0" destOrd="0" presId="urn:microsoft.com/office/officeart/2005/8/layout/orgChart1"/>
    <dgm:cxn modelId="{1437B9BA-068E-4B71-A76D-21A1DA4E8B21}" type="presOf" srcId="{1F3D5FC2-D502-4189-8BC6-CD46C37CA092}" destId="{EA41CB39-AAC6-4D84-A8BC-F24FDE0C6BDF}" srcOrd="0" destOrd="0" presId="urn:microsoft.com/office/officeart/2005/8/layout/orgChart1"/>
    <dgm:cxn modelId="{07CEA8BC-AC78-4B46-9594-CD7028D97D16}" type="presOf" srcId="{098BEF28-5E67-46A0-B322-EB28FAC66905}" destId="{901CA883-4F8C-4D4F-AA86-1A441D1A7D09}" srcOrd="0" destOrd="0" presId="urn:microsoft.com/office/officeart/2005/8/layout/orgChart1"/>
    <dgm:cxn modelId="{8B79C5BE-90D6-4609-B47F-3B2301EE487B}" type="presOf" srcId="{3DA82F6D-8681-4B12-A1A7-3DDC95C19937}" destId="{9BBECBFE-E53F-4770-A281-E8C5BC881E15}" srcOrd="1" destOrd="0" presId="urn:microsoft.com/office/officeart/2005/8/layout/orgChart1"/>
    <dgm:cxn modelId="{7FF9EBBE-062D-4E92-9CB9-87D7D0DFDCFE}" type="presOf" srcId="{8D9D819B-4864-4926-B778-1425FE28C3A0}" destId="{3C5DDBB7-2A0B-4499-91D8-F6C276B0E6D9}" srcOrd="1" destOrd="0" presId="urn:microsoft.com/office/officeart/2005/8/layout/orgChart1"/>
    <dgm:cxn modelId="{437C26C1-2EB7-4562-95A5-1046E979D1BE}" type="presOf" srcId="{8D78E824-61C0-4BE3-89A9-A786932E58D4}" destId="{34022252-FF6E-4C71-9B83-AD3801FE0804}" srcOrd="0" destOrd="0" presId="urn:microsoft.com/office/officeart/2005/8/layout/orgChart1"/>
    <dgm:cxn modelId="{793B4DC1-7FD2-4A6B-B267-5CDBB6E046F7}" type="presOf" srcId="{6AA5EC11-D74F-43F4-A0A8-A2B2F35E1B5D}" destId="{9D0F17E5-8217-4EC8-9CF7-C37E7C19425D}" srcOrd="1" destOrd="0" presId="urn:microsoft.com/office/officeart/2005/8/layout/orgChart1"/>
    <dgm:cxn modelId="{AC4EE3C1-635D-447D-8E82-B0A2AA876B88}" type="presOf" srcId="{88FC25BB-EF65-40BF-894E-175F9ABC28E0}" destId="{4C022777-8B64-4054-898C-00057E61607B}" srcOrd="0" destOrd="0" presId="urn:microsoft.com/office/officeart/2005/8/layout/orgChart1"/>
    <dgm:cxn modelId="{4FACC6C2-2007-4CDE-B3D3-994F5385D6CC}" type="presOf" srcId="{655196EB-6665-46C4-829A-4268C94094FC}" destId="{8135AF11-02BC-4CC0-98B5-B416B8D3B2A8}" srcOrd="1" destOrd="0" presId="urn:microsoft.com/office/officeart/2005/8/layout/orgChart1"/>
    <dgm:cxn modelId="{DD1C12C3-3F0E-4B0D-AE24-A2123CB21F42}" type="presOf" srcId="{E2F4C89A-40DF-429D-A873-4A62F3CFA61E}" destId="{6B07AFAA-5E64-411F-9E78-F492A03E0EF0}" srcOrd="1" destOrd="0" presId="urn:microsoft.com/office/officeart/2005/8/layout/orgChart1"/>
    <dgm:cxn modelId="{4CC86DC5-2B6F-4D60-967D-DB368241B8C6}" srcId="{BB85D6BF-7235-4DB7-8980-82019A75D87C}" destId="{AC52334B-302A-418B-95FE-39DD23CB10B3}" srcOrd="2" destOrd="0" parTransId="{E5309FF7-6F91-445F-84CA-8B4E3CD72923}" sibTransId="{0D88CB40-4968-4A53-8A3E-B8693F42F38A}"/>
    <dgm:cxn modelId="{884045C7-92FC-4CEA-92E0-1939D7071002}" srcId="{1F3D5FC2-D502-4189-8BC6-CD46C37CA092}" destId="{482432BB-FEC2-4E5E-BCD9-FE12A0BFC0D6}" srcOrd="1" destOrd="0" parTransId="{57B426D2-376F-4A51-87BD-9FCCB76A627B}" sibTransId="{CE210057-9666-4625-8566-D1BC70A1E625}"/>
    <dgm:cxn modelId="{695F19CA-0014-43D3-8789-0144C3A47CBC}" type="presOf" srcId="{264CF628-5553-4880-ABAA-A54333CCC305}" destId="{6B795F47-4C8C-4819-81B7-E36F5EFB3454}" srcOrd="0" destOrd="0" presId="urn:microsoft.com/office/officeart/2005/8/layout/orgChart1"/>
    <dgm:cxn modelId="{F717B3CC-18C2-4860-8404-11BB67FFA908}" type="presOf" srcId="{AF72E93D-393D-4AF4-BE20-5E5827FE2E26}" destId="{796DDB04-5AE5-4EF4-A0F7-65B3358D6E3F}" srcOrd="1" destOrd="0" presId="urn:microsoft.com/office/officeart/2005/8/layout/orgChart1"/>
    <dgm:cxn modelId="{28E201CD-CF9F-4279-B311-3BECC30FD2D7}" srcId="{482432BB-FEC2-4E5E-BCD9-FE12A0BFC0D6}" destId="{3E8036F6-81BA-4D97-9AFE-0339E34231CF}" srcOrd="7" destOrd="0" parTransId="{279C8672-C3D7-4AB5-8750-B09FABAB9FC1}" sibTransId="{B7A33D33-94E4-4C1D-A2F0-E7F04DD6402B}"/>
    <dgm:cxn modelId="{6B4920CD-0FB3-4B77-9E69-0996F64EFBB6}" type="presOf" srcId="{BE774124-B7CD-42D1-A300-18ED09CEB3D6}" destId="{A32F7DF2-AF06-4097-8A63-36D34C8F365C}" srcOrd="0" destOrd="0" presId="urn:microsoft.com/office/officeart/2005/8/layout/orgChart1"/>
    <dgm:cxn modelId="{C58993CD-B805-4B39-8082-ADD0D78F1F69}" srcId="{FB53B9F1-4C5B-4594-84AF-D83DBD7B449A}" destId="{5830EF2E-F45C-499E-9BCD-F14677B18A6C}" srcOrd="0" destOrd="0" parTransId="{DD985B2F-E8D1-432E-9404-FB3E87B06114}" sibTransId="{21930040-4C36-4C37-8FF2-05898F8A0907}"/>
    <dgm:cxn modelId="{2571FBCD-6A5D-4830-BCEA-37DD6B4838FB}" type="presOf" srcId="{85C30A46-BE98-4683-9CF7-4D0308850740}" destId="{41071282-6FAA-45AF-92D6-613202DB6A1C}" srcOrd="0" destOrd="0" presId="urn:microsoft.com/office/officeart/2005/8/layout/orgChart1"/>
    <dgm:cxn modelId="{8D9143CE-C638-4BBC-B602-D8E076033E73}" srcId="{8F89EB76-F00D-468A-B2E7-F8EC81B40E95}" destId="{AF72E93D-393D-4AF4-BE20-5E5827FE2E26}" srcOrd="0" destOrd="0" parTransId="{8E501FD7-D5F6-409A-8B61-39C3DB1CBA1E}" sibTransId="{2532561D-D9CE-4C1E-BF6A-3BDA03D968A1}"/>
    <dgm:cxn modelId="{A6776BCE-B2B8-47D7-89BD-D57D1D30C805}" type="presOf" srcId="{85283B7B-2762-4F83-9659-1952D12EA09A}" destId="{BB7F4BD1-38E2-46DF-9BFF-FD738D26D20A}" srcOrd="1" destOrd="0" presId="urn:microsoft.com/office/officeart/2005/8/layout/orgChart1"/>
    <dgm:cxn modelId="{46B1FACE-3040-4F4C-9A65-CDA8F5E4D8DC}" type="presOf" srcId="{8F89EB76-F00D-468A-B2E7-F8EC81B40E95}" destId="{EADCB163-78DA-4B27-8570-C043B8B839B6}" srcOrd="0" destOrd="0" presId="urn:microsoft.com/office/officeart/2005/8/layout/orgChart1"/>
    <dgm:cxn modelId="{5B3CB4D0-E3AA-42F4-98FB-4BB3892CA8BE}" type="presOf" srcId="{8ECB6480-3F67-422E-B808-D7F8F635F69D}" destId="{A69402F1-BB33-4D4F-BC4F-A6280CBE23B9}" srcOrd="0" destOrd="0" presId="urn:microsoft.com/office/officeart/2005/8/layout/orgChart1"/>
    <dgm:cxn modelId="{8A1658D2-CD24-40E0-90F9-CE05523DA279}" srcId="{6AA5EC11-D74F-43F4-A0A8-A2B2F35E1B5D}" destId="{470D40FE-99D2-445F-9B67-45133AFF6702}" srcOrd="2" destOrd="0" parTransId="{9A0B78B0-4701-4F2A-8DA3-728DCA3EF1A7}" sibTransId="{CAF35A7D-7CF0-4488-BB17-99B4F37648D6}"/>
    <dgm:cxn modelId="{70338DD5-3D60-485D-AC8B-0BCAFB8EAD2A}" type="presOf" srcId="{DA881E3E-BC45-4C57-9402-C092F7031B4D}" destId="{2E9D9B99-E06A-47B9-BBEC-E83D0A5385BE}" srcOrd="1" destOrd="0" presId="urn:microsoft.com/office/officeart/2005/8/layout/orgChart1"/>
    <dgm:cxn modelId="{D97D59D8-DD47-4E58-8B7F-9CA6FBAFEC50}" srcId="{CBB2FA1F-5187-45BC-86ED-94F69574DD5C}" destId="{38062D9D-F54E-4E58-A6B8-7CD639AB68BF}" srcOrd="0" destOrd="0" parTransId="{ED50ED05-F917-4425-90B6-0097B31DE675}" sibTransId="{D4855B19-8EED-4A29-A1D3-369FB54AAF67}"/>
    <dgm:cxn modelId="{DD480CDB-E51B-4966-A76D-555947FB75DB}" srcId="{6483367E-F456-422C-ADD6-F5ED927C836B}" destId="{5042E544-1E5C-4059-9D52-262D9CA2712C}" srcOrd="1" destOrd="0" parTransId="{05C61106-6DB3-4CB1-9DFF-7AA5A8E8D9F0}" sibTransId="{8925EB05-CF85-4826-8936-4A950D87C1B3}"/>
    <dgm:cxn modelId="{06051BDB-26B0-402A-9285-27AF2D840F6C}" srcId="{DA881E3E-BC45-4C57-9402-C092F7031B4D}" destId="{85283B7B-2762-4F83-9659-1952D12EA09A}" srcOrd="0" destOrd="0" parTransId="{457BD359-7872-473D-8075-8DF8CBCEC09B}" sibTransId="{24EECD83-3B80-4ABD-B4C8-EFCD5F4ACB56}"/>
    <dgm:cxn modelId="{E0F8F1DC-30E3-44D1-BE36-129FEA3BB2EC}" type="presOf" srcId="{C6244C89-7CB7-45FA-8091-4650BC3EC634}" destId="{0D9074DC-66D7-43AD-A250-A5DF34B6ACFE}" srcOrd="0" destOrd="0" presId="urn:microsoft.com/office/officeart/2005/8/layout/orgChart1"/>
    <dgm:cxn modelId="{4E3812DF-D6E0-40E3-B243-6A847CE89AA5}" srcId="{482432BB-FEC2-4E5E-BCD9-FE12A0BFC0D6}" destId="{5D0EFDF4-2EFE-4C47-9292-B50B1AC8089B}" srcOrd="0" destOrd="0" parTransId="{9C65CEA6-E855-46EA-A2CB-1C7CEE9E5138}" sibTransId="{2CC15BC5-7B28-47BF-9C3D-479DEDFF44A5}"/>
    <dgm:cxn modelId="{D6111DE0-70EB-4577-B07E-8ACC73BF5301}" srcId="{1F3D5FC2-D502-4189-8BC6-CD46C37CA092}" destId="{C24F69F7-F79E-4376-A732-F9177F0039BC}" srcOrd="0" destOrd="0" parTransId="{CCD6A73E-89E5-4D7C-99A3-A4BA963B695E}" sibTransId="{38ECFDF9-0666-4678-8FF8-AF8A9642CBE7}"/>
    <dgm:cxn modelId="{2948F9E1-1C98-4749-BDB1-EFF77D92706C}" type="presOf" srcId="{38062D9D-F54E-4E58-A6B8-7CD639AB68BF}" destId="{9A2E1B0E-52C1-4994-BEFA-B4F41938E3AA}" srcOrd="0" destOrd="0" presId="urn:microsoft.com/office/officeart/2005/8/layout/orgChart1"/>
    <dgm:cxn modelId="{5190FAE1-F04D-4A8C-B2D9-A0F993E04E91}" type="presOf" srcId="{3E8036F6-81BA-4D97-9AFE-0339E34231CF}" destId="{E83E294D-C1DE-4135-BE11-9987A43ECCA2}" srcOrd="1" destOrd="0" presId="urn:microsoft.com/office/officeart/2005/8/layout/orgChart1"/>
    <dgm:cxn modelId="{EB660BE2-2461-4A1F-96B5-1C0026B1168F}" srcId="{FB53B9F1-4C5B-4594-84AF-D83DBD7B449A}" destId="{457C0EDF-686B-4148-87B5-5A12B4AC8081}" srcOrd="3" destOrd="0" parTransId="{1C9C4360-CA5C-44AC-B67F-5726396CE9C6}" sibTransId="{06F2DA69-E49E-457A-9746-5127881D63E6}"/>
    <dgm:cxn modelId="{42D1ABE2-D2AE-443C-9080-F2BB8A31CAB8}" type="presOf" srcId="{C955EB87-212C-4453-9B96-4D49F295EBBF}" destId="{BF96E221-2AA1-48A3-BEFF-1DDA8D8442E9}" srcOrd="1" destOrd="0" presId="urn:microsoft.com/office/officeart/2005/8/layout/orgChart1"/>
    <dgm:cxn modelId="{34354BE3-6EA9-48D8-901D-40D63A59DD00}" type="presOf" srcId="{59CFE659-6350-4B41-B463-B34BB6467320}" destId="{12972B39-57BD-4910-925E-0D3100AAEA8F}" srcOrd="1" destOrd="0" presId="urn:microsoft.com/office/officeart/2005/8/layout/orgChart1"/>
    <dgm:cxn modelId="{0F982FE6-FAB6-42F8-BE58-0388A5CD38DE}" type="presOf" srcId="{2F05BD95-2A7F-4C54-8364-B4FB259B808B}" destId="{0B2B270B-A8E5-469C-9D7F-DF18417FA89D}" srcOrd="0" destOrd="0" presId="urn:microsoft.com/office/officeart/2005/8/layout/orgChart1"/>
    <dgm:cxn modelId="{FBDA15E8-538E-4D69-AA26-9B2FDB0FC9B2}" srcId="{2F05BD95-2A7F-4C54-8364-B4FB259B808B}" destId="{DA1E2618-D1B2-4675-AB10-3A02C9E4F3D3}" srcOrd="0" destOrd="0" parTransId="{628F9CD2-8C23-4F48-B14D-EC61732159F3}" sibTransId="{D9CA13FD-35A3-4BFA-800B-230B919B633D}"/>
    <dgm:cxn modelId="{C617A5E8-34E1-4625-8B30-F037F55064BF}" srcId="{FB53B9F1-4C5B-4594-84AF-D83DBD7B449A}" destId="{655196EB-6665-46C4-829A-4268C94094FC}" srcOrd="2" destOrd="0" parTransId="{C6244C89-7CB7-45FA-8091-4650BC3EC634}" sibTransId="{69F383D2-F730-488F-A5E3-27C89758EA18}"/>
    <dgm:cxn modelId="{A3CCFBE9-DD84-45E3-B8E9-0F2C8E475E9C}" type="presOf" srcId="{3E8036F6-81BA-4D97-9AFE-0339E34231CF}" destId="{B6CC9857-53A0-407B-A3FD-DE88BDCF3393}" srcOrd="0" destOrd="0" presId="urn:microsoft.com/office/officeart/2005/8/layout/orgChart1"/>
    <dgm:cxn modelId="{92E5C3EA-AD89-448B-B384-DF5B27A23288}" type="presOf" srcId="{38062D9D-F54E-4E58-A6B8-7CD639AB68BF}" destId="{F488BB94-B0A5-40D2-837A-2C5437ADA4C2}" srcOrd="1" destOrd="0" presId="urn:microsoft.com/office/officeart/2005/8/layout/orgChart1"/>
    <dgm:cxn modelId="{81D059EF-A026-4418-9872-DBED037545E2}" type="presOf" srcId="{EEDDA630-B7C9-43A0-80A0-DA2271FD6E81}" destId="{278DEC6A-F096-40B8-B6CA-88FA30634BA3}" srcOrd="0" destOrd="0" presId="urn:microsoft.com/office/officeart/2005/8/layout/orgChart1"/>
    <dgm:cxn modelId="{F8CB5AF3-E1DA-4F7B-8232-6854E5754126}" type="presOf" srcId="{AF72E93D-393D-4AF4-BE20-5E5827FE2E26}" destId="{BC244D75-4DBA-417B-982C-4845C46209DA}" srcOrd="0" destOrd="0" presId="urn:microsoft.com/office/officeart/2005/8/layout/orgChart1"/>
    <dgm:cxn modelId="{C91E11F4-585B-4D9A-B04F-0CBF644A4D7D}" type="presOf" srcId="{482432BB-FEC2-4E5E-BCD9-FE12A0BFC0D6}" destId="{FF60A52D-BCB3-475E-9EFE-1863E7FD069B}" srcOrd="0" destOrd="0" presId="urn:microsoft.com/office/officeart/2005/8/layout/orgChart1"/>
    <dgm:cxn modelId="{582D8EFB-CE61-44DF-865D-46C31D24D04C}" type="presOf" srcId="{FB53B9F1-4C5B-4594-84AF-D83DBD7B449A}" destId="{863A89E5-FFA3-4906-9058-5B6D331A5B9A}" srcOrd="0" destOrd="0" presId="urn:microsoft.com/office/officeart/2005/8/layout/orgChart1"/>
    <dgm:cxn modelId="{E3F4DAFB-9A87-4C22-BBD7-5C16F492AFB2}" type="presOf" srcId="{8E501FD7-D5F6-409A-8B61-39C3DB1CBA1E}" destId="{DF882489-4FB5-4BC3-B998-0E817D9DE9AF}" srcOrd="0" destOrd="0" presId="urn:microsoft.com/office/officeart/2005/8/layout/orgChart1"/>
    <dgm:cxn modelId="{9F13B8CE-2B68-43CC-A1BE-857FD22233B7}" type="presParOf" srcId="{EA41CB39-AAC6-4D84-A8BC-F24FDE0C6BDF}" destId="{50031AA0-7F65-4FD5-AB88-D7F8E884C234}" srcOrd="0" destOrd="0" presId="urn:microsoft.com/office/officeart/2005/8/layout/orgChart1"/>
    <dgm:cxn modelId="{A83C2A15-72E1-4E30-8805-B0B7B1A8D93B}" type="presParOf" srcId="{50031AA0-7F65-4FD5-AB88-D7F8E884C234}" destId="{36ECAC39-2132-4516-8B9E-CBF74C0139A8}" srcOrd="0" destOrd="0" presId="urn:microsoft.com/office/officeart/2005/8/layout/orgChart1"/>
    <dgm:cxn modelId="{CDA85922-E231-4411-826B-C3443CF5D284}" type="presParOf" srcId="{36ECAC39-2132-4516-8B9E-CBF74C0139A8}" destId="{0D0256FC-30B6-408E-BC2F-15DD48832281}" srcOrd="0" destOrd="0" presId="urn:microsoft.com/office/officeart/2005/8/layout/orgChart1"/>
    <dgm:cxn modelId="{5BA8D9D1-EE59-4399-97BB-B8182F8E9519}" type="presParOf" srcId="{36ECAC39-2132-4516-8B9E-CBF74C0139A8}" destId="{F5A31158-D49B-4732-892A-53D1E70AD5DA}" srcOrd="1" destOrd="0" presId="urn:microsoft.com/office/officeart/2005/8/layout/orgChart1"/>
    <dgm:cxn modelId="{4CBBE6BA-1BC4-44C3-B48A-7DF8EF176ADE}" type="presParOf" srcId="{50031AA0-7F65-4FD5-AB88-D7F8E884C234}" destId="{01F80E8E-8D2F-4E2D-8793-E6F68A20FCBD}" srcOrd="1" destOrd="0" presId="urn:microsoft.com/office/officeart/2005/8/layout/orgChart1"/>
    <dgm:cxn modelId="{A9D6010A-EF88-4619-9AA9-6DA0B529FB79}" type="presParOf" srcId="{50031AA0-7F65-4FD5-AB88-D7F8E884C234}" destId="{0DF59E62-1755-41A2-9CEB-644F49A6491D}" srcOrd="2" destOrd="0" presId="urn:microsoft.com/office/officeart/2005/8/layout/orgChart1"/>
    <dgm:cxn modelId="{E6CC0B28-5F82-46D0-B4A4-6A52DBD677E3}" type="presParOf" srcId="{EA41CB39-AAC6-4D84-A8BC-F24FDE0C6BDF}" destId="{4E3EAC7E-D071-4CE7-BE33-A76408C8C5BD}" srcOrd="1" destOrd="0" presId="urn:microsoft.com/office/officeart/2005/8/layout/orgChart1"/>
    <dgm:cxn modelId="{47994AAF-CB9D-4184-ADE7-F38DD11678E4}" type="presParOf" srcId="{4E3EAC7E-D071-4CE7-BE33-A76408C8C5BD}" destId="{CC5678C7-91C9-4F0F-8B24-B5027FDFDCA0}" srcOrd="0" destOrd="0" presId="urn:microsoft.com/office/officeart/2005/8/layout/orgChart1"/>
    <dgm:cxn modelId="{E0334D2D-9EEE-4AE9-9885-E4E1C00F7576}" type="presParOf" srcId="{CC5678C7-91C9-4F0F-8B24-B5027FDFDCA0}" destId="{FF60A52D-BCB3-475E-9EFE-1863E7FD069B}" srcOrd="0" destOrd="0" presId="urn:microsoft.com/office/officeart/2005/8/layout/orgChart1"/>
    <dgm:cxn modelId="{7A713B37-C04C-432F-98BA-E096FC882F1C}" type="presParOf" srcId="{CC5678C7-91C9-4F0F-8B24-B5027FDFDCA0}" destId="{34C30D22-6CF2-45A7-8783-1E04E011DF92}" srcOrd="1" destOrd="0" presId="urn:microsoft.com/office/officeart/2005/8/layout/orgChart1"/>
    <dgm:cxn modelId="{B4E15A04-A50C-488F-A9BA-E48A41D0B88E}" type="presParOf" srcId="{4E3EAC7E-D071-4CE7-BE33-A76408C8C5BD}" destId="{56CFEBA1-64DF-4664-AB0C-E2AC8E8AED9B}" srcOrd="1" destOrd="0" presId="urn:microsoft.com/office/officeart/2005/8/layout/orgChart1"/>
    <dgm:cxn modelId="{72949D20-F943-48CD-A92F-19A19BC63ED0}" type="presParOf" srcId="{56CFEBA1-64DF-4664-AB0C-E2AC8E8AED9B}" destId="{B33CB958-CE92-4D11-8F57-9F1975C79BDC}" srcOrd="0" destOrd="0" presId="urn:microsoft.com/office/officeart/2005/8/layout/orgChart1"/>
    <dgm:cxn modelId="{924E369B-7D7F-4CFA-82AA-A53AFE9BE611}" type="presParOf" srcId="{56CFEBA1-64DF-4664-AB0C-E2AC8E8AED9B}" destId="{9D287E00-C1E1-4A95-92C1-E7095116804E}" srcOrd="1" destOrd="0" presId="urn:microsoft.com/office/officeart/2005/8/layout/orgChart1"/>
    <dgm:cxn modelId="{7B7EF91A-5950-49B6-8C56-58CE752D8EEA}" type="presParOf" srcId="{9D287E00-C1E1-4A95-92C1-E7095116804E}" destId="{7EC764D8-736A-4BC1-854C-515BE65ADBDB}" srcOrd="0" destOrd="0" presId="urn:microsoft.com/office/officeart/2005/8/layout/orgChart1"/>
    <dgm:cxn modelId="{789E6409-C4F4-4B59-8E40-2BD725343049}" type="presParOf" srcId="{7EC764D8-736A-4BC1-854C-515BE65ADBDB}" destId="{62E046F2-3184-431B-9487-64B12E639382}" srcOrd="0" destOrd="0" presId="urn:microsoft.com/office/officeart/2005/8/layout/orgChart1"/>
    <dgm:cxn modelId="{DACBB7C0-D56C-4E6D-8FE8-41CDCDAA8430}" type="presParOf" srcId="{7EC764D8-736A-4BC1-854C-515BE65ADBDB}" destId="{E0E502EB-C1E9-4A4B-A2CB-BBFB3D8E1633}" srcOrd="1" destOrd="0" presId="urn:microsoft.com/office/officeart/2005/8/layout/orgChart1"/>
    <dgm:cxn modelId="{CF2C8288-C673-4945-B1F5-A1E0B597F0BF}" type="presParOf" srcId="{9D287E00-C1E1-4A95-92C1-E7095116804E}" destId="{2A84BEBA-4FEC-4DF7-AEAD-0971D575E347}" srcOrd="1" destOrd="0" presId="urn:microsoft.com/office/officeart/2005/8/layout/orgChart1"/>
    <dgm:cxn modelId="{73F448E7-E62A-4C9C-9F9C-B57C35197A62}" type="presParOf" srcId="{2A84BEBA-4FEC-4DF7-AEAD-0971D575E347}" destId="{2AEC339D-BF36-4FCD-B332-425654D057BA}" srcOrd="0" destOrd="0" presId="urn:microsoft.com/office/officeart/2005/8/layout/orgChart1"/>
    <dgm:cxn modelId="{5692CB45-4490-4E53-91DA-5387F50F4FE8}" type="presParOf" srcId="{2A84BEBA-4FEC-4DF7-AEAD-0971D575E347}" destId="{CB5FB28B-7E5C-4584-9813-75843A918122}" srcOrd="1" destOrd="0" presId="urn:microsoft.com/office/officeart/2005/8/layout/orgChart1"/>
    <dgm:cxn modelId="{0A54D18C-025B-4FF5-A18D-27630BFB0997}" type="presParOf" srcId="{CB5FB28B-7E5C-4584-9813-75843A918122}" destId="{83FD665F-3D35-459B-ACD3-505499E64B09}" srcOrd="0" destOrd="0" presId="urn:microsoft.com/office/officeart/2005/8/layout/orgChart1"/>
    <dgm:cxn modelId="{04D90F68-572A-405B-8BA9-5AE5A98ED823}" type="presParOf" srcId="{83FD665F-3D35-459B-ACD3-505499E64B09}" destId="{056E77EF-32B2-4316-A2C8-A5ADB9E9309D}" srcOrd="0" destOrd="0" presId="urn:microsoft.com/office/officeart/2005/8/layout/orgChart1"/>
    <dgm:cxn modelId="{7D01B49B-7AE8-45D5-BFB0-5CF25FDA0A7C}" type="presParOf" srcId="{83FD665F-3D35-459B-ACD3-505499E64B09}" destId="{BDD5EA05-D797-46CC-B179-F7D2EF7D0122}" srcOrd="1" destOrd="0" presId="urn:microsoft.com/office/officeart/2005/8/layout/orgChart1"/>
    <dgm:cxn modelId="{79B166B5-894D-40B1-B05B-9BC34B2F8795}" type="presParOf" srcId="{CB5FB28B-7E5C-4584-9813-75843A918122}" destId="{B15D78AE-F9D8-4411-8B0F-6BC4C459FADE}" srcOrd="1" destOrd="0" presId="urn:microsoft.com/office/officeart/2005/8/layout/orgChart1"/>
    <dgm:cxn modelId="{96FCCC16-F788-423B-B3EB-D66C05CAF6F9}" type="presParOf" srcId="{CB5FB28B-7E5C-4584-9813-75843A918122}" destId="{1B360B93-C2C4-4DC8-B544-3D1DB241FE5F}" srcOrd="2" destOrd="0" presId="urn:microsoft.com/office/officeart/2005/8/layout/orgChart1"/>
    <dgm:cxn modelId="{9EEC83E7-8F32-49E8-BCFA-7DBA18D986EB}" type="presParOf" srcId="{2A84BEBA-4FEC-4DF7-AEAD-0971D575E347}" destId="{EF25E09A-BAAB-46EA-96AB-F7C47C76211F}" srcOrd="2" destOrd="0" presId="urn:microsoft.com/office/officeart/2005/8/layout/orgChart1"/>
    <dgm:cxn modelId="{436B49C2-42F9-4A33-8DDA-B32A85E77A17}" type="presParOf" srcId="{2A84BEBA-4FEC-4DF7-AEAD-0971D575E347}" destId="{2098DA3B-9D51-4BC1-9F09-0618F85778C6}" srcOrd="3" destOrd="0" presId="urn:microsoft.com/office/officeart/2005/8/layout/orgChart1"/>
    <dgm:cxn modelId="{C00203BD-E074-4D03-AD91-DD8A40ADBCD9}" type="presParOf" srcId="{2098DA3B-9D51-4BC1-9F09-0618F85778C6}" destId="{C6199FBB-42CD-4450-979A-794E0176E106}" srcOrd="0" destOrd="0" presId="urn:microsoft.com/office/officeart/2005/8/layout/orgChart1"/>
    <dgm:cxn modelId="{9B126E4A-6B12-4253-8447-20A0F838DB8A}" type="presParOf" srcId="{C6199FBB-42CD-4450-979A-794E0176E106}" destId="{278DEC6A-F096-40B8-B6CA-88FA30634BA3}" srcOrd="0" destOrd="0" presId="urn:microsoft.com/office/officeart/2005/8/layout/orgChart1"/>
    <dgm:cxn modelId="{58936A8B-CC51-4520-92E0-9B5F4D22C6A0}" type="presParOf" srcId="{C6199FBB-42CD-4450-979A-794E0176E106}" destId="{EF5E2C22-CA92-493B-8089-EA90C8C3591F}" srcOrd="1" destOrd="0" presId="urn:microsoft.com/office/officeart/2005/8/layout/orgChart1"/>
    <dgm:cxn modelId="{18AF4D76-7073-4328-BBA5-9FA04DEAF30C}" type="presParOf" srcId="{2098DA3B-9D51-4BC1-9F09-0618F85778C6}" destId="{113B68FD-29DD-4994-A50D-2559F90661A0}" srcOrd="1" destOrd="0" presId="urn:microsoft.com/office/officeart/2005/8/layout/orgChart1"/>
    <dgm:cxn modelId="{78826610-BB46-4415-9275-240B3C6CFB4E}" type="presParOf" srcId="{2098DA3B-9D51-4BC1-9F09-0618F85778C6}" destId="{FF3A5958-7488-439A-8558-ACBAC955D108}" srcOrd="2" destOrd="0" presId="urn:microsoft.com/office/officeart/2005/8/layout/orgChart1"/>
    <dgm:cxn modelId="{7EDE2A17-27B9-488B-8338-4CAE7C20AD89}" type="presParOf" srcId="{2A84BEBA-4FEC-4DF7-AEAD-0971D575E347}" destId="{2CFE48A9-15ED-40D5-828E-678F8081650C}" srcOrd="4" destOrd="0" presId="urn:microsoft.com/office/officeart/2005/8/layout/orgChart1"/>
    <dgm:cxn modelId="{E8B3C5FD-BC54-4CBE-BDD8-07CE6DBAC0D9}" type="presParOf" srcId="{2A84BEBA-4FEC-4DF7-AEAD-0971D575E347}" destId="{CB9D8F47-5883-4A4B-85E8-8DD1670D627F}" srcOrd="5" destOrd="0" presId="urn:microsoft.com/office/officeart/2005/8/layout/orgChart1"/>
    <dgm:cxn modelId="{2F350CE4-5EE8-494F-A4B1-D889513EE1EA}" type="presParOf" srcId="{CB9D8F47-5883-4A4B-85E8-8DD1670D627F}" destId="{34411100-018E-4445-BC02-B0E5B3725D9F}" srcOrd="0" destOrd="0" presId="urn:microsoft.com/office/officeart/2005/8/layout/orgChart1"/>
    <dgm:cxn modelId="{11AB50F1-4A8E-4B1C-9B03-9156728C30DE}" type="presParOf" srcId="{34411100-018E-4445-BC02-B0E5B3725D9F}" destId="{9D3DD4CD-78B4-4A7D-830E-B1B132D43A4F}" srcOrd="0" destOrd="0" presId="urn:microsoft.com/office/officeart/2005/8/layout/orgChart1"/>
    <dgm:cxn modelId="{471324A6-BED4-40CE-AEB1-43A08EB1FFF5}" type="presParOf" srcId="{34411100-018E-4445-BC02-B0E5B3725D9F}" destId="{00587746-5FBB-43AF-8BD2-D59263CD123F}" srcOrd="1" destOrd="0" presId="urn:microsoft.com/office/officeart/2005/8/layout/orgChart1"/>
    <dgm:cxn modelId="{3D0B264C-91FB-4A70-A726-BCD4D30B625C}" type="presParOf" srcId="{CB9D8F47-5883-4A4B-85E8-8DD1670D627F}" destId="{1A31550C-3130-494A-B39F-B2E59E9AD4B2}" srcOrd="1" destOrd="0" presId="urn:microsoft.com/office/officeart/2005/8/layout/orgChart1"/>
    <dgm:cxn modelId="{EDC06EE9-A40D-4A3B-B505-6DADD221A5BB}" type="presParOf" srcId="{CB9D8F47-5883-4A4B-85E8-8DD1670D627F}" destId="{ED28A620-5EE9-4E37-A724-90A9A8FAF144}" srcOrd="2" destOrd="0" presId="urn:microsoft.com/office/officeart/2005/8/layout/orgChart1"/>
    <dgm:cxn modelId="{34C5AD56-B7E6-4912-99BD-B22CCE97E3B8}" type="presParOf" srcId="{9D287E00-C1E1-4A95-92C1-E7095116804E}" destId="{4A9DA357-2DB3-470C-A742-C121A746A03F}" srcOrd="2" destOrd="0" presId="urn:microsoft.com/office/officeart/2005/8/layout/orgChart1"/>
    <dgm:cxn modelId="{3D03372B-92FD-4ECB-9CED-76D50DA6C7D6}" type="presParOf" srcId="{56CFEBA1-64DF-4664-AB0C-E2AC8E8AED9B}" destId="{63D4424A-72FF-46F3-903B-320DE5B14C11}" srcOrd="2" destOrd="0" presId="urn:microsoft.com/office/officeart/2005/8/layout/orgChart1"/>
    <dgm:cxn modelId="{EC9DC8A7-063C-4E7A-9DEC-FB9844BE3EF4}" type="presParOf" srcId="{56CFEBA1-64DF-4664-AB0C-E2AC8E8AED9B}" destId="{4253FD5D-85F3-4CAA-A489-E8FA83DC9E01}" srcOrd="3" destOrd="0" presId="urn:microsoft.com/office/officeart/2005/8/layout/orgChart1"/>
    <dgm:cxn modelId="{B6B96BC5-28DE-4A16-810C-776D1791ACA7}" type="presParOf" srcId="{4253FD5D-85F3-4CAA-A489-E8FA83DC9E01}" destId="{4E532B29-B8F1-49D3-93E3-93FBBC80A067}" srcOrd="0" destOrd="0" presId="urn:microsoft.com/office/officeart/2005/8/layout/orgChart1"/>
    <dgm:cxn modelId="{6C05357F-76EA-49D6-B0CD-445ED86797E8}" type="presParOf" srcId="{4E532B29-B8F1-49D3-93E3-93FBBC80A067}" destId="{653BA2F5-AC2C-427D-80F6-0577ABD847F0}" srcOrd="0" destOrd="0" presId="urn:microsoft.com/office/officeart/2005/8/layout/orgChart1"/>
    <dgm:cxn modelId="{FDB5B3F6-6C09-4DA3-AAB4-0292B6C4E9C3}" type="presParOf" srcId="{4E532B29-B8F1-49D3-93E3-93FBBC80A067}" destId="{41D2D8B5-ED55-4373-8522-5951833C333A}" srcOrd="1" destOrd="0" presId="urn:microsoft.com/office/officeart/2005/8/layout/orgChart1"/>
    <dgm:cxn modelId="{5F125C1C-5096-4DB0-A378-1F88F9DE2E63}" type="presParOf" srcId="{4253FD5D-85F3-4CAA-A489-E8FA83DC9E01}" destId="{5C4A17A4-9B2A-4AC8-9DBB-B7DBD49D923A}" srcOrd="1" destOrd="0" presId="urn:microsoft.com/office/officeart/2005/8/layout/orgChart1"/>
    <dgm:cxn modelId="{A5109169-6AA0-470C-9976-ADF21950B19B}" type="presParOf" srcId="{5C4A17A4-9B2A-4AC8-9DBB-B7DBD49D923A}" destId="{41071282-6FAA-45AF-92D6-613202DB6A1C}" srcOrd="0" destOrd="0" presId="urn:microsoft.com/office/officeart/2005/8/layout/orgChart1"/>
    <dgm:cxn modelId="{ED952770-A09F-443D-BF7F-9E1DCAD8F7AE}" type="presParOf" srcId="{5C4A17A4-9B2A-4AC8-9DBB-B7DBD49D923A}" destId="{0A438C96-CF99-4B81-9989-865090B746C6}" srcOrd="1" destOrd="0" presId="urn:microsoft.com/office/officeart/2005/8/layout/orgChart1"/>
    <dgm:cxn modelId="{C4EEABE6-148A-461E-A5DD-020739171289}" type="presParOf" srcId="{0A438C96-CF99-4B81-9989-865090B746C6}" destId="{87F14D75-1924-40AA-806D-4EBD7EAA2257}" srcOrd="0" destOrd="0" presId="urn:microsoft.com/office/officeart/2005/8/layout/orgChart1"/>
    <dgm:cxn modelId="{AB51665B-82CB-4F2F-95F8-C8AEB3C8DBA7}" type="presParOf" srcId="{87F14D75-1924-40AA-806D-4EBD7EAA2257}" destId="{9A858863-21F2-40C4-839D-0D47F542ECA5}" srcOrd="0" destOrd="0" presId="urn:microsoft.com/office/officeart/2005/8/layout/orgChart1"/>
    <dgm:cxn modelId="{4AB16CAC-F8D0-4D4F-B8EB-CB0DF4C6DB63}" type="presParOf" srcId="{87F14D75-1924-40AA-806D-4EBD7EAA2257}" destId="{C1C9D881-DC17-412D-A75F-F886CE8F262D}" srcOrd="1" destOrd="0" presId="urn:microsoft.com/office/officeart/2005/8/layout/orgChart1"/>
    <dgm:cxn modelId="{94253CC9-3D8B-4B78-9874-DE73B827DC88}" type="presParOf" srcId="{0A438C96-CF99-4B81-9989-865090B746C6}" destId="{44280F74-3A2D-4F4F-925F-3717DFA533A8}" srcOrd="1" destOrd="0" presId="urn:microsoft.com/office/officeart/2005/8/layout/orgChart1"/>
    <dgm:cxn modelId="{FD8584D3-6E75-4DFB-A501-35DE7A75C41A}" type="presParOf" srcId="{0A438C96-CF99-4B81-9989-865090B746C6}" destId="{729144A4-C512-4EF2-B8DE-44EF6C44F4DF}" srcOrd="2" destOrd="0" presId="urn:microsoft.com/office/officeart/2005/8/layout/orgChart1"/>
    <dgm:cxn modelId="{056D3D83-F8F4-4B29-B5AD-DEFD4709D14E}" type="presParOf" srcId="{5C4A17A4-9B2A-4AC8-9DBB-B7DBD49D923A}" destId="{1BB55652-7C1B-4BAB-801B-84F544B07DC6}" srcOrd="2" destOrd="0" presId="urn:microsoft.com/office/officeart/2005/8/layout/orgChart1"/>
    <dgm:cxn modelId="{7D201D64-B467-4785-9451-6EC002E5B1CE}" type="presParOf" srcId="{5C4A17A4-9B2A-4AC8-9DBB-B7DBD49D923A}" destId="{83323470-FF26-4697-B920-98EE540FE974}" srcOrd="3" destOrd="0" presId="urn:microsoft.com/office/officeart/2005/8/layout/orgChart1"/>
    <dgm:cxn modelId="{3F85762C-3200-4B12-8CC0-C79E2025DC6A}" type="presParOf" srcId="{83323470-FF26-4697-B920-98EE540FE974}" destId="{37F2FBD5-72DE-4295-978E-5627C4664936}" srcOrd="0" destOrd="0" presId="urn:microsoft.com/office/officeart/2005/8/layout/orgChart1"/>
    <dgm:cxn modelId="{EFF41F79-3318-4A4C-BE96-C99D194E0D42}" type="presParOf" srcId="{37F2FBD5-72DE-4295-978E-5627C4664936}" destId="{DEE9AC73-0EE8-426D-8A54-EF5DD4269075}" srcOrd="0" destOrd="0" presId="urn:microsoft.com/office/officeart/2005/8/layout/orgChart1"/>
    <dgm:cxn modelId="{EB86CACF-A7B5-48CF-8E02-D56B65D3482A}" type="presParOf" srcId="{37F2FBD5-72DE-4295-978E-5627C4664936}" destId="{9BBECBFE-E53F-4770-A281-E8C5BC881E15}" srcOrd="1" destOrd="0" presId="urn:microsoft.com/office/officeart/2005/8/layout/orgChart1"/>
    <dgm:cxn modelId="{3538DF21-9057-4ADF-BB3B-280217F0EB75}" type="presParOf" srcId="{83323470-FF26-4697-B920-98EE540FE974}" destId="{29209361-5DCD-4C0A-89BA-75E808B88223}" srcOrd="1" destOrd="0" presId="urn:microsoft.com/office/officeart/2005/8/layout/orgChart1"/>
    <dgm:cxn modelId="{7DD84634-079A-4240-8FEB-568DFA614EF4}" type="presParOf" srcId="{83323470-FF26-4697-B920-98EE540FE974}" destId="{B76BC016-5332-41B0-B97F-0FB91C7911C1}" srcOrd="2" destOrd="0" presId="urn:microsoft.com/office/officeart/2005/8/layout/orgChart1"/>
    <dgm:cxn modelId="{3A3924DD-3D3E-4A82-934E-AAC0897853D8}" type="presParOf" srcId="{5C4A17A4-9B2A-4AC8-9DBB-B7DBD49D923A}" destId="{FCF4143E-0D67-4310-8518-F15186BBC1F1}" srcOrd="4" destOrd="0" presId="urn:microsoft.com/office/officeart/2005/8/layout/orgChart1"/>
    <dgm:cxn modelId="{6EC2697B-5926-4B76-8FF6-A37012D92C65}" type="presParOf" srcId="{5C4A17A4-9B2A-4AC8-9DBB-B7DBD49D923A}" destId="{4FBFDB92-8590-4E95-A557-0BA6B6698DEE}" srcOrd="5" destOrd="0" presId="urn:microsoft.com/office/officeart/2005/8/layout/orgChart1"/>
    <dgm:cxn modelId="{12678AA5-28B3-4E30-90A4-C965700C190B}" type="presParOf" srcId="{4FBFDB92-8590-4E95-A557-0BA6B6698DEE}" destId="{766F7F3F-5788-41A0-839E-B4F1224D1E44}" srcOrd="0" destOrd="0" presId="urn:microsoft.com/office/officeart/2005/8/layout/orgChart1"/>
    <dgm:cxn modelId="{6B913421-5C8A-4579-996D-343734DC4A50}" type="presParOf" srcId="{766F7F3F-5788-41A0-839E-B4F1224D1E44}" destId="{34022252-FF6E-4C71-9B83-AD3801FE0804}" srcOrd="0" destOrd="0" presId="urn:microsoft.com/office/officeart/2005/8/layout/orgChart1"/>
    <dgm:cxn modelId="{4D180DC0-B87E-438C-96BB-AC5B878A6865}" type="presParOf" srcId="{766F7F3F-5788-41A0-839E-B4F1224D1E44}" destId="{B9F4FE39-0A3C-4923-BAAE-4A7EFF749375}" srcOrd="1" destOrd="0" presId="urn:microsoft.com/office/officeart/2005/8/layout/orgChart1"/>
    <dgm:cxn modelId="{E8802DAF-7E61-4CD5-A524-E830EAD62F79}" type="presParOf" srcId="{4FBFDB92-8590-4E95-A557-0BA6B6698DEE}" destId="{902F6561-7E76-4300-8A8E-F6C2F9542225}" srcOrd="1" destOrd="0" presId="urn:microsoft.com/office/officeart/2005/8/layout/orgChart1"/>
    <dgm:cxn modelId="{F8FA045D-57EF-402F-A0B8-67D0673AAEA3}" type="presParOf" srcId="{4FBFDB92-8590-4E95-A557-0BA6B6698DEE}" destId="{6688AA87-E76E-4F8A-94BA-DC016F710E3A}" srcOrd="2" destOrd="0" presId="urn:microsoft.com/office/officeart/2005/8/layout/orgChart1"/>
    <dgm:cxn modelId="{3123D072-328B-4FC7-9443-6F88BC6F3FEA}" type="presParOf" srcId="{4253FD5D-85F3-4CAA-A489-E8FA83DC9E01}" destId="{71237061-644E-4173-BB20-A2DE0809AFBE}" srcOrd="2" destOrd="0" presId="urn:microsoft.com/office/officeart/2005/8/layout/orgChart1"/>
    <dgm:cxn modelId="{F0228D3B-726D-48C4-A3C0-3D0DD1A60C91}" type="presParOf" srcId="{56CFEBA1-64DF-4664-AB0C-E2AC8E8AED9B}" destId="{82628941-1294-4F70-8C23-A5E05195561E}" srcOrd="4" destOrd="0" presId="urn:microsoft.com/office/officeart/2005/8/layout/orgChart1"/>
    <dgm:cxn modelId="{10B8A893-8A92-45F9-95C1-C27C601F5484}" type="presParOf" srcId="{56CFEBA1-64DF-4664-AB0C-E2AC8E8AED9B}" destId="{EEBB8560-BF8F-415D-BBE4-EEF2CF275915}" srcOrd="5" destOrd="0" presId="urn:microsoft.com/office/officeart/2005/8/layout/orgChart1"/>
    <dgm:cxn modelId="{8F0AA08F-5245-4E5F-AD9A-A14459168505}" type="presParOf" srcId="{EEBB8560-BF8F-415D-BBE4-EEF2CF275915}" destId="{ED69D968-75EB-46CF-9C39-37211B788E1B}" srcOrd="0" destOrd="0" presId="urn:microsoft.com/office/officeart/2005/8/layout/orgChart1"/>
    <dgm:cxn modelId="{CD2B0B02-1602-4DA7-B6A8-1AD792E1D57A}" type="presParOf" srcId="{ED69D968-75EB-46CF-9C39-37211B788E1B}" destId="{0B2B270B-A8E5-469C-9D7F-DF18417FA89D}" srcOrd="0" destOrd="0" presId="urn:microsoft.com/office/officeart/2005/8/layout/orgChart1"/>
    <dgm:cxn modelId="{45A9C090-831D-4570-B6C6-F7BCF4DEFF2E}" type="presParOf" srcId="{ED69D968-75EB-46CF-9C39-37211B788E1B}" destId="{5937DEF1-15D0-4AE9-B120-C6D5CBC69F40}" srcOrd="1" destOrd="0" presId="urn:microsoft.com/office/officeart/2005/8/layout/orgChart1"/>
    <dgm:cxn modelId="{20123658-B9DB-42A5-995B-E551021E582C}" type="presParOf" srcId="{EEBB8560-BF8F-415D-BBE4-EEF2CF275915}" destId="{D89ADEBA-04BF-49CE-A643-D254DD55D13A}" srcOrd="1" destOrd="0" presId="urn:microsoft.com/office/officeart/2005/8/layout/orgChart1"/>
    <dgm:cxn modelId="{B9407B6D-3D21-4D36-8EFA-3F68B50BF071}" type="presParOf" srcId="{D89ADEBA-04BF-49CE-A643-D254DD55D13A}" destId="{452A8FD2-DA7A-48F4-99F6-A9B5FBE5C3B3}" srcOrd="0" destOrd="0" presId="urn:microsoft.com/office/officeart/2005/8/layout/orgChart1"/>
    <dgm:cxn modelId="{AF5C5C5F-A150-482D-9543-33DDCE08EBE5}" type="presParOf" srcId="{D89ADEBA-04BF-49CE-A643-D254DD55D13A}" destId="{CCD9DF55-8A33-46EB-A81A-8EFF8AC309A8}" srcOrd="1" destOrd="0" presId="urn:microsoft.com/office/officeart/2005/8/layout/orgChart1"/>
    <dgm:cxn modelId="{4A980ED4-3D62-4691-8F9E-F3F4FC9B56BD}" type="presParOf" srcId="{CCD9DF55-8A33-46EB-A81A-8EFF8AC309A8}" destId="{E512BB61-A92C-4730-BBC4-6A9A66A69F15}" srcOrd="0" destOrd="0" presId="urn:microsoft.com/office/officeart/2005/8/layout/orgChart1"/>
    <dgm:cxn modelId="{4ADA14A7-039F-42FA-9B05-6A3B041E75A6}" type="presParOf" srcId="{E512BB61-A92C-4730-BBC4-6A9A66A69F15}" destId="{425B8B68-310C-4063-A4C7-D402B3C64C09}" srcOrd="0" destOrd="0" presId="urn:microsoft.com/office/officeart/2005/8/layout/orgChart1"/>
    <dgm:cxn modelId="{5C2F01D5-19F9-49FD-B34F-58BA6E5AD92F}" type="presParOf" srcId="{E512BB61-A92C-4730-BBC4-6A9A66A69F15}" destId="{221DB042-510B-485F-9A98-14248C3721AF}" srcOrd="1" destOrd="0" presId="urn:microsoft.com/office/officeart/2005/8/layout/orgChart1"/>
    <dgm:cxn modelId="{9232F562-7855-4960-B060-1D39B12091C4}" type="presParOf" srcId="{CCD9DF55-8A33-46EB-A81A-8EFF8AC309A8}" destId="{15556E06-0022-4380-A7A1-6F2FD3944500}" srcOrd="1" destOrd="0" presId="urn:microsoft.com/office/officeart/2005/8/layout/orgChart1"/>
    <dgm:cxn modelId="{45FA26B5-A52F-455E-9ED6-CD94FAEB7FC7}" type="presParOf" srcId="{CCD9DF55-8A33-46EB-A81A-8EFF8AC309A8}" destId="{8917FB82-9B19-433E-8CC4-BAF2EDE520C0}" srcOrd="2" destOrd="0" presId="urn:microsoft.com/office/officeart/2005/8/layout/orgChart1"/>
    <dgm:cxn modelId="{D58E2DA3-4A01-48FA-8A5A-9E4CA22E68C2}" type="presParOf" srcId="{D89ADEBA-04BF-49CE-A643-D254DD55D13A}" destId="{910F808A-D299-40D6-ADE4-A47C017489A2}" srcOrd="2" destOrd="0" presId="urn:microsoft.com/office/officeart/2005/8/layout/orgChart1"/>
    <dgm:cxn modelId="{A5D9A694-67D2-48D7-90FB-B621F845F53D}" type="presParOf" srcId="{D89ADEBA-04BF-49CE-A643-D254DD55D13A}" destId="{0951B054-D615-4832-B1EB-9A53D7FF31EA}" srcOrd="3" destOrd="0" presId="urn:microsoft.com/office/officeart/2005/8/layout/orgChart1"/>
    <dgm:cxn modelId="{458BC3F8-1AE1-4E91-8167-1537D14A2420}" type="presParOf" srcId="{0951B054-D615-4832-B1EB-9A53D7FF31EA}" destId="{2E6082C8-B69B-42CA-BFFD-437C8ED2E117}" srcOrd="0" destOrd="0" presId="urn:microsoft.com/office/officeart/2005/8/layout/orgChart1"/>
    <dgm:cxn modelId="{C6C711CD-35A3-49FB-B700-578A1D636945}" type="presParOf" srcId="{2E6082C8-B69B-42CA-BFFD-437C8ED2E117}" destId="{E1FA660F-ECB0-4D65-BC63-D68FA8E388CB}" srcOrd="0" destOrd="0" presId="urn:microsoft.com/office/officeart/2005/8/layout/orgChart1"/>
    <dgm:cxn modelId="{C421485F-2281-4D5E-AFCD-6BFD19523871}" type="presParOf" srcId="{2E6082C8-B69B-42CA-BFFD-437C8ED2E117}" destId="{6B07AFAA-5E64-411F-9E78-F492A03E0EF0}" srcOrd="1" destOrd="0" presId="urn:microsoft.com/office/officeart/2005/8/layout/orgChart1"/>
    <dgm:cxn modelId="{ED1D2027-57A0-4FD3-80D3-581BD75B5B5E}" type="presParOf" srcId="{0951B054-D615-4832-B1EB-9A53D7FF31EA}" destId="{B2A1BF72-3F43-4DC4-A81E-40F2DEFE0741}" srcOrd="1" destOrd="0" presId="urn:microsoft.com/office/officeart/2005/8/layout/orgChart1"/>
    <dgm:cxn modelId="{DB76114A-2F40-4171-81C8-53D70FC7CF3E}" type="presParOf" srcId="{0951B054-D615-4832-B1EB-9A53D7FF31EA}" destId="{7754928B-25F6-4E22-8A64-6BFC63D18B61}" srcOrd="2" destOrd="0" presId="urn:microsoft.com/office/officeart/2005/8/layout/orgChart1"/>
    <dgm:cxn modelId="{49055DD7-83F7-4B76-802E-08CB4C8BBEDB}" type="presParOf" srcId="{D89ADEBA-04BF-49CE-A643-D254DD55D13A}" destId="{8E4FEAE2-964B-4CD1-B646-EC7D3CABCBDD}" srcOrd="4" destOrd="0" presId="urn:microsoft.com/office/officeart/2005/8/layout/orgChart1"/>
    <dgm:cxn modelId="{0BA78111-7B69-40A8-B569-1A8263DF846D}" type="presParOf" srcId="{D89ADEBA-04BF-49CE-A643-D254DD55D13A}" destId="{68E65635-2F48-49CD-9DF5-EA73A2CDBBF3}" srcOrd="5" destOrd="0" presId="urn:microsoft.com/office/officeart/2005/8/layout/orgChart1"/>
    <dgm:cxn modelId="{3C90AA36-F766-4056-B0FB-93872AECC69E}" type="presParOf" srcId="{68E65635-2F48-49CD-9DF5-EA73A2CDBBF3}" destId="{DA877F3A-43C5-46F5-8971-7331D2EEFE52}" srcOrd="0" destOrd="0" presId="urn:microsoft.com/office/officeart/2005/8/layout/orgChart1"/>
    <dgm:cxn modelId="{25FF7789-850A-427D-8E93-6A8078835229}" type="presParOf" srcId="{DA877F3A-43C5-46F5-8971-7331D2EEFE52}" destId="{E00659D1-C4E3-4B0D-B7FD-E5BF96AE1265}" srcOrd="0" destOrd="0" presId="urn:microsoft.com/office/officeart/2005/8/layout/orgChart1"/>
    <dgm:cxn modelId="{AD9A8B49-7534-466E-AC2D-67D5897BD3BE}" type="presParOf" srcId="{DA877F3A-43C5-46F5-8971-7331D2EEFE52}" destId="{A9986A06-C69C-4493-BBA6-382C79271397}" srcOrd="1" destOrd="0" presId="urn:microsoft.com/office/officeart/2005/8/layout/orgChart1"/>
    <dgm:cxn modelId="{51308405-BD2B-41AB-9B23-5503D8913AFC}" type="presParOf" srcId="{68E65635-2F48-49CD-9DF5-EA73A2CDBBF3}" destId="{11BD0A45-4E5D-4BFC-A38D-11458B05C894}" srcOrd="1" destOrd="0" presId="urn:microsoft.com/office/officeart/2005/8/layout/orgChart1"/>
    <dgm:cxn modelId="{EFD552D9-4FA3-4C65-BE0B-3E5BB4B42BDB}" type="presParOf" srcId="{68E65635-2F48-49CD-9DF5-EA73A2CDBBF3}" destId="{8C9D0A62-56DB-4F4F-8616-E8BEA25A4D5E}" srcOrd="2" destOrd="0" presId="urn:microsoft.com/office/officeart/2005/8/layout/orgChart1"/>
    <dgm:cxn modelId="{4EFAE941-04A4-4DA4-9DFC-9491D41F2313}" type="presParOf" srcId="{D89ADEBA-04BF-49CE-A643-D254DD55D13A}" destId="{7F4DC09C-DA75-419E-A2BF-FD061DB15E24}" srcOrd="6" destOrd="0" presId="urn:microsoft.com/office/officeart/2005/8/layout/orgChart1"/>
    <dgm:cxn modelId="{305CABC7-0156-4432-8B74-2BB655F549A1}" type="presParOf" srcId="{D89ADEBA-04BF-49CE-A643-D254DD55D13A}" destId="{25503884-923B-4C90-BDBA-0BE32DCEC1E2}" srcOrd="7" destOrd="0" presId="urn:microsoft.com/office/officeart/2005/8/layout/orgChart1"/>
    <dgm:cxn modelId="{CF3A09D5-9DEF-4620-8004-E4D5DD56E4EF}" type="presParOf" srcId="{25503884-923B-4C90-BDBA-0BE32DCEC1E2}" destId="{82528CF2-4327-442A-B9EB-077A71D348A0}" srcOrd="0" destOrd="0" presId="urn:microsoft.com/office/officeart/2005/8/layout/orgChart1"/>
    <dgm:cxn modelId="{F2C58935-98FB-4C0F-9427-77701C9DB024}" type="presParOf" srcId="{82528CF2-4327-442A-B9EB-077A71D348A0}" destId="{21582EEA-BA63-423C-8FBF-0E82BE46BE9A}" srcOrd="0" destOrd="0" presId="urn:microsoft.com/office/officeart/2005/8/layout/orgChart1"/>
    <dgm:cxn modelId="{D54FC827-494C-444C-B291-5904DD1AE40F}" type="presParOf" srcId="{82528CF2-4327-442A-B9EB-077A71D348A0}" destId="{2E9D9B99-E06A-47B9-BBEC-E83D0A5385BE}" srcOrd="1" destOrd="0" presId="urn:microsoft.com/office/officeart/2005/8/layout/orgChart1"/>
    <dgm:cxn modelId="{CEC5BD93-B174-4ABE-9B1B-07D1CD7ECE15}" type="presParOf" srcId="{25503884-923B-4C90-BDBA-0BE32DCEC1E2}" destId="{9DA67562-2800-4478-91DF-DD3EC5B38F73}" srcOrd="1" destOrd="0" presId="urn:microsoft.com/office/officeart/2005/8/layout/orgChart1"/>
    <dgm:cxn modelId="{6EB2641C-64D8-4C8D-9B98-8334B6459BC7}" type="presParOf" srcId="{9DA67562-2800-4478-91DF-DD3EC5B38F73}" destId="{65A64AF8-8F62-42E5-936C-889BEA41025B}" srcOrd="0" destOrd="0" presId="urn:microsoft.com/office/officeart/2005/8/layout/orgChart1"/>
    <dgm:cxn modelId="{C1882CD0-1F71-4CDC-95C5-12BB8B23D063}" type="presParOf" srcId="{9DA67562-2800-4478-91DF-DD3EC5B38F73}" destId="{2ED69AFA-FB17-4FA3-AA06-DDD08E5B3326}" srcOrd="1" destOrd="0" presId="urn:microsoft.com/office/officeart/2005/8/layout/orgChart1"/>
    <dgm:cxn modelId="{0A57A8D5-2A26-439B-A7D3-41BA31DC14DC}" type="presParOf" srcId="{2ED69AFA-FB17-4FA3-AA06-DDD08E5B3326}" destId="{29B8FE52-38D1-4044-8436-635EEBC5BC4F}" srcOrd="0" destOrd="0" presId="urn:microsoft.com/office/officeart/2005/8/layout/orgChart1"/>
    <dgm:cxn modelId="{587B8D7F-F68F-4EBD-8925-C12CF2D64C60}" type="presParOf" srcId="{29B8FE52-38D1-4044-8436-635EEBC5BC4F}" destId="{B55DA2BD-6BCA-49EC-9581-C996EFB7E5C4}" srcOrd="0" destOrd="0" presId="urn:microsoft.com/office/officeart/2005/8/layout/orgChart1"/>
    <dgm:cxn modelId="{4B3C0E0C-79F5-4A9C-B8B6-A3F86DC505A5}" type="presParOf" srcId="{29B8FE52-38D1-4044-8436-635EEBC5BC4F}" destId="{BB7F4BD1-38E2-46DF-9BFF-FD738D26D20A}" srcOrd="1" destOrd="0" presId="urn:microsoft.com/office/officeart/2005/8/layout/orgChart1"/>
    <dgm:cxn modelId="{766E4371-88A1-4C7D-9281-5D3406F5F3A9}" type="presParOf" srcId="{2ED69AFA-FB17-4FA3-AA06-DDD08E5B3326}" destId="{88309D80-B05B-495F-B1EA-AA94D9CE61A6}" srcOrd="1" destOrd="0" presId="urn:microsoft.com/office/officeart/2005/8/layout/orgChart1"/>
    <dgm:cxn modelId="{6DFF24CE-9B54-4555-890A-6CD2FE63A0C1}" type="presParOf" srcId="{2ED69AFA-FB17-4FA3-AA06-DDD08E5B3326}" destId="{82035952-C267-4466-A4DF-0614B1008E27}" srcOrd="2" destOrd="0" presId="urn:microsoft.com/office/officeart/2005/8/layout/orgChart1"/>
    <dgm:cxn modelId="{399B6BE0-16AA-4FA3-9CE6-8F43DB471D0E}" type="presParOf" srcId="{9DA67562-2800-4478-91DF-DD3EC5B38F73}" destId="{B4DAB87D-365A-4E49-9525-88F3923BE211}" srcOrd="2" destOrd="0" presId="urn:microsoft.com/office/officeart/2005/8/layout/orgChart1"/>
    <dgm:cxn modelId="{60330EB1-4BFE-48C7-918F-1C3DEC3703BF}" type="presParOf" srcId="{9DA67562-2800-4478-91DF-DD3EC5B38F73}" destId="{F0A8EC42-54C4-40CB-B50B-89352479E654}" srcOrd="3" destOrd="0" presId="urn:microsoft.com/office/officeart/2005/8/layout/orgChart1"/>
    <dgm:cxn modelId="{DF3CE4F7-AEE1-4456-9D79-93A6DE74804D}" type="presParOf" srcId="{F0A8EC42-54C4-40CB-B50B-89352479E654}" destId="{F0E31F93-4679-43F3-A11D-F1F003084D1D}" srcOrd="0" destOrd="0" presId="urn:microsoft.com/office/officeart/2005/8/layout/orgChart1"/>
    <dgm:cxn modelId="{D8434FED-29E9-436E-864D-9D1EDCC949A0}" type="presParOf" srcId="{F0E31F93-4679-43F3-A11D-F1F003084D1D}" destId="{64690588-DA3B-4440-8539-F762865902A7}" srcOrd="0" destOrd="0" presId="urn:microsoft.com/office/officeart/2005/8/layout/orgChart1"/>
    <dgm:cxn modelId="{696A0CBB-4AE2-4213-BF25-E9A47C7C8B3E}" type="presParOf" srcId="{F0E31F93-4679-43F3-A11D-F1F003084D1D}" destId="{3C5DDBB7-2A0B-4499-91D8-F6C276B0E6D9}" srcOrd="1" destOrd="0" presId="urn:microsoft.com/office/officeart/2005/8/layout/orgChart1"/>
    <dgm:cxn modelId="{16A26184-0925-4CE6-A9B4-58B5972DAC48}" type="presParOf" srcId="{F0A8EC42-54C4-40CB-B50B-89352479E654}" destId="{2AEB4CBD-7885-4794-90E6-AFBBED1BBAD4}" srcOrd="1" destOrd="0" presId="urn:microsoft.com/office/officeart/2005/8/layout/orgChart1"/>
    <dgm:cxn modelId="{78C078E6-902A-476B-8250-2CFA1E8332A3}" type="presParOf" srcId="{F0A8EC42-54C4-40CB-B50B-89352479E654}" destId="{9CB73BC4-F8FA-46C7-8B08-4C2ABBCB18E2}" srcOrd="2" destOrd="0" presId="urn:microsoft.com/office/officeart/2005/8/layout/orgChart1"/>
    <dgm:cxn modelId="{8FFE13E6-A605-49A2-BD62-35D1643BED01}" type="presParOf" srcId="{9DA67562-2800-4478-91DF-DD3EC5B38F73}" destId="{F3654062-3ADC-4FB8-9847-ED1A43890735}" srcOrd="4" destOrd="0" presId="urn:microsoft.com/office/officeart/2005/8/layout/orgChart1"/>
    <dgm:cxn modelId="{91F081BD-BBEC-4BEA-8AC4-AF61F9785A89}" type="presParOf" srcId="{9DA67562-2800-4478-91DF-DD3EC5B38F73}" destId="{D7034915-8F66-47CE-9C05-487076071114}" srcOrd="5" destOrd="0" presId="urn:microsoft.com/office/officeart/2005/8/layout/orgChart1"/>
    <dgm:cxn modelId="{AB532764-7EE3-472C-872B-DC12FFD848C8}" type="presParOf" srcId="{D7034915-8F66-47CE-9C05-487076071114}" destId="{B748AA42-3A3F-4C52-8998-491DA332F8C9}" srcOrd="0" destOrd="0" presId="urn:microsoft.com/office/officeart/2005/8/layout/orgChart1"/>
    <dgm:cxn modelId="{9835402B-D8F5-4617-BE28-BAEB3791AB22}" type="presParOf" srcId="{B748AA42-3A3F-4C52-8998-491DA332F8C9}" destId="{5FDFEBD5-B513-44B1-81AA-0C7CDD74C2E9}" srcOrd="0" destOrd="0" presId="urn:microsoft.com/office/officeart/2005/8/layout/orgChart1"/>
    <dgm:cxn modelId="{BA119F11-2201-49ED-A7C0-5CFA5E4D1D88}" type="presParOf" srcId="{B748AA42-3A3F-4C52-8998-491DA332F8C9}" destId="{1F0DD219-2F7C-4742-8E41-F3F4F77FB9F6}" srcOrd="1" destOrd="0" presId="urn:microsoft.com/office/officeart/2005/8/layout/orgChart1"/>
    <dgm:cxn modelId="{15307712-6B39-4349-8CC0-7CA8C9E6066B}" type="presParOf" srcId="{D7034915-8F66-47CE-9C05-487076071114}" destId="{2F28369A-F102-4E91-B73F-EF862D8F2A97}" srcOrd="1" destOrd="0" presId="urn:microsoft.com/office/officeart/2005/8/layout/orgChart1"/>
    <dgm:cxn modelId="{F043AE39-16B8-4608-8014-26BA12D769DE}" type="presParOf" srcId="{D7034915-8F66-47CE-9C05-487076071114}" destId="{3C704654-1EE3-4BA5-9D4F-D13A7DDE405F}" srcOrd="2" destOrd="0" presId="urn:microsoft.com/office/officeart/2005/8/layout/orgChart1"/>
    <dgm:cxn modelId="{74876DC3-E443-4E83-846B-287FA45774E2}" type="presParOf" srcId="{25503884-923B-4C90-BDBA-0BE32DCEC1E2}" destId="{6F7F3A48-A671-4A25-837D-59FCFCB4923A}" srcOrd="2" destOrd="0" presId="urn:microsoft.com/office/officeart/2005/8/layout/orgChart1"/>
    <dgm:cxn modelId="{F012D66E-1691-431B-BF8D-38C8CDB41DCB}" type="presParOf" srcId="{D89ADEBA-04BF-49CE-A643-D254DD55D13A}" destId="{82D5F68B-FFA4-4160-B5B0-ECB86670ED25}" srcOrd="8" destOrd="0" presId="urn:microsoft.com/office/officeart/2005/8/layout/orgChart1"/>
    <dgm:cxn modelId="{C0BB2095-99AB-46B3-9D0A-91FAE83024A3}" type="presParOf" srcId="{D89ADEBA-04BF-49CE-A643-D254DD55D13A}" destId="{99C628D5-412F-456D-968D-A91510D96A34}" srcOrd="9" destOrd="0" presId="urn:microsoft.com/office/officeart/2005/8/layout/orgChart1"/>
    <dgm:cxn modelId="{1E374504-99E6-4AA0-AF02-B4AAC0DF3FB8}" type="presParOf" srcId="{99C628D5-412F-456D-968D-A91510D96A34}" destId="{3A5F39E7-8D91-47C4-82C0-4F34CF5055B9}" srcOrd="0" destOrd="0" presId="urn:microsoft.com/office/officeart/2005/8/layout/orgChart1"/>
    <dgm:cxn modelId="{70C53482-B34C-4FD8-9678-21B3BB188FDD}" type="presParOf" srcId="{3A5F39E7-8D91-47C4-82C0-4F34CF5055B9}" destId="{D3C05987-DDB4-4F8F-B413-051C7D33C4D5}" srcOrd="0" destOrd="0" presId="urn:microsoft.com/office/officeart/2005/8/layout/orgChart1"/>
    <dgm:cxn modelId="{0898714F-1504-4FFB-90C2-1E84DA22FFEF}" type="presParOf" srcId="{3A5F39E7-8D91-47C4-82C0-4F34CF5055B9}" destId="{9D0F17E5-8217-4EC8-9CF7-C37E7C19425D}" srcOrd="1" destOrd="0" presId="urn:microsoft.com/office/officeart/2005/8/layout/orgChart1"/>
    <dgm:cxn modelId="{05CDB232-6C92-4E48-A170-50A485D7B44F}" type="presParOf" srcId="{99C628D5-412F-456D-968D-A91510D96A34}" destId="{498892E4-7770-4471-A386-F35BF8D36045}" srcOrd="1" destOrd="0" presId="urn:microsoft.com/office/officeart/2005/8/layout/orgChart1"/>
    <dgm:cxn modelId="{F1B58960-DF5B-48FC-A7E9-5FD2351635F7}" type="presParOf" srcId="{498892E4-7770-4471-A386-F35BF8D36045}" destId="{6B795F47-4C8C-4819-81B7-E36F5EFB3454}" srcOrd="0" destOrd="0" presId="urn:microsoft.com/office/officeart/2005/8/layout/orgChart1"/>
    <dgm:cxn modelId="{504AB4D9-B2F3-4464-A28D-183DF12C2519}" type="presParOf" srcId="{498892E4-7770-4471-A386-F35BF8D36045}" destId="{D4C108ED-A49C-4240-B91E-AA334118D77E}" srcOrd="1" destOrd="0" presId="urn:microsoft.com/office/officeart/2005/8/layout/orgChart1"/>
    <dgm:cxn modelId="{BF6B9A7F-1419-4E1E-A525-91973ADAD011}" type="presParOf" srcId="{D4C108ED-A49C-4240-B91E-AA334118D77E}" destId="{48065F87-8369-4FEC-902F-639028ECAD01}" srcOrd="0" destOrd="0" presId="urn:microsoft.com/office/officeart/2005/8/layout/orgChart1"/>
    <dgm:cxn modelId="{06625818-82AA-4D23-A974-BF7932773072}" type="presParOf" srcId="{48065F87-8369-4FEC-902F-639028ECAD01}" destId="{CB15CB08-E136-4E79-BE91-FCF42B48A659}" srcOrd="0" destOrd="0" presId="urn:microsoft.com/office/officeart/2005/8/layout/orgChart1"/>
    <dgm:cxn modelId="{D69FEF02-F153-4771-A8D7-568627335A3B}" type="presParOf" srcId="{48065F87-8369-4FEC-902F-639028ECAD01}" destId="{E9ED58CE-F227-4683-9072-23F169D2DE39}" srcOrd="1" destOrd="0" presId="urn:microsoft.com/office/officeart/2005/8/layout/orgChart1"/>
    <dgm:cxn modelId="{94AD2C64-B5CA-46D1-A8BF-EB8AC3F64B42}" type="presParOf" srcId="{D4C108ED-A49C-4240-B91E-AA334118D77E}" destId="{0B8EE513-0717-46E2-9666-3B69F9E147C9}" srcOrd="1" destOrd="0" presId="urn:microsoft.com/office/officeart/2005/8/layout/orgChart1"/>
    <dgm:cxn modelId="{5901EA93-B5C1-483A-A43F-73D769F9FBC7}" type="presParOf" srcId="{D4C108ED-A49C-4240-B91E-AA334118D77E}" destId="{2E5223D4-E448-4F66-B9C5-784DB6F4CE93}" srcOrd="2" destOrd="0" presId="urn:microsoft.com/office/officeart/2005/8/layout/orgChart1"/>
    <dgm:cxn modelId="{C3F423BE-C4AE-489A-84C2-A8F6B262BD2A}" type="presParOf" srcId="{498892E4-7770-4471-A386-F35BF8D36045}" destId="{A32F7DF2-AF06-4097-8A63-36D34C8F365C}" srcOrd="2" destOrd="0" presId="urn:microsoft.com/office/officeart/2005/8/layout/orgChart1"/>
    <dgm:cxn modelId="{8D7C13F9-9803-48B6-B9D7-6BA9E1334C82}" type="presParOf" srcId="{498892E4-7770-4471-A386-F35BF8D36045}" destId="{424037C2-8A6D-420A-90CE-5A1C270337C3}" srcOrd="3" destOrd="0" presId="urn:microsoft.com/office/officeart/2005/8/layout/orgChart1"/>
    <dgm:cxn modelId="{99805338-408F-4FCF-9007-808D572207C9}" type="presParOf" srcId="{424037C2-8A6D-420A-90CE-5A1C270337C3}" destId="{AC6591CB-4B97-4F2E-BC8A-A550CB1FB1AA}" srcOrd="0" destOrd="0" presId="urn:microsoft.com/office/officeart/2005/8/layout/orgChart1"/>
    <dgm:cxn modelId="{C7CDA3C7-41BD-4C80-8344-378B9827512C}" type="presParOf" srcId="{AC6591CB-4B97-4F2E-BC8A-A550CB1FB1AA}" destId="{C801E75F-1E54-43F4-80F5-139FF710DCDC}" srcOrd="0" destOrd="0" presId="urn:microsoft.com/office/officeart/2005/8/layout/orgChart1"/>
    <dgm:cxn modelId="{540F8E74-E465-4035-807C-C8A5F30730A3}" type="presParOf" srcId="{AC6591CB-4B97-4F2E-BC8A-A550CB1FB1AA}" destId="{C589A627-97B3-4FE9-9B95-9EEA6A915282}" srcOrd="1" destOrd="0" presId="urn:microsoft.com/office/officeart/2005/8/layout/orgChart1"/>
    <dgm:cxn modelId="{1F68BC29-A2ED-4BC2-8D0D-2C8BA05AEEFC}" type="presParOf" srcId="{424037C2-8A6D-420A-90CE-5A1C270337C3}" destId="{15CD1DF5-DB94-4672-8253-B04DC303472C}" srcOrd="1" destOrd="0" presId="urn:microsoft.com/office/officeart/2005/8/layout/orgChart1"/>
    <dgm:cxn modelId="{E5AC737A-2255-4328-AD2E-331BCA77FCE4}" type="presParOf" srcId="{424037C2-8A6D-420A-90CE-5A1C270337C3}" destId="{5C5CCE20-FDB7-4102-889E-6416D2D47536}" srcOrd="2" destOrd="0" presId="urn:microsoft.com/office/officeart/2005/8/layout/orgChart1"/>
    <dgm:cxn modelId="{A5793A52-DAB0-4F31-B281-15F039EE064A}" type="presParOf" srcId="{498892E4-7770-4471-A386-F35BF8D36045}" destId="{B0CE9D76-E12C-4BA2-A678-7DEE8B5085ED}" srcOrd="4" destOrd="0" presId="urn:microsoft.com/office/officeart/2005/8/layout/orgChart1"/>
    <dgm:cxn modelId="{70B8EFD3-83C3-4C2D-B2F6-40B850FFE0D4}" type="presParOf" srcId="{498892E4-7770-4471-A386-F35BF8D36045}" destId="{4B537321-B757-4805-97D1-D4C6B1A7177D}" srcOrd="5" destOrd="0" presId="urn:microsoft.com/office/officeart/2005/8/layout/orgChart1"/>
    <dgm:cxn modelId="{7F512ECB-75DE-4D0B-B3F4-A5EBD2B919C3}" type="presParOf" srcId="{4B537321-B757-4805-97D1-D4C6B1A7177D}" destId="{9D691EB3-5338-48B3-AD27-7336BBCA4FB1}" srcOrd="0" destOrd="0" presId="urn:microsoft.com/office/officeart/2005/8/layout/orgChart1"/>
    <dgm:cxn modelId="{50ABBD0C-B0AF-48EA-BE43-7499C05ABF1A}" type="presParOf" srcId="{9D691EB3-5338-48B3-AD27-7336BBCA4FB1}" destId="{E9097C48-CBC8-42FC-815D-2B01F6192860}" srcOrd="0" destOrd="0" presId="urn:microsoft.com/office/officeart/2005/8/layout/orgChart1"/>
    <dgm:cxn modelId="{9028FF63-E8B1-4750-BEC6-8A9D23B01DF1}" type="presParOf" srcId="{9D691EB3-5338-48B3-AD27-7336BBCA4FB1}" destId="{158175B4-B6AD-4C53-8BA6-E9F36E427028}" srcOrd="1" destOrd="0" presId="urn:microsoft.com/office/officeart/2005/8/layout/orgChart1"/>
    <dgm:cxn modelId="{1DE9D56E-A78B-4C80-8757-77B7D5291FB3}" type="presParOf" srcId="{4B537321-B757-4805-97D1-D4C6B1A7177D}" destId="{A95AF0AC-495D-45E2-A6C2-D3AE239D8EAE}" srcOrd="1" destOrd="0" presId="urn:microsoft.com/office/officeart/2005/8/layout/orgChart1"/>
    <dgm:cxn modelId="{95C6432D-E456-440B-9E71-17EC911FA450}" type="presParOf" srcId="{4B537321-B757-4805-97D1-D4C6B1A7177D}" destId="{DC6E38DC-7824-46DE-81D0-27D37F50D136}" srcOrd="2" destOrd="0" presId="urn:microsoft.com/office/officeart/2005/8/layout/orgChart1"/>
    <dgm:cxn modelId="{0C8A9B98-6283-4533-B661-54444D591F3E}" type="presParOf" srcId="{99C628D5-412F-456D-968D-A91510D96A34}" destId="{2765AEBA-5199-40CF-9136-D13EDEE42670}" srcOrd="2" destOrd="0" presId="urn:microsoft.com/office/officeart/2005/8/layout/orgChart1"/>
    <dgm:cxn modelId="{C6B1521D-B99F-41C5-A492-EFD2507BD1D6}" type="presParOf" srcId="{EEBB8560-BF8F-415D-BBE4-EEF2CF275915}" destId="{1480659C-0F72-4D40-9479-2931A6C12119}" srcOrd="2" destOrd="0" presId="urn:microsoft.com/office/officeart/2005/8/layout/orgChart1"/>
    <dgm:cxn modelId="{75B11428-DCF1-4472-AA6D-F001B7F70C16}" type="presParOf" srcId="{56CFEBA1-64DF-4664-AB0C-E2AC8E8AED9B}" destId="{7D51DE64-136E-4E35-BD67-D47DEF1274CA}" srcOrd="6" destOrd="0" presId="urn:microsoft.com/office/officeart/2005/8/layout/orgChart1"/>
    <dgm:cxn modelId="{56452991-D116-4968-9449-7411D19ADCF0}" type="presParOf" srcId="{56CFEBA1-64DF-4664-AB0C-E2AC8E8AED9B}" destId="{57DD9175-3E59-40B9-87CC-1B4309604F42}" srcOrd="7" destOrd="0" presId="urn:microsoft.com/office/officeart/2005/8/layout/orgChart1"/>
    <dgm:cxn modelId="{AEF88C75-85BA-4917-A5CE-0DC77F184A0A}" type="presParOf" srcId="{57DD9175-3E59-40B9-87CC-1B4309604F42}" destId="{5CB1B9A8-D530-4A4A-A5B0-C95ECCD6C16C}" srcOrd="0" destOrd="0" presId="urn:microsoft.com/office/officeart/2005/8/layout/orgChart1"/>
    <dgm:cxn modelId="{12E871A4-F5F5-4ABE-A04E-F9148E82EFF3}" type="presParOf" srcId="{5CB1B9A8-D530-4A4A-A5B0-C95ECCD6C16C}" destId="{65F903B1-E1AF-4633-86EB-F41BCC04C9DB}" srcOrd="0" destOrd="0" presId="urn:microsoft.com/office/officeart/2005/8/layout/orgChart1"/>
    <dgm:cxn modelId="{88D46A58-4048-4866-A8AA-85615F3297D8}" type="presParOf" srcId="{5CB1B9A8-D530-4A4A-A5B0-C95ECCD6C16C}" destId="{9847B9BA-63D9-4F63-A5F9-BC1F936508BD}" srcOrd="1" destOrd="0" presId="urn:microsoft.com/office/officeart/2005/8/layout/orgChart1"/>
    <dgm:cxn modelId="{2DFFE612-F665-4963-8D26-F7FEE2C07F45}" type="presParOf" srcId="{57DD9175-3E59-40B9-87CC-1B4309604F42}" destId="{653EA30A-4A6A-46F7-A1B2-B02924DB996C}" srcOrd="1" destOrd="0" presId="urn:microsoft.com/office/officeart/2005/8/layout/orgChart1"/>
    <dgm:cxn modelId="{65CF90AE-3228-4E11-A33A-FA1669CDBE7A}" type="presParOf" srcId="{653EA30A-4A6A-46F7-A1B2-B02924DB996C}" destId="{7A9E1641-D98B-4287-86D6-2D85A5CF719A}" srcOrd="0" destOrd="0" presId="urn:microsoft.com/office/officeart/2005/8/layout/orgChart1"/>
    <dgm:cxn modelId="{7B804EBC-6A8A-4AF4-A657-D9324BB8F35F}" type="presParOf" srcId="{653EA30A-4A6A-46F7-A1B2-B02924DB996C}" destId="{05228E66-CFAF-46F3-8496-83165EE1B1ED}" srcOrd="1" destOrd="0" presId="urn:microsoft.com/office/officeart/2005/8/layout/orgChart1"/>
    <dgm:cxn modelId="{06006315-DFE0-43DC-A6AF-7F74234F1988}" type="presParOf" srcId="{05228E66-CFAF-46F3-8496-83165EE1B1ED}" destId="{12D0662B-1361-4B9C-A673-C25AE146F69E}" srcOrd="0" destOrd="0" presId="urn:microsoft.com/office/officeart/2005/8/layout/orgChart1"/>
    <dgm:cxn modelId="{0DD5A1C8-7AA3-4036-996E-0CBBA68C83E3}" type="presParOf" srcId="{12D0662B-1361-4B9C-A673-C25AE146F69E}" destId="{02DBAECF-962A-4F51-B58C-A9D6042F7EFC}" srcOrd="0" destOrd="0" presId="urn:microsoft.com/office/officeart/2005/8/layout/orgChart1"/>
    <dgm:cxn modelId="{F29F8D82-8604-47D6-9D92-511B4A297782}" type="presParOf" srcId="{12D0662B-1361-4B9C-A673-C25AE146F69E}" destId="{E442A2E9-0D26-4342-B5D7-BA323BAC8E9E}" srcOrd="1" destOrd="0" presId="urn:microsoft.com/office/officeart/2005/8/layout/orgChart1"/>
    <dgm:cxn modelId="{17C535C6-532C-46FC-B72B-97BCEE0D2DDB}" type="presParOf" srcId="{05228E66-CFAF-46F3-8496-83165EE1B1ED}" destId="{16DCE5AA-4AB3-4637-A852-F4280B63C392}" srcOrd="1" destOrd="0" presId="urn:microsoft.com/office/officeart/2005/8/layout/orgChart1"/>
    <dgm:cxn modelId="{1F64FFB9-CC9C-4492-B762-16D1CF86940E}" type="presParOf" srcId="{16DCE5AA-4AB3-4637-A852-F4280B63C392}" destId="{40302308-01D3-4037-972E-9A7AFC42ADD4}" srcOrd="0" destOrd="0" presId="urn:microsoft.com/office/officeart/2005/8/layout/orgChart1"/>
    <dgm:cxn modelId="{B89B7657-3D9A-4EE0-9467-7205615C612E}" type="presParOf" srcId="{16DCE5AA-4AB3-4637-A852-F4280B63C392}" destId="{26C09D91-A090-46C3-9B3A-ADD81E58807E}" srcOrd="1" destOrd="0" presId="urn:microsoft.com/office/officeart/2005/8/layout/orgChart1"/>
    <dgm:cxn modelId="{731873B0-4C92-48C7-9166-F866703C6CCF}" type="presParOf" srcId="{26C09D91-A090-46C3-9B3A-ADD81E58807E}" destId="{EE911E2D-4220-4965-8D3B-5444F09AA7C5}" srcOrd="0" destOrd="0" presId="urn:microsoft.com/office/officeart/2005/8/layout/orgChart1"/>
    <dgm:cxn modelId="{1DFBD285-957A-4DB2-A1E5-E38795155E9C}" type="presParOf" srcId="{EE911E2D-4220-4965-8D3B-5444F09AA7C5}" destId="{FAEFFEC9-01F9-4983-ADDA-BF1EBC255A21}" srcOrd="0" destOrd="0" presId="urn:microsoft.com/office/officeart/2005/8/layout/orgChart1"/>
    <dgm:cxn modelId="{46225775-F6BF-4817-A9BA-0A3525C4612F}" type="presParOf" srcId="{EE911E2D-4220-4965-8D3B-5444F09AA7C5}" destId="{BF96E221-2AA1-48A3-BEFF-1DDA8D8442E9}" srcOrd="1" destOrd="0" presId="urn:microsoft.com/office/officeart/2005/8/layout/orgChart1"/>
    <dgm:cxn modelId="{1B1E60B6-91BF-42BC-BD88-4338402F5EA5}" type="presParOf" srcId="{26C09D91-A090-46C3-9B3A-ADD81E58807E}" destId="{553B83A9-D136-4E25-BBD6-5C7693EC385B}" srcOrd="1" destOrd="0" presId="urn:microsoft.com/office/officeart/2005/8/layout/orgChart1"/>
    <dgm:cxn modelId="{261D7C6F-12B8-4F42-8EF2-60075053297E}" type="presParOf" srcId="{26C09D91-A090-46C3-9B3A-ADD81E58807E}" destId="{F6871AF5-ABBD-4FC7-8BA2-554ED304F286}" srcOrd="2" destOrd="0" presId="urn:microsoft.com/office/officeart/2005/8/layout/orgChart1"/>
    <dgm:cxn modelId="{D966B635-FCB1-49E7-B15F-12B7F616965E}" type="presParOf" srcId="{16DCE5AA-4AB3-4637-A852-F4280B63C392}" destId="{7C139388-5ECD-4DC7-8638-1F253885FC85}" srcOrd="2" destOrd="0" presId="urn:microsoft.com/office/officeart/2005/8/layout/orgChart1"/>
    <dgm:cxn modelId="{5BCE107B-F602-4C75-AE50-C0E1F9B2FC55}" type="presParOf" srcId="{16DCE5AA-4AB3-4637-A852-F4280B63C392}" destId="{E34E1FF4-C986-42A8-8EBC-1ED453778E25}" srcOrd="3" destOrd="0" presId="urn:microsoft.com/office/officeart/2005/8/layout/orgChart1"/>
    <dgm:cxn modelId="{007E3402-25C0-458E-A15B-57B007B494AB}" type="presParOf" srcId="{E34E1FF4-C986-42A8-8EBC-1ED453778E25}" destId="{7F261980-C815-4950-832B-5927140E07EC}" srcOrd="0" destOrd="0" presId="urn:microsoft.com/office/officeart/2005/8/layout/orgChart1"/>
    <dgm:cxn modelId="{9BE3ABD6-4D33-496E-82B8-EC003BA47868}" type="presParOf" srcId="{7F261980-C815-4950-832B-5927140E07EC}" destId="{EE690607-7A81-4E35-9BF1-020F377ADBBC}" srcOrd="0" destOrd="0" presId="urn:microsoft.com/office/officeart/2005/8/layout/orgChart1"/>
    <dgm:cxn modelId="{FE934C44-3F42-4CD3-AA97-680AEFB69B89}" type="presParOf" srcId="{7F261980-C815-4950-832B-5927140E07EC}" destId="{68D4D74C-A078-4363-9B32-E4451CC295EF}" srcOrd="1" destOrd="0" presId="urn:microsoft.com/office/officeart/2005/8/layout/orgChart1"/>
    <dgm:cxn modelId="{349556AF-9257-41CE-B7F2-A53140CF8D75}" type="presParOf" srcId="{E34E1FF4-C986-42A8-8EBC-1ED453778E25}" destId="{DDB2F571-6E0A-425C-8DCF-6909CC02874B}" srcOrd="1" destOrd="0" presId="urn:microsoft.com/office/officeart/2005/8/layout/orgChart1"/>
    <dgm:cxn modelId="{AF193C3F-54BB-4DCF-834C-325615B56572}" type="presParOf" srcId="{E34E1FF4-C986-42A8-8EBC-1ED453778E25}" destId="{C67FEE95-BFD4-451D-98F3-D4F4F08BBB64}" srcOrd="2" destOrd="0" presId="urn:microsoft.com/office/officeart/2005/8/layout/orgChart1"/>
    <dgm:cxn modelId="{B293CC24-BB98-4563-A7E6-199ED2F5AA66}" type="presParOf" srcId="{16DCE5AA-4AB3-4637-A852-F4280B63C392}" destId="{A312273A-A84C-41AC-8695-2965515C6635}" srcOrd="4" destOrd="0" presId="urn:microsoft.com/office/officeart/2005/8/layout/orgChart1"/>
    <dgm:cxn modelId="{11B88695-4FEC-4E3D-A418-07826F432454}" type="presParOf" srcId="{16DCE5AA-4AB3-4637-A852-F4280B63C392}" destId="{C2C13AD1-F1B4-4B51-B579-B63B83573853}" srcOrd="5" destOrd="0" presId="urn:microsoft.com/office/officeart/2005/8/layout/orgChart1"/>
    <dgm:cxn modelId="{2AC17959-6F77-4129-9E7D-D1B0E56792C5}" type="presParOf" srcId="{C2C13AD1-F1B4-4B51-B579-B63B83573853}" destId="{2B2A0163-B4CF-4E21-9728-B2A4DA8F56DA}" srcOrd="0" destOrd="0" presId="urn:microsoft.com/office/officeart/2005/8/layout/orgChart1"/>
    <dgm:cxn modelId="{12508084-67FB-45CB-982B-FEC27B126C25}" type="presParOf" srcId="{2B2A0163-B4CF-4E21-9728-B2A4DA8F56DA}" destId="{F46CF7EE-66FB-4AC0-AA40-009E12E06A5B}" srcOrd="0" destOrd="0" presId="urn:microsoft.com/office/officeart/2005/8/layout/orgChart1"/>
    <dgm:cxn modelId="{B157ABB8-C36E-4027-8D0D-261A928446CB}" type="presParOf" srcId="{2B2A0163-B4CF-4E21-9728-B2A4DA8F56DA}" destId="{E27C4976-AB3F-4FAF-BFAE-142E94484C86}" srcOrd="1" destOrd="0" presId="urn:microsoft.com/office/officeart/2005/8/layout/orgChart1"/>
    <dgm:cxn modelId="{5A25225C-2D22-4B81-85E6-05AB7B2A9B7D}" type="presParOf" srcId="{C2C13AD1-F1B4-4B51-B579-B63B83573853}" destId="{E774BE80-DC0D-47F1-8FD7-2446F84B8ECC}" srcOrd="1" destOrd="0" presId="urn:microsoft.com/office/officeart/2005/8/layout/orgChart1"/>
    <dgm:cxn modelId="{A6158617-7BE0-4505-970D-FF31D61BDC51}" type="presParOf" srcId="{C2C13AD1-F1B4-4B51-B579-B63B83573853}" destId="{B58FE642-E9E9-4BFE-9587-EB2E3D309759}" srcOrd="2" destOrd="0" presId="urn:microsoft.com/office/officeart/2005/8/layout/orgChart1"/>
    <dgm:cxn modelId="{9310FC5A-FA7A-4455-9A6B-1288787A32C9}" type="presParOf" srcId="{16DCE5AA-4AB3-4637-A852-F4280B63C392}" destId="{CD710F7C-4CCD-4B72-81BB-B5C6C50FA586}" srcOrd="6" destOrd="0" presId="urn:microsoft.com/office/officeart/2005/8/layout/orgChart1"/>
    <dgm:cxn modelId="{5CE73E96-333F-4CFB-A9A2-50831487705F}" type="presParOf" srcId="{16DCE5AA-4AB3-4637-A852-F4280B63C392}" destId="{DC702153-69F9-45A1-A997-C79204DD7DD4}" srcOrd="7" destOrd="0" presId="urn:microsoft.com/office/officeart/2005/8/layout/orgChart1"/>
    <dgm:cxn modelId="{85E4CFFD-46ED-4D57-8036-09BD75494F93}" type="presParOf" srcId="{DC702153-69F9-45A1-A997-C79204DD7DD4}" destId="{CF66C512-EFF3-4B0B-BC76-10C1516F8F6D}" srcOrd="0" destOrd="0" presId="urn:microsoft.com/office/officeart/2005/8/layout/orgChart1"/>
    <dgm:cxn modelId="{2D832222-0F41-4A2E-88A6-D2AB6A84ECC6}" type="presParOf" srcId="{CF66C512-EFF3-4B0B-BC76-10C1516F8F6D}" destId="{A69402F1-BB33-4D4F-BC4F-A6280CBE23B9}" srcOrd="0" destOrd="0" presId="urn:microsoft.com/office/officeart/2005/8/layout/orgChart1"/>
    <dgm:cxn modelId="{75A64661-0692-4ADA-AFA8-353E4B62DE38}" type="presParOf" srcId="{CF66C512-EFF3-4B0B-BC76-10C1516F8F6D}" destId="{619DF3EA-07A9-4BBA-9532-BA50461FEE7B}" srcOrd="1" destOrd="0" presId="urn:microsoft.com/office/officeart/2005/8/layout/orgChart1"/>
    <dgm:cxn modelId="{D568ADDC-4384-4423-B881-8B8B41A49F02}" type="presParOf" srcId="{DC702153-69F9-45A1-A997-C79204DD7DD4}" destId="{4EFBB14C-C7AA-4243-9F51-3CFCEAD728FB}" srcOrd="1" destOrd="0" presId="urn:microsoft.com/office/officeart/2005/8/layout/orgChart1"/>
    <dgm:cxn modelId="{D44AF046-B197-4A0C-82E5-CD47247CE422}" type="presParOf" srcId="{DC702153-69F9-45A1-A997-C79204DD7DD4}" destId="{3A757B32-88E1-4D5B-951B-2D09DBDC0B3C}" srcOrd="2" destOrd="0" presId="urn:microsoft.com/office/officeart/2005/8/layout/orgChart1"/>
    <dgm:cxn modelId="{D8F99B4B-3BB4-4B3B-AA7C-949EB657FD32}" type="presParOf" srcId="{05228E66-CFAF-46F3-8496-83165EE1B1ED}" destId="{B0CD2D27-7ECB-4876-864C-B834A73F6736}" srcOrd="2" destOrd="0" presId="urn:microsoft.com/office/officeart/2005/8/layout/orgChart1"/>
    <dgm:cxn modelId="{6BFA40C1-0D97-4E25-B5DA-5446DB1AFE62}" type="presParOf" srcId="{B0CD2D27-7ECB-4876-864C-B834A73F6736}" destId="{A83C5FFE-F024-43C1-9931-9DECA5684D69}" srcOrd="0" destOrd="0" presId="urn:microsoft.com/office/officeart/2005/8/layout/orgChart1"/>
    <dgm:cxn modelId="{5A9B7032-23E3-4011-B2F0-790902791735}" type="presParOf" srcId="{B0CD2D27-7ECB-4876-864C-B834A73F6736}" destId="{DB3011DB-70EB-41FF-BF48-587ABB9798AD}" srcOrd="1" destOrd="0" presId="urn:microsoft.com/office/officeart/2005/8/layout/orgChart1"/>
    <dgm:cxn modelId="{84AEED5A-6FA0-47EB-863E-A24C72C9FF7C}" type="presParOf" srcId="{DB3011DB-70EB-41FF-BF48-587ABB9798AD}" destId="{86236060-3FD1-497F-9F72-DAB8885C4CDF}" srcOrd="0" destOrd="0" presId="urn:microsoft.com/office/officeart/2005/8/layout/orgChart1"/>
    <dgm:cxn modelId="{3B054FC5-BD8F-4725-963F-65F89E52BFC8}" type="presParOf" srcId="{86236060-3FD1-497F-9F72-DAB8885C4CDF}" destId="{E707E0E6-1717-4DD3-9BEE-3EB38C44C624}" srcOrd="0" destOrd="0" presId="urn:microsoft.com/office/officeart/2005/8/layout/orgChart1"/>
    <dgm:cxn modelId="{F1B7F92A-1362-496A-86D3-3A57200DE941}" type="presParOf" srcId="{86236060-3FD1-497F-9F72-DAB8885C4CDF}" destId="{1BD183A3-1870-4DFC-BEA3-B71357907682}" srcOrd="1" destOrd="0" presId="urn:microsoft.com/office/officeart/2005/8/layout/orgChart1"/>
    <dgm:cxn modelId="{416CFA87-8708-43D0-979A-4001E1C9C0CD}" type="presParOf" srcId="{DB3011DB-70EB-41FF-BF48-587ABB9798AD}" destId="{1355DCC7-3224-4DC4-BFCD-F3032AC8DF82}" srcOrd="1" destOrd="0" presId="urn:microsoft.com/office/officeart/2005/8/layout/orgChart1"/>
    <dgm:cxn modelId="{F8E08A0A-FB09-435F-B108-6822849BD777}" type="presParOf" srcId="{DB3011DB-70EB-41FF-BF48-587ABB9798AD}" destId="{CC34C2BB-F8AF-4562-9057-5C03496A7E4F}" srcOrd="2" destOrd="0" presId="urn:microsoft.com/office/officeart/2005/8/layout/orgChart1"/>
    <dgm:cxn modelId="{41E78320-9DE6-4CD3-8DF0-8A54C721A557}" type="presParOf" srcId="{653EA30A-4A6A-46F7-A1B2-B02924DB996C}" destId="{F644E147-89BA-478B-AE7F-1E4E77A5F0C8}" srcOrd="2" destOrd="0" presId="urn:microsoft.com/office/officeart/2005/8/layout/orgChart1"/>
    <dgm:cxn modelId="{1CFE6640-6455-4339-B435-D757AAAFE4B1}" type="presParOf" srcId="{653EA30A-4A6A-46F7-A1B2-B02924DB996C}" destId="{E1F1F8A4-CD9C-49A9-A031-47A853FEFE91}" srcOrd="3" destOrd="0" presId="urn:microsoft.com/office/officeart/2005/8/layout/orgChart1"/>
    <dgm:cxn modelId="{045315C5-912F-4043-8FCA-71916063F5F3}" type="presParOf" srcId="{E1F1F8A4-CD9C-49A9-A031-47A853FEFE91}" destId="{ED32B8A0-BFD3-4FA4-8637-392B46353D13}" srcOrd="0" destOrd="0" presId="urn:microsoft.com/office/officeart/2005/8/layout/orgChart1"/>
    <dgm:cxn modelId="{3F3E889C-8A00-44F5-8374-FBEDB89EFADC}" type="presParOf" srcId="{ED32B8A0-BFD3-4FA4-8637-392B46353D13}" destId="{54DB4B97-5029-4FF0-B239-674C3FD67C1C}" srcOrd="0" destOrd="0" presId="urn:microsoft.com/office/officeart/2005/8/layout/orgChart1"/>
    <dgm:cxn modelId="{C762F576-3364-4828-A15E-F9E1FA26CE3D}" type="presParOf" srcId="{ED32B8A0-BFD3-4FA4-8637-392B46353D13}" destId="{6DEA7785-A81C-48D0-893A-D1D72C1D996B}" srcOrd="1" destOrd="0" presId="urn:microsoft.com/office/officeart/2005/8/layout/orgChart1"/>
    <dgm:cxn modelId="{45520F6E-9DAD-4C92-A3ED-DDE0F9FA7071}" type="presParOf" srcId="{E1F1F8A4-CD9C-49A9-A031-47A853FEFE91}" destId="{C3A49AFA-6CAE-4E78-8F57-DE49AA6203C5}" srcOrd="1" destOrd="0" presId="urn:microsoft.com/office/officeart/2005/8/layout/orgChart1"/>
    <dgm:cxn modelId="{628337E2-4BD0-4058-8B65-7A92FBF2E776}" type="presParOf" srcId="{C3A49AFA-6CAE-4E78-8F57-DE49AA6203C5}" destId="{6CC50D59-37D5-4BBD-BE1B-63D991EA83CF}" srcOrd="0" destOrd="0" presId="urn:microsoft.com/office/officeart/2005/8/layout/orgChart1"/>
    <dgm:cxn modelId="{D0B9B2E3-F931-4254-B533-1A3BAB26E79C}" type="presParOf" srcId="{C3A49AFA-6CAE-4E78-8F57-DE49AA6203C5}" destId="{2C0F458B-6F8D-46D5-8945-9A7EC050A60C}" srcOrd="1" destOrd="0" presId="urn:microsoft.com/office/officeart/2005/8/layout/orgChart1"/>
    <dgm:cxn modelId="{00215933-2B41-4D24-950F-5FF30A2422BA}" type="presParOf" srcId="{2C0F458B-6F8D-46D5-8945-9A7EC050A60C}" destId="{83572E93-6770-4A28-8EFA-F1F5C1129606}" srcOrd="0" destOrd="0" presId="urn:microsoft.com/office/officeart/2005/8/layout/orgChart1"/>
    <dgm:cxn modelId="{DD190F3E-81B7-494B-A38C-2B2B8A7EBBF1}" type="presParOf" srcId="{83572E93-6770-4A28-8EFA-F1F5C1129606}" destId="{9A2E1B0E-52C1-4994-BEFA-B4F41938E3AA}" srcOrd="0" destOrd="0" presId="urn:microsoft.com/office/officeart/2005/8/layout/orgChart1"/>
    <dgm:cxn modelId="{5F2E0974-0483-47A8-9C9E-787818AC9319}" type="presParOf" srcId="{83572E93-6770-4A28-8EFA-F1F5C1129606}" destId="{F488BB94-B0A5-40D2-837A-2C5437ADA4C2}" srcOrd="1" destOrd="0" presId="urn:microsoft.com/office/officeart/2005/8/layout/orgChart1"/>
    <dgm:cxn modelId="{8BC74B8B-DA12-473A-A30B-0E875E90CFD5}" type="presParOf" srcId="{2C0F458B-6F8D-46D5-8945-9A7EC050A60C}" destId="{3279E2BF-AA4C-4265-B1CC-ADB869888C04}" srcOrd="1" destOrd="0" presId="urn:microsoft.com/office/officeart/2005/8/layout/orgChart1"/>
    <dgm:cxn modelId="{5E7F0271-36A2-46A4-82AA-427C4E0A5B7F}" type="presParOf" srcId="{2C0F458B-6F8D-46D5-8945-9A7EC050A60C}" destId="{93D16EFE-6784-4122-A98B-AC8B33C4C81F}" srcOrd="2" destOrd="0" presId="urn:microsoft.com/office/officeart/2005/8/layout/orgChart1"/>
    <dgm:cxn modelId="{345376DA-93D2-49ED-94ED-87C2F3A5D340}" type="presParOf" srcId="{C3A49AFA-6CAE-4E78-8F57-DE49AA6203C5}" destId="{C63502B2-B41A-478D-B049-F78CA5CAC2EA}" srcOrd="2" destOrd="0" presId="urn:microsoft.com/office/officeart/2005/8/layout/orgChart1"/>
    <dgm:cxn modelId="{21D60366-CBA4-41AF-BC28-DA22CD8B57EB}" type="presParOf" srcId="{C3A49AFA-6CAE-4E78-8F57-DE49AA6203C5}" destId="{61B261A0-9DE6-430A-B0B8-C5159BD98794}" srcOrd="3" destOrd="0" presId="urn:microsoft.com/office/officeart/2005/8/layout/orgChart1"/>
    <dgm:cxn modelId="{7EA13864-E1CB-4490-9DB0-4F0507D0148C}" type="presParOf" srcId="{61B261A0-9DE6-430A-B0B8-C5159BD98794}" destId="{68375EAE-D4EE-4268-9200-2ED00A9E96C5}" srcOrd="0" destOrd="0" presId="urn:microsoft.com/office/officeart/2005/8/layout/orgChart1"/>
    <dgm:cxn modelId="{C27DA2B7-DEB7-4781-8E6F-13417CC4FB66}" type="presParOf" srcId="{68375EAE-D4EE-4268-9200-2ED00A9E96C5}" destId="{BBC5F6D2-54D2-4B12-90CD-0C641F3368BE}" srcOrd="0" destOrd="0" presId="urn:microsoft.com/office/officeart/2005/8/layout/orgChart1"/>
    <dgm:cxn modelId="{68C33012-9FC5-49CD-BF96-F64DB127ACAC}" type="presParOf" srcId="{68375EAE-D4EE-4268-9200-2ED00A9E96C5}" destId="{1FEA7C3A-74D2-4F19-ADF7-69EE67281F9E}" srcOrd="1" destOrd="0" presId="urn:microsoft.com/office/officeart/2005/8/layout/orgChart1"/>
    <dgm:cxn modelId="{F86A656E-AE48-499C-9A08-8A45C7AE8B2B}" type="presParOf" srcId="{61B261A0-9DE6-430A-B0B8-C5159BD98794}" destId="{ECFC0614-5D20-4CAD-BAB0-F2B23FE1293D}" srcOrd="1" destOrd="0" presId="urn:microsoft.com/office/officeart/2005/8/layout/orgChart1"/>
    <dgm:cxn modelId="{3FD2DFB0-119C-4AE5-BAF3-98CC2426E19C}" type="presParOf" srcId="{61B261A0-9DE6-430A-B0B8-C5159BD98794}" destId="{3515DF0A-DCEB-4153-87D4-6EC39DCA1746}" srcOrd="2" destOrd="0" presId="urn:microsoft.com/office/officeart/2005/8/layout/orgChart1"/>
    <dgm:cxn modelId="{FF83AB60-FBEA-43B8-862B-B295641196B3}" type="presParOf" srcId="{C3A49AFA-6CAE-4E78-8F57-DE49AA6203C5}" destId="{62E419B1-BA09-4B00-A13D-45DD870BB476}" srcOrd="4" destOrd="0" presId="urn:microsoft.com/office/officeart/2005/8/layout/orgChart1"/>
    <dgm:cxn modelId="{CA9CBFD0-EF9A-4648-9859-192C94AAAC7C}" type="presParOf" srcId="{C3A49AFA-6CAE-4E78-8F57-DE49AA6203C5}" destId="{3B80D7EC-E36D-4779-9313-BD454EF4CB87}" srcOrd="5" destOrd="0" presId="urn:microsoft.com/office/officeart/2005/8/layout/orgChart1"/>
    <dgm:cxn modelId="{2649FE76-DC5A-40A0-9622-2D4E51014C65}" type="presParOf" srcId="{3B80D7EC-E36D-4779-9313-BD454EF4CB87}" destId="{CF6DC356-FA61-4818-9615-AB62D4E18DD2}" srcOrd="0" destOrd="0" presId="urn:microsoft.com/office/officeart/2005/8/layout/orgChart1"/>
    <dgm:cxn modelId="{67B86470-DBA3-4AE4-81C3-B8F4351E1932}" type="presParOf" srcId="{CF6DC356-FA61-4818-9615-AB62D4E18DD2}" destId="{901CA883-4F8C-4D4F-AA86-1A441D1A7D09}" srcOrd="0" destOrd="0" presId="urn:microsoft.com/office/officeart/2005/8/layout/orgChart1"/>
    <dgm:cxn modelId="{3C0306FA-C508-4F78-8730-A1BB77FE18E1}" type="presParOf" srcId="{CF6DC356-FA61-4818-9615-AB62D4E18DD2}" destId="{845FE2B1-89B6-4487-93BD-D0E82B112396}" srcOrd="1" destOrd="0" presId="urn:microsoft.com/office/officeart/2005/8/layout/orgChart1"/>
    <dgm:cxn modelId="{9BFEB0E8-5B32-4FD7-BEF6-E533E8676790}" type="presParOf" srcId="{3B80D7EC-E36D-4779-9313-BD454EF4CB87}" destId="{E922058E-F19E-4137-A542-42755608C6E6}" srcOrd="1" destOrd="0" presId="urn:microsoft.com/office/officeart/2005/8/layout/orgChart1"/>
    <dgm:cxn modelId="{24D34593-E404-4AF0-9949-BD000B5E8490}" type="presParOf" srcId="{3B80D7EC-E36D-4779-9313-BD454EF4CB87}" destId="{0AF3ACA2-866B-4CCA-A986-1B1784FE72B4}" srcOrd="2" destOrd="0" presId="urn:microsoft.com/office/officeart/2005/8/layout/orgChart1"/>
    <dgm:cxn modelId="{9E90704F-2F27-4F17-98F2-F280FD8416F8}" type="presParOf" srcId="{C3A49AFA-6CAE-4E78-8F57-DE49AA6203C5}" destId="{0AB50A68-A6C4-4436-92A5-844B500579EE}" srcOrd="6" destOrd="0" presId="urn:microsoft.com/office/officeart/2005/8/layout/orgChart1"/>
    <dgm:cxn modelId="{8E46B640-4593-45CC-81D3-BBFD8F1F791A}" type="presParOf" srcId="{C3A49AFA-6CAE-4E78-8F57-DE49AA6203C5}" destId="{DFCA3ABB-5375-4C25-A23A-67C49F77AC3B}" srcOrd="7" destOrd="0" presId="urn:microsoft.com/office/officeart/2005/8/layout/orgChart1"/>
    <dgm:cxn modelId="{648079FE-08DE-4FC8-A3D1-B2D9593ABC49}" type="presParOf" srcId="{DFCA3ABB-5375-4C25-A23A-67C49F77AC3B}" destId="{A4C54EF5-3CDA-4F92-BC03-9E1CCB0FE146}" srcOrd="0" destOrd="0" presId="urn:microsoft.com/office/officeart/2005/8/layout/orgChart1"/>
    <dgm:cxn modelId="{3F28892D-999F-4F1F-8977-49BF17067250}" type="presParOf" srcId="{A4C54EF5-3CDA-4F92-BC03-9E1CCB0FE146}" destId="{4C022777-8B64-4054-898C-00057E61607B}" srcOrd="0" destOrd="0" presId="urn:microsoft.com/office/officeart/2005/8/layout/orgChart1"/>
    <dgm:cxn modelId="{C198CD83-2609-4CB9-9E53-C7B0258F4533}" type="presParOf" srcId="{A4C54EF5-3CDA-4F92-BC03-9E1CCB0FE146}" destId="{CFB4FF55-EE08-4FF3-BDFF-24EC980827D2}" srcOrd="1" destOrd="0" presId="urn:microsoft.com/office/officeart/2005/8/layout/orgChart1"/>
    <dgm:cxn modelId="{FE78CB89-8004-4E07-859C-C973E598A3AB}" type="presParOf" srcId="{DFCA3ABB-5375-4C25-A23A-67C49F77AC3B}" destId="{EC487640-0F61-45E8-B296-DDAB81C855B8}" srcOrd="1" destOrd="0" presId="urn:microsoft.com/office/officeart/2005/8/layout/orgChart1"/>
    <dgm:cxn modelId="{44FC03D8-AD23-4394-8FFE-2122A6309B41}" type="presParOf" srcId="{DFCA3ABB-5375-4C25-A23A-67C49F77AC3B}" destId="{E59A8073-1C20-4736-BB5C-8F39F5FC7854}" srcOrd="2" destOrd="0" presId="urn:microsoft.com/office/officeart/2005/8/layout/orgChart1"/>
    <dgm:cxn modelId="{CC4605AE-5BFC-47EA-B7FF-235DE6F1F29E}" type="presParOf" srcId="{E1F1F8A4-CD9C-49A9-A031-47A853FEFE91}" destId="{E37A7F90-7A31-43C8-B97F-2FE9E31719DD}" srcOrd="2" destOrd="0" presId="urn:microsoft.com/office/officeart/2005/8/layout/orgChart1"/>
    <dgm:cxn modelId="{9CFAC3CF-67FA-43DD-909B-8CF6B35671BE}" type="presParOf" srcId="{653EA30A-4A6A-46F7-A1B2-B02924DB996C}" destId="{013B007F-1C26-4B2A-9220-620611F9880F}" srcOrd="4" destOrd="0" presId="urn:microsoft.com/office/officeart/2005/8/layout/orgChart1"/>
    <dgm:cxn modelId="{1AE2BC05-73F9-4CD0-AD42-1DF604411B2A}" type="presParOf" srcId="{653EA30A-4A6A-46F7-A1B2-B02924DB996C}" destId="{803FAC82-489F-4DF0-A73A-9812339F0450}" srcOrd="5" destOrd="0" presId="urn:microsoft.com/office/officeart/2005/8/layout/orgChart1"/>
    <dgm:cxn modelId="{FDC0B22C-FA22-432A-8DC8-1BD3448D3F7D}" type="presParOf" srcId="{803FAC82-489F-4DF0-A73A-9812339F0450}" destId="{1E82E03C-FE56-46AE-A918-2A65F460BEFD}" srcOrd="0" destOrd="0" presId="urn:microsoft.com/office/officeart/2005/8/layout/orgChart1"/>
    <dgm:cxn modelId="{1BCCC38D-5BA1-44B5-84A9-647C1B529AAB}" type="presParOf" srcId="{1E82E03C-FE56-46AE-A918-2A65F460BEFD}" destId="{0468641A-48ED-4CA7-997F-D8BE2874A125}" srcOrd="0" destOrd="0" presId="urn:microsoft.com/office/officeart/2005/8/layout/orgChart1"/>
    <dgm:cxn modelId="{23844EC1-D6D7-4F87-834E-3764CFA53B21}" type="presParOf" srcId="{1E82E03C-FE56-46AE-A918-2A65F460BEFD}" destId="{12972B39-57BD-4910-925E-0D3100AAEA8F}" srcOrd="1" destOrd="0" presId="urn:microsoft.com/office/officeart/2005/8/layout/orgChart1"/>
    <dgm:cxn modelId="{1409B8DA-65A8-4EDB-9583-12DE3E63A648}" type="presParOf" srcId="{803FAC82-489F-4DF0-A73A-9812339F0450}" destId="{927EF98C-667D-4EA3-8FB5-84068316B4AC}" srcOrd="1" destOrd="0" presId="urn:microsoft.com/office/officeart/2005/8/layout/orgChart1"/>
    <dgm:cxn modelId="{2CCADAB8-5724-417E-919F-88F3650C0B06}" type="presParOf" srcId="{803FAC82-489F-4DF0-A73A-9812339F0450}" destId="{600FDACD-EE35-4F50-95DB-8EB522884E04}" srcOrd="2" destOrd="0" presId="urn:microsoft.com/office/officeart/2005/8/layout/orgChart1"/>
    <dgm:cxn modelId="{3A94798F-C628-4196-B3F8-BE328C562ED3}" type="presParOf" srcId="{57DD9175-3E59-40B9-87CC-1B4309604F42}" destId="{E24EB234-3D61-40E0-9792-20CE4740B908}" srcOrd="2" destOrd="0" presId="urn:microsoft.com/office/officeart/2005/8/layout/orgChart1"/>
    <dgm:cxn modelId="{71B3BEFD-17C4-49D2-BBEB-F4D4EFE15EF4}" type="presParOf" srcId="{56CFEBA1-64DF-4664-AB0C-E2AC8E8AED9B}" destId="{78994F2C-5A18-4D53-A5FD-D8AD4FA12A36}" srcOrd="8" destOrd="0" presId="urn:microsoft.com/office/officeart/2005/8/layout/orgChart1"/>
    <dgm:cxn modelId="{58F0426C-7810-483F-A0C6-CF1DE529FE20}" type="presParOf" srcId="{56CFEBA1-64DF-4664-AB0C-E2AC8E8AED9B}" destId="{15C4B21E-71CE-4A91-9B65-7B1F4065EF1F}" srcOrd="9" destOrd="0" presId="urn:microsoft.com/office/officeart/2005/8/layout/orgChart1"/>
    <dgm:cxn modelId="{262325F7-CDEF-4D8D-9CB9-7E2C7D6D761C}" type="presParOf" srcId="{15C4B21E-71CE-4A91-9B65-7B1F4065EF1F}" destId="{5DBC59F4-70F3-43A7-8357-352ABD7139D1}" srcOrd="0" destOrd="0" presId="urn:microsoft.com/office/officeart/2005/8/layout/orgChart1"/>
    <dgm:cxn modelId="{C644DC96-57A7-4C8B-AE3A-74B629A52054}" type="presParOf" srcId="{5DBC59F4-70F3-43A7-8357-352ABD7139D1}" destId="{68ADFF39-986E-45A7-BE8D-14FB5FD2565B}" srcOrd="0" destOrd="0" presId="urn:microsoft.com/office/officeart/2005/8/layout/orgChart1"/>
    <dgm:cxn modelId="{9857AF90-1381-4574-ABC1-86CF05402A2F}" type="presParOf" srcId="{5DBC59F4-70F3-43A7-8357-352ABD7139D1}" destId="{312E4395-0BE7-4FD0-8B93-BFB8332E67F6}" srcOrd="1" destOrd="0" presId="urn:microsoft.com/office/officeart/2005/8/layout/orgChart1"/>
    <dgm:cxn modelId="{2527F04B-3BC7-4BC8-88A3-043E01E3FA28}" type="presParOf" srcId="{15C4B21E-71CE-4A91-9B65-7B1F4065EF1F}" destId="{8853C7FD-F1E5-4058-A4DF-77E8593B5AB3}" srcOrd="1" destOrd="0" presId="urn:microsoft.com/office/officeart/2005/8/layout/orgChart1"/>
    <dgm:cxn modelId="{F7CBE2EF-86D3-4595-9BA3-647F401D303B}" type="presParOf" srcId="{8853C7FD-F1E5-4058-A4DF-77E8593B5AB3}" destId="{F7FC947F-F558-48B4-B7CA-7E9CCB0A265C}" srcOrd="0" destOrd="0" presId="urn:microsoft.com/office/officeart/2005/8/layout/orgChart1"/>
    <dgm:cxn modelId="{552D4FA8-95D4-4883-9D96-AA1C018C26C4}" type="presParOf" srcId="{8853C7FD-F1E5-4058-A4DF-77E8593B5AB3}" destId="{FE48DCC5-BC91-4011-B303-8EA4D7C73C79}" srcOrd="1" destOrd="0" presId="urn:microsoft.com/office/officeart/2005/8/layout/orgChart1"/>
    <dgm:cxn modelId="{34C39F82-5F20-4A8F-99DB-56B3C6142B19}" type="presParOf" srcId="{FE48DCC5-BC91-4011-B303-8EA4D7C73C79}" destId="{FDF35E91-0A0B-4C52-9A51-C39A3B4450C4}" srcOrd="0" destOrd="0" presId="urn:microsoft.com/office/officeart/2005/8/layout/orgChart1"/>
    <dgm:cxn modelId="{52BF00DE-168B-4FC5-AAB8-C07404204AE8}" type="presParOf" srcId="{FDF35E91-0A0B-4C52-9A51-C39A3B4450C4}" destId="{EADCB163-78DA-4B27-8570-C043B8B839B6}" srcOrd="0" destOrd="0" presId="urn:microsoft.com/office/officeart/2005/8/layout/orgChart1"/>
    <dgm:cxn modelId="{7EF8FE5C-D88D-40F6-82BF-BE055A4B80BA}" type="presParOf" srcId="{FDF35E91-0A0B-4C52-9A51-C39A3B4450C4}" destId="{C9059463-86D5-4DE1-9BB4-EF53A92B6A5B}" srcOrd="1" destOrd="0" presId="urn:microsoft.com/office/officeart/2005/8/layout/orgChart1"/>
    <dgm:cxn modelId="{380E4649-E639-4802-A385-530A6A65382A}" type="presParOf" srcId="{FE48DCC5-BC91-4011-B303-8EA4D7C73C79}" destId="{B3724B2F-9A3E-4007-BD40-C3F5A41B8EF7}" srcOrd="1" destOrd="0" presId="urn:microsoft.com/office/officeart/2005/8/layout/orgChart1"/>
    <dgm:cxn modelId="{97C1E4F3-9591-4A4C-A37E-A4695F8A6633}" type="presParOf" srcId="{B3724B2F-9A3E-4007-BD40-C3F5A41B8EF7}" destId="{DF882489-4FB5-4BC3-B998-0E817D9DE9AF}" srcOrd="0" destOrd="0" presId="urn:microsoft.com/office/officeart/2005/8/layout/orgChart1"/>
    <dgm:cxn modelId="{1C6234C1-D859-4A68-8C5D-BF0A831781FB}" type="presParOf" srcId="{B3724B2F-9A3E-4007-BD40-C3F5A41B8EF7}" destId="{500E6615-28AC-4A50-917E-645A963374D3}" srcOrd="1" destOrd="0" presId="urn:microsoft.com/office/officeart/2005/8/layout/orgChart1"/>
    <dgm:cxn modelId="{2499B284-4753-4A57-B65F-74C074C91916}" type="presParOf" srcId="{500E6615-28AC-4A50-917E-645A963374D3}" destId="{1872BC68-AED7-407A-99B9-236A677FF84A}" srcOrd="0" destOrd="0" presId="urn:microsoft.com/office/officeart/2005/8/layout/orgChart1"/>
    <dgm:cxn modelId="{68A251C8-F201-4CF9-A287-22BC85A6469E}" type="presParOf" srcId="{1872BC68-AED7-407A-99B9-236A677FF84A}" destId="{BC244D75-4DBA-417B-982C-4845C46209DA}" srcOrd="0" destOrd="0" presId="urn:microsoft.com/office/officeart/2005/8/layout/orgChart1"/>
    <dgm:cxn modelId="{0EDF736F-F1DC-4C32-8622-3DE8EB28B8CF}" type="presParOf" srcId="{1872BC68-AED7-407A-99B9-236A677FF84A}" destId="{796DDB04-5AE5-4EF4-A0F7-65B3358D6E3F}" srcOrd="1" destOrd="0" presId="urn:microsoft.com/office/officeart/2005/8/layout/orgChart1"/>
    <dgm:cxn modelId="{DE64EFDC-E89B-4BD9-AEB4-D71F413C6B0E}" type="presParOf" srcId="{500E6615-28AC-4A50-917E-645A963374D3}" destId="{61998D6B-BDF7-471C-9E8B-B3C5D2F9DECE}" srcOrd="1" destOrd="0" presId="urn:microsoft.com/office/officeart/2005/8/layout/orgChart1"/>
    <dgm:cxn modelId="{CD437C6B-87F2-42B1-844C-31DD52EEB0A9}" type="presParOf" srcId="{500E6615-28AC-4A50-917E-645A963374D3}" destId="{97DF9357-1220-4DA4-BAA8-FB92C09403D4}" srcOrd="2" destOrd="0" presId="urn:microsoft.com/office/officeart/2005/8/layout/orgChart1"/>
    <dgm:cxn modelId="{B6703077-96DC-48E5-8B99-71C4B30D4C21}" type="presParOf" srcId="{FE48DCC5-BC91-4011-B303-8EA4D7C73C79}" destId="{D5829EBA-58D3-426C-B516-55BE3231ABC9}" srcOrd="2" destOrd="0" presId="urn:microsoft.com/office/officeart/2005/8/layout/orgChart1"/>
    <dgm:cxn modelId="{0D679876-2333-4EA3-864D-9EE4E20B762A}" type="presParOf" srcId="{8853C7FD-F1E5-4058-A4DF-77E8593B5AB3}" destId="{EB1C1F71-C28D-46FD-B297-0976D14E237B}" srcOrd="2" destOrd="0" presId="urn:microsoft.com/office/officeart/2005/8/layout/orgChart1"/>
    <dgm:cxn modelId="{08692BAB-4A1E-4445-8D20-DE80AD78A140}" type="presParOf" srcId="{8853C7FD-F1E5-4058-A4DF-77E8593B5AB3}" destId="{32C6388F-AAAC-40F0-B75A-25AD2CD18771}" srcOrd="3" destOrd="0" presId="urn:microsoft.com/office/officeart/2005/8/layout/orgChart1"/>
    <dgm:cxn modelId="{F79B4A58-C91B-4E18-899C-D604E785F5BA}" type="presParOf" srcId="{32C6388F-AAAC-40F0-B75A-25AD2CD18771}" destId="{121BF2A8-8725-4EA1-BFC2-966395E6DF78}" srcOrd="0" destOrd="0" presId="urn:microsoft.com/office/officeart/2005/8/layout/orgChart1"/>
    <dgm:cxn modelId="{CB632034-17F6-43CF-BEF3-E044037A54A6}" type="presParOf" srcId="{121BF2A8-8725-4EA1-BFC2-966395E6DF78}" destId="{7514147A-6F04-4CDC-8DC4-8402D4726A57}" srcOrd="0" destOrd="0" presId="urn:microsoft.com/office/officeart/2005/8/layout/orgChart1"/>
    <dgm:cxn modelId="{4B30897B-7AA5-456C-9A54-0CAB902CB3B0}" type="presParOf" srcId="{121BF2A8-8725-4EA1-BFC2-966395E6DF78}" destId="{B6B961E4-E391-4418-BFF3-75C67F15B586}" srcOrd="1" destOrd="0" presId="urn:microsoft.com/office/officeart/2005/8/layout/orgChart1"/>
    <dgm:cxn modelId="{B4674341-262F-4ACC-9294-B5B2015A04A2}" type="presParOf" srcId="{32C6388F-AAAC-40F0-B75A-25AD2CD18771}" destId="{D6D6ED07-EACE-4A9F-9CB5-6635F0A52D91}" srcOrd="1" destOrd="0" presId="urn:microsoft.com/office/officeart/2005/8/layout/orgChart1"/>
    <dgm:cxn modelId="{4A87BF10-6496-41EE-9C2C-3BB7DB2B24A6}" type="presParOf" srcId="{32C6388F-AAAC-40F0-B75A-25AD2CD18771}" destId="{A14E4F26-C026-4A3D-B205-BAB094C90E04}" srcOrd="2" destOrd="0" presId="urn:microsoft.com/office/officeart/2005/8/layout/orgChart1"/>
    <dgm:cxn modelId="{D8F05F30-24C1-4E2A-AD86-FF1D4ECD973E}" type="presParOf" srcId="{8853C7FD-F1E5-4058-A4DF-77E8593B5AB3}" destId="{4BBFA66B-6F64-4B31-8078-80067091B26B}" srcOrd="4" destOrd="0" presId="urn:microsoft.com/office/officeart/2005/8/layout/orgChart1"/>
    <dgm:cxn modelId="{6AB45B12-8533-41FE-81EC-F99AC1AA610A}" type="presParOf" srcId="{8853C7FD-F1E5-4058-A4DF-77E8593B5AB3}" destId="{24D2F414-EDA4-43D9-84FB-5FD98C8153DF}" srcOrd="5" destOrd="0" presId="urn:microsoft.com/office/officeart/2005/8/layout/orgChart1"/>
    <dgm:cxn modelId="{E4A20220-ED40-4B44-90A7-685E21EEE5B3}" type="presParOf" srcId="{24D2F414-EDA4-43D9-84FB-5FD98C8153DF}" destId="{BC3E0FA5-16F7-4AE2-A907-F169386CC4EC}" srcOrd="0" destOrd="0" presId="urn:microsoft.com/office/officeart/2005/8/layout/orgChart1"/>
    <dgm:cxn modelId="{F1BFB326-EC9C-4459-82E9-E3B6EE97A438}" type="presParOf" srcId="{BC3E0FA5-16F7-4AE2-A907-F169386CC4EC}" destId="{B82DD1C8-B2F7-472D-A794-A30ABC355DC7}" srcOrd="0" destOrd="0" presId="urn:microsoft.com/office/officeart/2005/8/layout/orgChart1"/>
    <dgm:cxn modelId="{0FA85732-EC7E-4D33-8130-3D40CC6D60F6}" type="presParOf" srcId="{BC3E0FA5-16F7-4AE2-A907-F169386CC4EC}" destId="{259BE44C-8119-4E0D-A58E-84EC6B4041D0}" srcOrd="1" destOrd="0" presId="urn:microsoft.com/office/officeart/2005/8/layout/orgChart1"/>
    <dgm:cxn modelId="{5FC44912-1B5A-4ACD-A9CD-2CBA5B363440}" type="presParOf" srcId="{24D2F414-EDA4-43D9-84FB-5FD98C8153DF}" destId="{CD39B7B6-1C26-4663-AE38-1387ADFC75F5}" srcOrd="1" destOrd="0" presId="urn:microsoft.com/office/officeart/2005/8/layout/orgChart1"/>
    <dgm:cxn modelId="{56E22F94-B7DB-4D2E-9F2B-E6E570864EC2}" type="presParOf" srcId="{24D2F414-EDA4-43D9-84FB-5FD98C8153DF}" destId="{26A349B8-2E5E-496E-B367-433AB4A8B3B1}" srcOrd="2" destOrd="0" presId="urn:microsoft.com/office/officeart/2005/8/layout/orgChart1"/>
    <dgm:cxn modelId="{39218CFE-A2AC-4FA2-9914-E328343E323C}" type="presParOf" srcId="{15C4B21E-71CE-4A91-9B65-7B1F4065EF1F}" destId="{E3ABC321-2F8D-4613-973E-19877FABAA33}" srcOrd="2" destOrd="0" presId="urn:microsoft.com/office/officeart/2005/8/layout/orgChart1"/>
    <dgm:cxn modelId="{25582A42-4767-4794-BF57-B3781008BF11}" type="presParOf" srcId="{56CFEBA1-64DF-4664-AB0C-E2AC8E8AED9B}" destId="{7EE1B342-30BB-49DC-B08D-EAC16ED38CEB}" srcOrd="10" destOrd="0" presId="urn:microsoft.com/office/officeart/2005/8/layout/orgChart1"/>
    <dgm:cxn modelId="{1994F11F-AA4D-4C4D-BBCE-B45345664503}" type="presParOf" srcId="{56CFEBA1-64DF-4664-AB0C-E2AC8E8AED9B}" destId="{992032FB-B6A8-41C8-BC03-69A905C06E54}" srcOrd="11" destOrd="0" presId="urn:microsoft.com/office/officeart/2005/8/layout/orgChart1"/>
    <dgm:cxn modelId="{148AB6A1-4016-4BB3-A22D-D1E646AF3856}" type="presParOf" srcId="{992032FB-B6A8-41C8-BC03-69A905C06E54}" destId="{F99B559B-07D6-44F1-A94B-961340326A64}" srcOrd="0" destOrd="0" presId="urn:microsoft.com/office/officeart/2005/8/layout/orgChart1"/>
    <dgm:cxn modelId="{88AB30A1-FE1F-4481-B839-AB0399B58C05}" type="presParOf" srcId="{F99B559B-07D6-44F1-A94B-961340326A64}" destId="{23B1574F-9035-4FE0-BA08-FB06189ED2D3}" srcOrd="0" destOrd="0" presId="urn:microsoft.com/office/officeart/2005/8/layout/orgChart1"/>
    <dgm:cxn modelId="{608CA3B7-F86A-4B35-B254-DFDB8B24FBA7}" type="presParOf" srcId="{F99B559B-07D6-44F1-A94B-961340326A64}" destId="{104444D4-9BD7-41F0-8059-9E39C4939590}" srcOrd="1" destOrd="0" presId="urn:microsoft.com/office/officeart/2005/8/layout/orgChart1"/>
    <dgm:cxn modelId="{30B92ECA-9EF7-4C23-9A79-A292253E3B46}" type="presParOf" srcId="{992032FB-B6A8-41C8-BC03-69A905C06E54}" destId="{CB6E685F-516D-44FB-A315-C1011CE482CC}" srcOrd="1" destOrd="0" presId="urn:microsoft.com/office/officeart/2005/8/layout/orgChart1"/>
    <dgm:cxn modelId="{00B76E17-DDFF-4D2B-906C-F82513FB22B0}" type="presParOf" srcId="{992032FB-B6A8-41C8-BC03-69A905C06E54}" destId="{25F5A561-8269-4A43-B684-834F82EAB820}" srcOrd="2" destOrd="0" presId="urn:microsoft.com/office/officeart/2005/8/layout/orgChart1"/>
    <dgm:cxn modelId="{A6681AD6-647E-4552-80BC-0A10EF2F2868}" type="presParOf" srcId="{56CFEBA1-64DF-4664-AB0C-E2AC8E8AED9B}" destId="{DF8583D6-BDD5-4ABB-9969-0058545031CA}" srcOrd="12" destOrd="0" presId="urn:microsoft.com/office/officeart/2005/8/layout/orgChart1"/>
    <dgm:cxn modelId="{CFF40D4D-2626-49D3-8221-F23EB536ED98}" type="presParOf" srcId="{56CFEBA1-64DF-4664-AB0C-E2AC8E8AED9B}" destId="{2279FB47-C31A-4364-9717-54DDDF564CEA}" srcOrd="13" destOrd="0" presId="urn:microsoft.com/office/officeart/2005/8/layout/orgChart1"/>
    <dgm:cxn modelId="{A01A53C1-77D7-476F-99BC-F6450AADF43B}" type="presParOf" srcId="{2279FB47-C31A-4364-9717-54DDDF564CEA}" destId="{322A3060-D18A-47A0-8E94-D92972CF36CF}" srcOrd="0" destOrd="0" presId="urn:microsoft.com/office/officeart/2005/8/layout/orgChart1"/>
    <dgm:cxn modelId="{DFC2927C-5257-4A1A-A13A-155E5C014AE6}" type="presParOf" srcId="{322A3060-D18A-47A0-8E94-D92972CF36CF}" destId="{B6CC9857-53A0-407B-A3FD-DE88BDCF3393}" srcOrd="0" destOrd="0" presId="urn:microsoft.com/office/officeart/2005/8/layout/orgChart1"/>
    <dgm:cxn modelId="{9564E448-F923-49A9-A68A-C5C4915C1459}" type="presParOf" srcId="{322A3060-D18A-47A0-8E94-D92972CF36CF}" destId="{E83E294D-C1DE-4135-BE11-9987A43ECCA2}" srcOrd="1" destOrd="0" presId="urn:microsoft.com/office/officeart/2005/8/layout/orgChart1"/>
    <dgm:cxn modelId="{667B2B9D-0706-427C-8830-19981134CC13}" type="presParOf" srcId="{2279FB47-C31A-4364-9717-54DDDF564CEA}" destId="{4EA554C7-686C-4ADE-B5CF-B536234A8FEF}" srcOrd="1" destOrd="0" presId="urn:microsoft.com/office/officeart/2005/8/layout/orgChart1"/>
    <dgm:cxn modelId="{562C6B30-30DC-4942-B22C-8A25BA5CCDDD}" type="presParOf" srcId="{2279FB47-C31A-4364-9717-54DDDF564CEA}" destId="{08B8052B-40A9-46AA-9A79-88A79F5CA33A}" srcOrd="2" destOrd="0" presId="urn:microsoft.com/office/officeart/2005/8/layout/orgChart1"/>
    <dgm:cxn modelId="{CEFEB858-FECD-4F6D-B8A1-59D73E531A77}" type="presParOf" srcId="{56CFEBA1-64DF-4664-AB0C-E2AC8E8AED9B}" destId="{37A5A74D-23C8-470F-98A3-1D59A0F4BF2B}" srcOrd="14" destOrd="0" presId="urn:microsoft.com/office/officeart/2005/8/layout/orgChart1"/>
    <dgm:cxn modelId="{E96186C8-790F-439A-B40C-948CA8462742}" type="presParOf" srcId="{56CFEBA1-64DF-4664-AB0C-E2AC8E8AED9B}" destId="{09AD0F54-653E-43B8-AFB4-578032AA6808}" srcOrd="15" destOrd="0" presId="urn:microsoft.com/office/officeart/2005/8/layout/orgChart1"/>
    <dgm:cxn modelId="{90531C7B-1BB2-4F4A-B901-148CB4D79CBD}" type="presParOf" srcId="{09AD0F54-653E-43B8-AFB4-578032AA6808}" destId="{007C7506-1C41-4BFB-BFDC-093B4CFE53C1}" srcOrd="0" destOrd="0" presId="urn:microsoft.com/office/officeart/2005/8/layout/orgChart1"/>
    <dgm:cxn modelId="{502AAB13-4813-4A25-99F2-7DE41E0547A6}" type="presParOf" srcId="{007C7506-1C41-4BFB-BFDC-093B4CFE53C1}" destId="{863A89E5-FFA3-4906-9058-5B6D331A5B9A}" srcOrd="0" destOrd="0" presId="urn:microsoft.com/office/officeart/2005/8/layout/orgChart1"/>
    <dgm:cxn modelId="{B626C374-01F6-4E5E-A222-76BCD12545CA}" type="presParOf" srcId="{007C7506-1C41-4BFB-BFDC-093B4CFE53C1}" destId="{4765B3E0-40FE-42E4-A263-250B0741ED7C}" srcOrd="1" destOrd="0" presId="urn:microsoft.com/office/officeart/2005/8/layout/orgChart1"/>
    <dgm:cxn modelId="{F157DBF0-8904-43CD-BC0D-29BB52BB9C0C}" type="presParOf" srcId="{09AD0F54-653E-43B8-AFB4-578032AA6808}" destId="{963497E9-01EA-4BD3-8F1E-30458618C46C}" srcOrd="1" destOrd="0" presId="urn:microsoft.com/office/officeart/2005/8/layout/orgChart1"/>
    <dgm:cxn modelId="{0A1CB88C-5511-478A-965F-A86BE8CCF8FA}" type="presParOf" srcId="{963497E9-01EA-4BD3-8F1E-30458618C46C}" destId="{AD8F82BD-85F6-4B2E-9626-03B368691D76}" srcOrd="0" destOrd="0" presId="urn:microsoft.com/office/officeart/2005/8/layout/orgChart1"/>
    <dgm:cxn modelId="{D595A171-CE6B-4ABE-BB42-1A0F304FB4A2}" type="presParOf" srcId="{963497E9-01EA-4BD3-8F1E-30458618C46C}" destId="{21BD15B1-D257-47BD-8091-EAB9B9988817}" srcOrd="1" destOrd="0" presId="urn:microsoft.com/office/officeart/2005/8/layout/orgChart1"/>
    <dgm:cxn modelId="{60740784-06F2-4E7A-ACE4-54114356AD49}" type="presParOf" srcId="{21BD15B1-D257-47BD-8091-EAB9B9988817}" destId="{D22D2047-C63E-407B-8F62-BFC2B16661CD}" srcOrd="0" destOrd="0" presId="urn:microsoft.com/office/officeart/2005/8/layout/orgChart1"/>
    <dgm:cxn modelId="{030F1F39-EA18-455D-A548-A69CF06B9EEA}" type="presParOf" srcId="{D22D2047-C63E-407B-8F62-BFC2B16661CD}" destId="{18D68437-6058-4B2E-9198-5CB7C3066CD8}" srcOrd="0" destOrd="0" presId="urn:microsoft.com/office/officeart/2005/8/layout/orgChart1"/>
    <dgm:cxn modelId="{A7509FF2-66F7-4987-9073-A16141967380}" type="presParOf" srcId="{D22D2047-C63E-407B-8F62-BFC2B16661CD}" destId="{204CA97D-FEED-4930-A973-24C310AA1077}" srcOrd="1" destOrd="0" presId="urn:microsoft.com/office/officeart/2005/8/layout/orgChart1"/>
    <dgm:cxn modelId="{6C40AA51-C665-4453-95EE-3677A830B94D}" type="presParOf" srcId="{21BD15B1-D257-47BD-8091-EAB9B9988817}" destId="{A17DD7A0-C2A9-4C7C-8E24-67203FACF394}" srcOrd="1" destOrd="0" presId="urn:microsoft.com/office/officeart/2005/8/layout/orgChart1"/>
    <dgm:cxn modelId="{BE0BDC4E-6B40-4F14-89C4-71AF38BBCB3E}" type="presParOf" srcId="{21BD15B1-D257-47BD-8091-EAB9B9988817}" destId="{1F332556-05E0-4762-8338-43A2C28B9F5B}" srcOrd="2" destOrd="0" presId="urn:microsoft.com/office/officeart/2005/8/layout/orgChart1"/>
    <dgm:cxn modelId="{279199D0-091F-42B5-8A3B-D3605F7A34D3}" type="presParOf" srcId="{963497E9-01EA-4BD3-8F1E-30458618C46C}" destId="{9AF8AA0D-C9B7-420E-AD57-F26C637B507E}" srcOrd="2" destOrd="0" presId="urn:microsoft.com/office/officeart/2005/8/layout/orgChart1"/>
    <dgm:cxn modelId="{C23D29AA-6C38-4118-8B4A-A5DE6D063D27}" type="presParOf" srcId="{963497E9-01EA-4BD3-8F1E-30458618C46C}" destId="{A75CFE53-8DFF-4AC5-8499-38F9AEBC9995}" srcOrd="3" destOrd="0" presId="urn:microsoft.com/office/officeart/2005/8/layout/orgChart1"/>
    <dgm:cxn modelId="{34EF0AA2-3F80-41DB-9F5F-A6673F7D9C92}" type="presParOf" srcId="{A75CFE53-8DFF-4AC5-8499-38F9AEBC9995}" destId="{DD8A6879-2CB9-4499-BE76-A506D14D1BB2}" srcOrd="0" destOrd="0" presId="urn:microsoft.com/office/officeart/2005/8/layout/orgChart1"/>
    <dgm:cxn modelId="{D704DA5E-326D-4BE5-8C5F-3F42FB973068}" type="presParOf" srcId="{DD8A6879-2CB9-4499-BE76-A506D14D1BB2}" destId="{C249CC04-B22E-4FD1-B29B-2462EDD4F722}" srcOrd="0" destOrd="0" presId="urn:microsoft.com/office/officeart/2005/8/layout/orgChart1"/>
    <dgm:cxn modelId="{1E020A4A-0937-4EF0-902E-1BA525DE3F33}" type="presParOf" srcId="{DD8A6879-2CB9-4499-BE76-A506D14D1BB2}" destId="{52A7541B-6219-4A7E-8B92-30BA7A7839C0}" srcOrd="1" destOrd="0" presId="urn:microsoft.com/office/officeart/2005/8/layout/orgChart1"/>
    <dgm:cxn modelId="{119B51A7-236B-4495-8FFD-11F1A27E1D64}" type="presParOf" srcId="{A75CFE53-8DFF-4AC5-8499-38F9AEBC9995}" destId="{34C02D39-B328-4943-8AC3-D153BF2A5186}" srcOrd="1" destOrd="0" presId="urn:microsoft.com/office/officeart/2005/8/layout/orgChart1"/>
    <dgm:cxn modelId="{D61A4793-CF30-474E-B913-CA62B696BA3C}" type="presParOf" srcId="{A75CFE53-8DFF-4AC5-8499-38F9AEBC9995}" destId="{B470C853-B79F-49B1-84CF-632B3AAE6226}" srcOrd="2" destOrd="0" presId="urn:microsoft.com/office/officeart/2005/8/layout/orgChart1"/>
    <dgm:cxn modelId="{C3FD2DD5-226F-4E9B-88BA-AECD52639231}" type="presParOf" srcId="{963497E9-01EA-4BD3-8F1E-30458618C46C}" destId="{0D9074DC-66D7-43AD-A250-A5DF34B6ACFE}" srcOrd="4" destOrd="0" presId="urn:microsoft.com/office/officeart/2005/8/layout/orgChart1"/>
    <dgm:cxn modelId="{A535A76B-0241-4D1A-8BA2-594AAB59A7B8}" type="presParOf" srcId="{963497E9-01EA-4BD3-8F1E-30458618C46C}" destId="{46D682A0-ED52-4B51-9ED5-6BA52D09888F}" srcOrd="5" destOrd="0" presId="urn:microsoft.com/office/officeart/2005/8/layout/orgChart1"/>
    <dgm:cxn modelId="{862992F3-9B0C-44BF-9F12-39BA9AE1228E}" type="presParOf" srcId="{46D682A0-ED52-4B51-9ED5-6BA52D09888F}" destId="{F75A581B-25A1-4E5A-9C06-47C2330D4B3A}" srcOrd="0" destOrd="0" presId="urn:microsoft.com/office/officeart/2005/8/layout/orgChart1"/>
    <dgm:cxn modelId="{FBB246C7-3620-4E64-BC91-D787FC97F4EE}" type="presParOf" srcId="{F75A581B-25A1-4E5A-9C06-47C2330D4B3A}" destId="{83E0D0E6-F20A-48FB-883E-51F8304248E2}" srcOrd="0" destOrd="0" presId="urn:microsoft.com/office/officeart/2005/8/layout/orgChart1"/>
    <dgm:cxn modelId="{BA83840F-552D-4B29-9004-9930BF5FF816}" type="presParOf" srcId="{F75A581B-25A1-4E5A-9C06-47C2330D4B3A}" destId="{8135AF11-02BC-4CC0-98B5-B416B8D3B2A8}" srcOrd="1" destOrd="0" presId="urn:microsoft.com/office/officeart/2005/8/layout/orgChart1"/>
    <dgm:cxn modelId="{3F0A0819-5A07-4120-A87C-FA9CCCF0763A}" type="presParOf" srcId="{46D682A0-ED52-4B51-9ED5-6BA52D09888F}" destId="{7C134E98-CCB8-4508-B7A5-CD4067447A76}" srcOrd="1" destOrd="0" presId="urn:microsoft.com/office/officeart/2005/8/layout/orgChart1"/>
    <dgm:cxn modelId="{72F480AD-B8CE-4FE6-B11F-F0036E5A750B}" type="presParOf" srcId="{46D682A0-ED52-4B51-9ED5-6BA52D09888F}" destId="{FE262DEF-04C2-44EA-80AB-FF50B2D7E0F0}" srcOrd="2" destOrd="0" presId="urn:microsoft.com/office/officeart/2005/8/layout/orgChart1"/>
    <dgm:cxn modelId="{9C740569-63EB-4F22-B5DA-31981A2B2527}" type="presParOf" srcId="{963497E9-01EA-4BD3-8F1E-30458618C46C}" destId="{4548389B-44D9-4447-A344-C799A1261C63}" srcOrd="6" destOrd="0" presId="urn:microsoft.com/office/officeart/2005/8/layout/orgChart1"/>
    <dgm:cxn modelId="{ED7CC157-5DAA-4E30-B14E-0975FC08CC5E}" type="presParOf" srcId="{963497E9-01EA-4BD3-8F1E-30458618C46C}" destId="{2FDD954A-0BED-487A-8AE1-843A040423F7}" srcOrd="7" destOrd="0" presId="urn:microsoft.com/office/officeart/2005/8/layout/orgChart1"/>
    <dgm:cxn modelId="{8739C033-D564-4665-87F9-DB5D99E48515}" type="presParOf" srcId="{2FDD954A-0BED-487A-8AE1-843A040423F7}" destId="{E9ACEFA0-10AA-41D6-8352-625F1AFEB4AF}" srcOrd="0" destOrd="0" presId="urn:microsoft.com/office/officeart/2005/8/layout/orgChart1"/>
    <dgm:cxn modelId="{6BC117F0-0FDF-4EA2-897A-1CD1275DAB9D}" type="presParOf" srcId="{E9ACEFA0-10AA-41D6-8352-625F1AFEB4AF}" destId="{419FB415-14A4-4E2D-8960-E542F2D69639}" srcOrd="0" destOrd="0" presId="urn:microsoft.com/office/officeart/2005/8/layout/orgChart1"/>
    <dgm:cxn modelId="{6B8A3938-29DF-44E3-836D-692A4FC09F68}" type="presParOf" srcId="{E9ACEFA0-10AA-41D6-8352-625F1AFEB4AF}" destId="{9900EA2A-5893-42CD-BEB0-FC14BFC9796F}" srcOrd="1" destOrd="0" presId="urn:microsoft.com/office/officeart/2005/8/layout/orgChart1"/>
    <dgm:cxn modelId="{AAA837D7-4FCA-4DA1-AE87-404B90CC9483}" type="presParOf" srcId="{2FDD954A-0BED-487A-8AE1-843A040423F7}" destId="{F1BBCF8F-EAAA-4C6D-8C23-EA56AEF35FD0}" srcOrd="1" destOrd="0" presId="urn:microsoft.com/office/officeart/2005/8/layout/orgChart1"/>
    <dgm:cxn modelId="{FF47ABC5-DEA1-424E-8063-074E543936AD}" type="presParOf" srcId="{2FDD954A-0BED-487A-8AE1-843A040423F7}" destId="{4F43108E-FB99-4BE0-BD79-0ABFB209C981}" srcOrd="2" destOrd="0" presId="urn:microsoft.com/office/officeart/2005/8/layout/orgChart1"/>
    <dgm:cxn modelId="{6DD27AF8-7B61-4235-9805-BA19C8733AB7}" type="presParOf" srcId="{09AD0F54-653E-43B8-AFB4-578032AA6808}" destId="{F3777B26-341B-4E36-B1CB-6F9DBB2D7BF3}" srcOrd="2" destOrd="0" presId="urn:microsoft.com/office/officeart/2005/8/layout/orgChart1"/>
    <dgm:cxn modelId="{7B859469-72FE-43CE-A5B0-CD5FCFCB7E1B}" type="presParOf" srcId="{4E3EAC7E-D071-4CE7-BE33-A76408C8C5BD}" destId="{D243E370-005A-4244-BE32-2FB4AC83BA4D}" srcOrd="2" destOrd="0" presId="urn:microsoft.com/office/officeart/2005/8/layout/orgChart1"/>
    <dgm:cxn modelId="{A77CF0A8-04CE-4629-A660-5CACB104B0F9}" type="presParOf" srcId="{D243E370-005A-4244-BE32-2FB4AC83BA4D}" destId="{BED393F2-4F58-4D7C-9AC1-1D7FFBFACBFB}" srcOrd="0" destOrd="0" presId="urn:microsoft.com/office/officeart/2005/8/layout/orgChart1"/>
    <dgm:cxn modelId="{98315E76-E715-4E80-A512-EAF76CDFF2A1}" type="presParOf" srcId="{D243E370-005A-4244-BE32-2FB4AC83BA4D}" destId="{EC486BFA-9F71-4F33-A690-3E91A6687899}" srcOrd="1" destOrd="0" presId="urn:microsoft.com/office/officeart/2005/8/layout/orgChart1"/>
    <dgm:cxn modelId="{567ED60A-083E-4259-BAA4-E062CEBE3484}" type="presParOf" srcId="{EC486BFA-9F71-4F33-A690-3E91A6687899}" destId="{7C9BCCC4-05F5-4EE3-9E44-23CF27CAE7AA}" srcOrd="0" destOrd="0" presId="urn:microsoft.com/office/officeart/2005/8/layout/orgChart1"/>
    <dgm:cxn modelId="{DE02F281-F9A6-4413-B9B5-4F9D3E97A1C3}" type="presParOf" srcId="{7C9BCCC4-05F5-4EE3-9E44-23CF27CAE7AA}" destId="{B2452450-4F8F-41B3-A3C2-5477E44128D3}" srcOrd="0" destOrd="0" presId="urn:microsoft.com/office/officeart/2005/8/layout/orgChart1"/>
    <dgm:cxn modelId="{588BC4E4-2CAB-4B33-9020-6B465BE4A9D1}" type="presParOf" srcId="{7C9BCCC4-05F5-4EE3-9E44-23CF27CAE7AA}" destId="{4090B210-C5C8-4E54-A5C2-538EBB48FB1E}" srcOrd="1" destOrd="0" presId="urn:microsoft.com/office/officeart/2005/8/layout/orgChart1"/>
    <dgm:cxn modelId="{C35B0B31-0E08-4C53-A6A1-12E359196ED5}" type="presParOf" srcId="{EC486BFA-9F71-4F33-A690-3E91A6687899}" destId="{67A1EA5F-9019-4024-A145-66504E9241E0}" srcOrd="1" destOrd="0" presId="urn:microsoft.com/office/officeart/2005/8/layout/orgChart1"/>
    <dgm:cxn modelId="{37DE5B7E-EC10-4415-AC08-239843BB1E38}" type="presParOf" srcId="{EC486BFA-9F71-4F33-A690-3E91A6687899}" destId="{74B4BA62-7BDA-472F-BEC2-2B1C6A93ED16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ED393F2-4F58-4D7C-9AC1-1D7FFBFACBFB}">
      <dsp:nvSpPr>
        <dsp:cNvPr id="0" name=""/>
        <dsp:cNvSpPr/>
      </dsp:nvSpPr>
      <dsp:spPr>
        <a:xfrm>
          <a:off x="3662195" y="1126353"/>
          <a:ext cx="91440" cy="158694"/>
        </a:xfrm>
        <a:custGeom>
          <a:avLst/>
          <a:gdLst/>
          <a:ahLst/>
          <a:cxnLst/>
          <a:rect l="0" t="0" r="0" b="0"/>
          <a:pathLst>
            <a:path>
              <a:moveTo>
                <a:pt x="81943" y="0"/>
              </a:moveTo>
              <a:lnTo>
                <a:pt x="81943" y="158694"/>
              </a:lnTo>
              <a:lnTo>
                <a:pt x="45720" y="15869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548389B-44D9-4447-A344-C799A1261C63}">
      <dsp:nvSpPr>
        <dsp:cNvPr id="0" name=""/>
        <dsp:cNvSpPr/>
      </dsp:nvSpPr>
      <dsp:spPr>
        <a:xfrm>
          <a:off x="7127097" y="1616236"/>
          <a:ext cx="91440" cy="154257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542579"/>
              </a:lnTo>
              <a:lnTo>
                <a:pt x="125288" y="154257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D9074DC-66D7-43AD-A250-A5DF34B6ACFE}">
      <dsp:nvSpPr>
        <dsp:cNvPr id="0" name=""/>
        <dsp:cNvSpPr/>
      </dsp:nvSpPr>
      <dsp:spPr>
        <a:xfrm>
          <a:off x="7127097" y="1616236"/>
          <a:ext cx="91440" cy="121995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219951"/>
              </a:lnTo>
              <a:lnTo>
                <a:pt x="106213" y="121995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AF8AA0D-C9B7-420E-AD57-F26C637B507E}">
      <dsp:nvSpPr>
        <dsp:cNvPr id="0" name=""/>
        <dsp:cNvSpPr/>
      </dsp:nvSpPr>
      <dsp:spPr>
        <a:xfrm>
          <a:off x="7127097" y="1616236"/>
          <a:ext cx="91440" cy="87699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876990"/>
              </a:lnTo>
              <a:lnTo>
                <a:pt x="102440" y="87699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D8F82BD-85F6-4B2E-9626-03B368691D76}">
      <dsp:nvSpPr>
        <dsp:cNvPr id="0" name=""/>
        <dsp:cNvSpPr/>
      </dsp:nvSpPr>
      <dsp:spPr>
        <a:xfrm>
          <a:off x="7127097" y="1616236"/>
          <a:ext cx="91440" cy="40033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00338"/>
              </a:lnTo>
              <a:lnTo>
                <a:pt x="97506" y="40033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7A5A74D-23C8-470F-98A3-1D59A0F4BF2B}">
      <dsp:nvSpPr>
        <dsp:cNvPr id="0" name=""/>
        <dsp:cNvSpPr/>
      </dsp:nvSpPr>
      <dsp:spPr>
        <a:xfrm>
          <a:off x="3744139" y="1126353"/>
          <a:ext cx="3566673" cy="3173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1165"/>
              </a:lnTo>
              <a:lnTo>
                <a:pt x="3566673" y="281165"/>
              </a:lnTo>
              <a:lnTo>
                <a:pt x="3566673" y="31738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F8583D6-BDD5-4ABB-9969-0058545031CA}">
      <dsp:nvSpPr>
        <dsp:cNvPr id="0" name=""/>
        <dsp:cNvSpPr/>
      </dsp:nvSpPr>
      <dsp:spPr>
        <a:xfrm>
          <a:off x="3744139" y="1126353"/>
          <a:ext cx="3149238" cy="3173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1165"/>
              </a:lnTo>
              <a:lnTo>
                <a:pt x="3149238" y="281165"/>
              </a:lnTo>
              <a:lnTo>
                <a:pt x="3149238" y="31738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EE1B342-30BB-49DC-B08D-EAC16ED38CEB}">
      <dsp:nvSpPr>
        <dsp:cNvPr id="0" name=""/>
        <dsp:cNvSpPr/>
      </dsp:nvSpPr>
      <dsp:spPr>
        <a:xfrm>
          <a:off x="3744139" y="1126353"/>
          <a:ext cx="2731802" cy="3173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1165"/>
              </a:lnTo>
              <a:lnTo>
                <a:pt x="2731802" y="281165"/>
              </a:lnTo>
              <a:lnTo>
                <a:pt x="2731802" y="31738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BBFA66B-6F64-4B31-8078-80067091B26B}">
      <dsp:nvSpPr>
        <dsp:cNvPr id="0" name=""/>
        <dsp:cNvSpPr/>
      </dsp:nvSpPr>
      <dsp:spPr>
        <a:xfrm>
          <a:off x="6058506" y="1616236"/>
          <a:ext cx="682658" cy="39537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59151"/>
              </a:lnTo>
              <a:lnTo>
                <a:pt x="682658" y="359151"/>
              </a:lnTo>
              <a:lnTo>
                <a:pt x="682658" y="39537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B1C1F71-C28D-46FD-B297-0976D14E237B}">
      <dsp:nvSpPr>
        <dsp:cNvPr id="0" name=""/>
        <dsp:cNvSpPr/>
      </dsp:nvSpPr>
      <dsp:spPr>
        <a:xfrm>
          <a:off x="6012786" y="1570516"/>
          <a:ext cx="91440" cy="91440"/>
        </a:xfrm>
        <a:custGeom>
          <a:avLst/>
          <a:gdLst/>
          <a:ahLst/>
          <a:cxnLst/>
          <a:rect l="0" t="0" r="0" b="0"/>
          <a:pathLst>
            <a:path>
              <a:moveTo>
                <a:pt x="45720" y="45720"/>
              </a:moveTo>
              <a:lnTo>
                <a:pt x="45720" y="81943"/>
              </a:lnTo>
              <a:lnTo>
                <a:pt x="60896" y="81943"/>
              </a:lnTo>
              <a:lnTo>
                <a:pt x="60896" y="11816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F882489-4FB5-4BC3-B998-0E817D9DE9AF}">
      <dsp:nvSpPr>
        <dsp:cNvPr id="0" name=""/>
        <dsp:cNvSpPr/>
      </dsp:nvSpPr>
      <dsp:spPr>
        <a:xfrm>
          <a:off x="5082701" y="1835981"/>
          <a:ext cx="104289" cy="74377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43773"/>
              </a:lnTo>
              <a:lnTo>
                <a:pt x="104289" y="74377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7FC947F-F558-48B4-B7CA-7E9CCB0A265C}">
      <dsp:nvSpPr>
        <dsp:cNvPr id="0" name=""/>
        <dsp:cNvSpPr/>
      </dsp:nvSpPr>
      <dsp:spPr>
        <a:xfrm>
          <a:off x="5360806" y="1570516"/>
          <a:ext cx="697700" cy="91440"/>
        </a:xfrm>
        <a:custGeom>
          <a:avLst/>
          <a:gdLst/>
          <a:ahLst/>
          <a:cxnLst/>
          <a:rect l="0" t="0" r="0" b="0"/>
          <a:pathLst>
            <a:path>
              <a:moveTo>
                <a:pt x="697700" y="45720"/>
              </a:moveTo>
              <a:lnTo>
                <a:pt x="697700" y="81943"/>
              </a:lnTo>
              <a:lnTo>
                <a:pt x="0" y="81943"/>
              </a:lnTo>
              <a:lnTo>
                <a:pt x="0" y="11816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8994F2C-5A18-4D53-A5FD-D8AD4FA12A36}">
      <dsp:nvSpPr>
        <dsp:cNvPr id="0" name=""/>
        <dsp:cNvSpPr/>
      </dsp:nvSpPr>
      <dsp:spPr>
        <a:xfrm>
          <a:off x="3744139" y="1126353"/>
          <a:ext cx="2314367" cy="3173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1165"/>
              </a:lnTo>
              <a:lnTo>
                <a:pt x="2314367" y="281165"/>
              </a:lnTo>
              <a:lnTo>
                <a:pt x="2314367" y="31738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13B007F-1C26-4B2A-9220-620611F9880F}">
      <dsp:nvSpPr>
        <dsp:cNvPr id="0" name=""/>
        <dsp:cNvSpPr/>
      </dsp:nvSpPr>
      <dsp:spPr>
        <a:xfrm>
          <a:off x="4281801" y="1570516"/>
          <a:ext cx="48643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0" y="81943"/>
              </a:lnTo>
              <a:lnTo>
                <a:pt x="486433" y="81943"/>
              </a:lnTo>
              <a:lnTo>
                <a:pt x="486433" y="11816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AB50A68-A6C4-4436-92A5-844B500579EE}">
      <dsp:nvSpPr>
        <dsp:cNvPr id="0" name=""/>
        <dsp:cNvSpPr/>
      </dsp:nvSpPr>
      <dsp:spPr>
        <a:xfrm>
          <a:off x="4237250" y="2032001"/>
          <a:ext cx="91440" cy="138238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382389"/>
              </a:lnTo>
              <a:lnTo>
                <a:pt x="83230" y="138238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2E419B1-BA09-4B00-A13D-45DD870BB476}">
      <dsp:nvSpPr>
        <dsp:cNvPr id="0" name=""/>
        <dsp:cNvSpPr/>
      </dsp:nvSpPr>
      <dsp:spPr>
        <a:xfrm>
          <a:off x="4237250" y="2032001"/>
          <a:ext cx="91440" cy="95034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950341"/>
              </a:lnTo>
              <a:lnTo>
                <a:pt x="83230" y="95034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63502B2-B41A-478D-B049-F78CA5CAC2EA}">
      <dsp:nvSpPr>
        <dsp:cNvPr id="0" name=""/>
        <dsp:cNvSpPr/>
      </dsp:nvSpPr>
      <dsp:spPr>
        <a:xfrm>
          <a:off x="4237250" y="2032001"/>
          <a:ext cx="91440" cy="59030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90301"/>
              </a:lnTo>
              <a:lnTo>
                <a:pt x="83230" y="59030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CC50D59-37D5-4BBD-BE1B-63D991EA83CF}">
      <dsp:nvSpPr>
        <dsp:cNvPr id="0" name=""/>
        <dsp:cNvSpPr/>
      </dsp:nvSpPr>
      <dsp:spPr>
        <a:xfrm>
          <a:off x="4202752" y="2032001"/>
          <a:ext cx="91440" cy="230262"/>
        </a:xfrm>
        <a:custGeom>
          <a:avLst/>
          <a:gdLst/>
          <a:ahLst/>
          <a:cxnLst/>
          <a:rect l="0" t="0" r="0" b="0"/>
          <a:pathLst>
            <a:path>
              <a:moveTo>
                <a:pt x="80218" y="0"/>
              </a:moveTo>
              <a:lnTo>
                <a:pt x="45720" y="23026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644E147-89BA-478B-AE7F-1E4E77A5F0C8}">
      <dsp:nvSpPr>
        <dsp:cNvPr id="0" name=""/>
        <dsp:cNvSpPr/>
      </dsp:nvSpPr>
      <dsp:spPr>
        <a:xfrm>
          <a:off x="4281801" y="1616236"/>
          <a:ext cx="139164" cy="24327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7047"/>
              </a:lnTo>
              <a:lnTo>
                <a:pt x="139164" y="207047"/>
              </a:lnTo>
              <a:lnTo>
                <a:pt x="139164" y="24327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83C5FFE-F024-43C1-9931-9DECA5684D69}">
      <dsp:nvSpPr>
        <dsp:cNvPr id="0" name=""/>
        <dsp:cNvSpPr/>
      </dsp:nvSpPr>
      <dsp:spPr>
        <a:xfrm>
          <a:off x="3713424" y="1861177"/>
          <a:ext cx="91440" cy="378959"/>
        </a:xfrm>
        <a:custGeom>
          <a:avLst/>
          <a:gdLst/>
          <a:ahLst/>
          <a:cxnLst/>
          <a:rect l="0" t="0" r="0" b="0"/>
          <a:pathLst>
            <a:path>
              <a:moveTo>
                <a:pt x="81943" y="0"/>
              </a:moveTo>
              <a:lnTo>
                <a:pt x="81943" y="378959"/>
              </a:lnTo>
              <a:lnTo>
                <a:pt x="45720" y="37895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D710F7C-4CCD-4B72-81BB-B5C6C50FA586}">
      <dsp:nvSpPr>
        <dsp:cNvPr id="0" name=""/>
        <dsp:cNvSpPr/>
      </dsp:nvSpPr>
      <dsp:spPr>
        <a:xfrm>
          <a:off x="3749648" y="1861177"/>
          <a:ext cx="91440" cy="211695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116958"/>
              </a:lnTo>
              <a:lnTo>
                <a:pt x="89371" y="211695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312273A-A84C-41AC-8695-2965515C6635}">
      <dsp:nvSpPr>
        <dsp:cNvPr id="0" name=""/>
        <dsp:cNvSpPr/>
      </dsp:nvSpPr>
      <dsp:spPr>
        <a:xfrm>
          <a:off x="3749648" y="1861177"/>
          <a:ext cx="91440" cy="177678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776787"/>
              </a:lnTo>
              <a:lnTo>
                <a:pt x="89371" y="177678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C139388-5ECD-4DC7-8638-1F253885FC85}">
      <dsp:nvSpPr>
        <dsp:cNvPr id="0" name=""/>
        <dsp:cNvSpPr/>
      </dsp:nvSpPr>
      <dsp:spPr>
        <a:xfrm>
          <a:off x="3795368" y="1861177"/>
          <a:ext cx="93063" cy="140919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09197"/>
              </a:lnTo>
              <a:lnTo>
                <a:pt x="93063" y="140919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0302308-01D3-4037-972E-9A7AFC42ADD4}">
      <dsp:nvSpPr>
        <dsp:cNvPr id="0" name=""/>
        <dsp:cNvSpPr/>
      </dsp:nvSpPr>
      <dsp:spPr>
        <a:xfrm>
          <a:off x="3749648" y="1861177"/>
          <a:ext cx="91440" cy="95243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952430"/>
              </a:lnTo>
              <a:lnTo>
                <a:pt x="89371" y="95243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A9E1641-D98B-4287-86D6-2D85A5CF719A}">
      <dsp:nvSpPr>
        <dsp:cNvPr id="0" name=""/>
        <dsp:cNvSpPr/>
      </dsp:nvSpPr>
      <dsp:spPr>
        <a:xfrm>
          <a:off x="3795368" y="1570516"/>
          <a:ext cx="486433" cy="91440"/>
        </a:xfrm>
        <a:custGeom>
          <a:avLst/>
          <a:gdLst/>
          <a:ahLst/>
          <a:cxnLst/>
          <a:rect l="0" t="0" r="0" b="0"/>
          <a:pathLst>
            <a:path>
              <a:moveTo>
                <a:pt x="486433" y="45720"/>
              </a:moveTo>
              <a:lnTo>
                <a:pt x="486433" y="81943"/>
              </a:lnTo>
              <a:lnTo>
                <a:pt x="0" y="81943"/>
              </a:lnTo>
              <a:lnTo>
                <a:pt x="0" y="11816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D51DE64-136E-4E35-BD67-D47DEF1274CA}">
      <dsp:nvSpPr>
        <dsp:cNvPr id="0" name=""/>
        <dsp:cNvSpPr/>
      </dsp:nvSpPr>
      <dsp:spPr>
        <a:xfrm>
          <a:off x="3744139" y="1126353"/>
          <a:ext cx="537661" cy="3173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1165"/>
              </a:lnTo>
              <a:lnTo>
                <a:pt x="537661" y="281165"/>
              </a:lnTo>
              <a:lnTo>
                <a:pt x="537661" y="31738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CE9D76-E12C-4BA2-A678-7DEE8B5085ED}">
      <dsp:nvSpPr>
        <dsp:cNvPr id="0" name=""/>
        <dsp:cNvSpPr/>
      </dsp:nvSpPr>
      <dsp:spPr>
        <a:xfrm>
          <a:off x="2899253" y="1861177"/>
          <a:ext cx="91440" cy="64857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48577"/>
              </a:lnTo>
              <a:lnTo>
                <a:pt x="97468" y="64857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32F7DF2-AF06-4097-8A63-36D34C8F365C}">
      <dsp:nvSpPr>
        <dsp:cNvPr id="0" name=""/>
        <dsp:cNvSpPr/>
      </dsp:nvSpPr>
      <dsp:spPr>
        <a:xfrm>
          <a:off x="2899253" y="1861177"/>
          <a:ext cx="91440" cy="40363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03635"/>
              </a:lnTo>
              <a:lnTo>
                <a:pt x="97468" y="40363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B795F47-4C8C-4819-81B7-E36F5EFB3454}">
      <dsp:nvSpPr>
        <dsp:cNvPr id="0" name=""/>
        <dsp:cNvSpPr/>
      </dsp:nvSpPr>
      <dsp:spPr>
        <a:xfrm>
          <a:off x="2899253" y="1861177"/>
          <a:ext cx="91440" cy="15869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58694"/>
              </a:lnTo>
              <a:lnTo>
                <a:pt x="97468" y="15869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2D5F68B-FFA4-4160-B5B0-ECB86670ED25}">
      <dsp:nvSpPr>
        <dsp:cNvPr id="0" name=""/>
        <dsp:cNvSpPr/>
      </dsp:nvSpPr>
      <dsp:spPr>
        <a:xfrm>
          <a:off x="2123908" y="1570516"/>
          <a:ext cx="959059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0" y="81943"/>
              </a:lnTo>
              <a:lnTo>
                <a:pt x="959059" y="81943"/>
              </a:lnTo>
              <a:lnTo>
                <a:pt x="959059" y="11816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3654062-3ADC-4FB8-9847-ED1A43890735}">
      <dsp:nvSpPr>
        <dsp:cNvPr id="0" name=""/>
        <dsp:cNvSpPr/>
      </dsp:nvSpPr>
      <dsp:spPr>
        <a:xfrm>
          <a:off x="2481817" y="1861177"/>
          <a:ext cx="91440" cy="104915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049158"/>
              </a:lnTo>
              <a:lnTo>
                <a:pt x="110470" y="104915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DAB87D-365A-4E49-9525-88F3923BE211}">
      <dsp:nvSpPr>
        <dsp:cNvPr id="0" name=""/>
        <dsp:cNvSpPr/>
      </dsp:nvSpPr>
      <dsp:spPr>
        <a:xfrm>
          <a:off x="2481817" y="1861177"/>
          <a:ext cx="91440" cy="40363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03635"/>
              </a:lnTo>
              <a:lnTo>
                <a:pt x="97468" y="40363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5A64AF8-8F62-42E5-936C-889BEA41025B}">
      <dsp:nvSpPr>
        <dsp:cNvPr id="0" name=""/>
        <dsp:cNvSpPr/>
      </dsp:nvSpPr>
      <dsp:spPr>
        <a:xfrm>
          <a:off x="2481817" y="1861177"/>
          <a:ext cx="91440" cy="15869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58694"/>
              </a:lnTo>
              <a:lnTo>
                <a:pt x="97468" y="15869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F4DC09C-DA75-419E-A2BF-FD061DB15E24}">
      <dsp:nvSpPr>
        <dsp:cNvPr id="0" name=""/>
        <dsp:cNvSpPr/>
      </dsp:nvSpPr>
      <dsp:spPr>
        <a:xfrm>
          <a:off x="2123908" y="1570516"/>
          <a:ext cx="541624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0" y="81943"/>
              </a:lnTo>
              <a:lnTo>
                <a:pt x="541624" y="81943"/>
              </a:lnTo>
              <a:lnTo>
                <a:pt x="541624" y="11816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E4FEAE2-964B-4CD1-B646-EC7D3CABCBDD}">
      <dsp:nvSpPr>
        <dsp:cNvPr id="0" name=""/>
        <dsp:cNvSpPr/>
      </dsp:nvSpPr>
      <dsp:spPr>
        <a:xfrm>
          <a:off x="2076079" y="1616236"/>
          <a:ext cx="91440" cy="415763"/>
        </a:xfrm>
        <a:custGeom>
          <a:avLst/>
          <a:gdLst/>
          <a:ahLst/>
          <a:cxnLst/>
          <a:rect l="0" t="0" r="0" b="0"/>
          <a:pathLst>
            <a:path>
              <a:moveTo>
                <a:pt x="47829" y="0"/>
              </a:moveTo>
              <a:lnTo>
                <a:pt x="47829" y="379540"/>
              </a:lnTo>
              <a:lnTo>
                <a:pt x="45720" y="379540"/>
              </a:lnTo>
              <a:lnTo>
                <a:pt x="45720" y="41576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10F808A-D299-40D6-ADE4-A47C017489A2}">
      <dsp:nvSpPr>
        <dsp:cNvPr id="0" name=""/>
        <dsp:cNvSpPr/>
      </dsp:nvSpPr>
      <dsp:spPr>
        <a:xfrm>
          <a:off x="1587740" y="1616236"/>
          <a:ext cx="536168" cy="329516"/>
        </a:xfrm>
        <a:custGeom>
          <a:avLst/>
          <a:gdLst/>
          <a:ahLst/>
          <a:cxnLst/>
          <a:rect l="0" t="0" r="0" b="0"/>
          <a:pathLst>
            <a:path>
              <a:moveTo>
                <a:pt x="536168" y="0"/>
              </a:moveTo>
              <a:lnTo>
                <a:pt x="536168" y="293293"/>
              </a:lnTo>
              <a:lnTo>
                <a:pt x="0" y="293293"/>
              </a:lnTo>
              <a:lnTo>
                <a:pt x="0" y="32951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52A8FD2-DA7A-48F4-99F6-A9B5FBE5C3B3}">
      <dsp:nvSpPr>
        <dsp:cNvPr id="0" name=""/>
        <dsp:cNvSpPr/>
      </dsp:nvSpPr>
      <dsp:spPr>
        <a:xfrm>
          <a:off x="1196891" y="1616236"/>
          <a:ext cx="927017" cy="101115"/>
        </a:xfrm>
        <a:custGeom>
          <a:avLst/>
          <a:gdLst/>
          <a:ahLst/>
          <a:cxnLst/>
          <a:rect l="0" t="0" r="0" b="0"/>
          <a:pathLst>
            <a:path>
              <a:moveTo>
                <a:pt x="927017" y="0"/>
              </a:moveTo>
              <a:lnTo>
                <a:pt x="927017" y="64892"/>
              </a:lnTo>
              <a:lnTo>
                <a:pt x="0" y="64892"/>
              </a:lnTo>
              <a:lnTo>
                <a:pt x="0" y="10111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2628941-1294-4F70-8C23-A5E05195561E}">
      <dsp:nvSpPr>
        <dsp:cNvPr id="0" name=""/>
        <dsp:cNvSpPr/>
      </dsp:nvSpPr>
      <dsp:spPr>
        <a:xfrm>
          <a:off x="2123908" y="1126353"/>
          <a:ext cx="1620230" cy="317388"/>
        </a:xfrm>
        <a:custGeom>
          <a:avLst/>
          <a:gdLst/>
          <a:ahLst/>
          <a:cxnLst/>
          <a:rect l="0" t="0" r="0" b="0"/>
          <a:pathLst>
            <a:path>
              <a:moveTo>
                <a:pt x="1620230" y="0"/>
              </a:moveTo>
              <a:lnTo>
                <a:pt x="1620230" y="281165"/>
              </a:lnTo>
              <a:lnTo>
                <a:pt x="0" y="281165"/>
              </a:lnTo>
              <a:lnTo>
                <a:pt x="0" y="31738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CF4143E-0D67-4310-8518-F15186BBC1F1}">
      <dsp:nvSpPr>
        <dsp:cNvPr id="0" name=""/>
        <dsp:cNvSpPr/>
      </dsp:nvSpPr>
      <dsp:spPr>
        <a:xfrm>
          <a:off x="411186" y="1616236"/>
          <a:ext cx="91440" cy="158213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582131"/>
              </a:lnTo>
              <a:lnTo>
                <a:pt x="92869" y="158213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BB55652-7C1B-4BAB-801B-84F544B07DC6}">
      <dsp:nvSpPr>
        <dsp:cNvPr id="0" name=""/>
        <dsp:cNvSpPr/>
      </dsp:nvSpPr>
      <dsp:spPr>
        <a:xfrm>
          <a:off x="411186" y="1616236"/>
          <a:ext cx="91440" cy="86205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862052"/>
              </a:lnTo>
              <a:lnTo>
                <a:pt x="92869" y="86205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1071282-6FAA-45AF-92D6-613202DB6A1C}">
      <dsp:nvSpPr>
        <dsp:cNvPr id="0" name=""/>
        <dsp:cNvSpPr/>
      </dsp:nvSpPr>
      <dsp:spPr>
        <a:xfrm>
          <a:off x="411186" y="1616236"/>
          <a:ext cx="91440" cy="16357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63579"/>
              </a:lnTo>
              <a:lnTo>
                <a:pt x="97468" y="16357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3D4424A-72FF-46F3-903B-320DE5B14C11}">
      <dsp:nvSpPr>
        <dsp:cNvPr id="0" name=""/>
        <dsp:cNvSpPr/>
      </dsp:nvSpPr>
      <dsp:spPr>
        <a:xfrm>
          <a:off x="594901" y="1126353"/>
          <a:ext cx="3149238" cy="317388"/>
        </a:xfrm>
        <a:custGeom>
          <a:avLst/>
          <a:gdLst/>
          <a:ahLst/>
          <a:cxnLst/>
          <a:rect l="0" t="0" r="0" b="0"/>
          <a:pathLst>
            <a:path>
              <a:moveTo>
                <a:pt x="3149238" y="0"/>
              </a:moveTo>
              <a:lnTo>
                <a:pt x="3149238" y="281165"/>
              </a:lnTo>
              <a:lnTo>
                <a:pt x="0" y="281165"/>
              </a:lnTo>
              <a:lnTo>
                <a:pt x="0" y="31738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CFE48A9-15ED-40D5-828E-678F8081650C}">
      <dsp:nvSpPr>
        <dsp:cNvPr id="0" name=""/>
        <dsp:cNvSpPr/>
      </dsp:nvSpPr>
      <dsp:spPr>
        <a:xfrm>
          <a:off x="26659" y="1670107"/>
          <a:ext cx="91440" cy="1002302"/>
        </a:xfrm>
        <a:custGeom>
          <a:avLst/>
          <a:gdLst/>
          <a:ahLst/>
          <a:cxnLst/>
          <a:rect l="0" t="0" r="0" b="0"/>
          <a:pathLst>
            <a:path>
              <a:moveTo>
                <a:pt x="80218" y="0"/>
              </a:moveTo>
              <a:lnTo>
                <a:pt x="45720" y="100230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F25E09A-BAAB-46EA-96AB-F7C47C76211F}">
      <dsp:nvSpPr>
        <dsp:cNvPr id="0" name=""/>
        <dsp:cNvSpPr/>
      </dsp:nvSpPr>
      <dsp:spPr>
        <a:xfrm>
          <a:off x="26659" y="1670107"/>
          <a:ext cx="91440" cy="594096"/>
        </a:xfrm>
        <a:custGeom>
          <a:avLst/>
          <a:gdLst/>
          <a:ahLst/>
          <a:cxnLst/>
          <a:rect l="0" t="0" r="0" b="0"/>
          <a:pathLst>
            <a:path>
              <a:moveTo>
                <a:pt x="80218" y="0"/>
              </a:moveTo>
              <a:lnTo>
                <a:pt x="45720" y="59409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AEC339D-BF36-4FCD-B332-425654D057BA}">
      <dsp:nvSpPr>
        <dsp:cNvPr id="0" name=""/>
        <dsp:cNvSpPr/>
      </dsp:nvSpPr>
      <dsp:spPr>
        <a:xfrm>
          <a:off x="26659" y="1670107"/>
          <a:ext cx="91440" cy="253924"/>
        </a:xfrm>
        <a:custGeom>
          <a:avLst/>
          <a:gdLst/>
          <a:ahLst/>
          <a:cxnLst/>
          <a:rect l="0" t="0" r="0" b="0"/>
          <a:pathLst>
            <a:path>
              <a:moveTo>
                <a:pt x="80218" y="0"/>
              </a:moveTo>
              <a:lnTo>
                <a:pt x="45720" y="25392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33CB958-CE92-4D11-8F57-9F1975C79BDC}">
      <dsp:nvSpPr>
        <dsp:cNvPr id="0" name=""/>
        <dsp:cNvSpPr/>
      </dsp:nvSpPr>
      <dsp:spPr>
        <a:xfrm>
          <a:off x="244873" y="1126353"/>
          <a:ext cx="3499266" cy="371260"/>
        </a:xfrm>
        <a:custGeom>
          <a:avLst/>
          <a:gdLst/>
          <a:ahLst/>
          <a:cxnLst/>
          <a:rect l="0" t="0" r="0" b="0"/>
          <a:pathLst>
            <a:path>
              <a:moveTo>
                <a:pt x="3499266" y="0"/>
              </a:moveTo>
              <a:lnTo>
                <a:pt x="3499266" y="335036"/>
              </a:lnTo>
              <a:lnTo>
                <a:pt x="0" y="335036"/>
              </a:lnTo>
              <a:lnTo>
                <a:pt x="0" y="37126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D0256FC-30B6-408E-BC2F-15DD48832281}">
      <dsp:nvSpPr>
        <dsp:cNvPr id="0" name=""/>
        <dsp:cNvSpPr/>
      </dsp:nvSpPr>
      <dsp:spPr>
        <a:xfrm>
          <a:off x="3571645" y="950517"/>
          <a:ext cx="344987" cy="17249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500" b="1" kern="1200" dirty="0">
              <a:solidFill>
                <a:schemeClr val="tx1"/>
              </a:solidFill>
            </a:rPr>
            <a:t>Directeur de la société 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500" kern="1200" dirty="0">
              <a:solidFill>
                <a:schemeClr val="tx1"/>
              </a:solidFill>
            </a:rPr>
            <a:t>Monsieur Pierre GRIFFITH </a:t>
          </a:r>
        </a:p>
      </dsp:txBody>
      <dsp:txXfrm>
        <a:off x="3571645" y="950517"/>
        <a:ext cx="344987" cy="172493"/>
      </dsp:txXfrm>
    </dsp:sp>
    <dsp:sp modelId="{FF60A52D-BCB3-475E-9EFE-1863E7FD069B}">
      <dsp:nvSpPr>
        <dsp:cNvPr id="0" name=""/>
        <dsp:cNvSpPr/>
      </dsp:nvSpPr>
      <dsp:spPr>
        <a:xfrm>
          <a:off x="3571645" y="953859"/>
          <a:ext cx="344987" cy="172493"/>
        </a:xfrm>
        <a:prstGeom prst="rect">
          <a:avLst/>
        </a:prstGeom>
        <a:noFill/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500" kern="1200">
            <a:solidFill>
              <a:schemeClr val="tx1"/>
            </a:solidFill>
          </a:endParaRPr>
        </a:p>
      </dsp:txBody>
      <dsp:txXfrm>
        <a:off x="3571645" y="953859"/>
        <a:ext cx="344987" cy="172493"/>
      </dsp:txXfrm>
    </dsp:sp>
    <dsp:sp modelId="{62E046F2-3184-431B-9487-64B12E639382}">
      <dsp:nvSpPr>
        <dsp:cNvPr id="0" name=""/>
        <dsp:cNvSpPr/>
      </dsp:nvSpPr>
      <dsp:spPr>
        <a:xfrm>
          <a:off x="72379" y="1497613"/>
          <a:ext cx="344987" cy="17249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500" b="1" kern="1200" dirty="0">
              <a:solidFill>
                <a:schemeClr val="tx1"/>
              </a:solidFill>
            </a:rPr>
            <a:t>Directeur Qualité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500" kern="1200" dirty="0">
              <a:solidFill>
                <a:schemeClr val="tx1"/>
              </a:solidFill>
            </a:rPr>
            <a:t>Monsieur Denis DA SILVA</a:t>
          </a:r>
        </a:p>
      </dsp:txBody>
      <dsp:txXfrm>
        <a:off x="72379" y="1497613"/>
        <a:ext cx="344987" cy="172493"/>
      </dsp:txXfrm>
    </dsp:sp>
    <dsp:sp modelId="{056E77EF-32B2-4316-A2C8-A5ADB9E9309D}">
      <dsp:nvSpPr>
        <dsp:cNvPr id="0" name=""/>
        <dsp:cNvSpPr/>
      </dsp:nvSpPr>
      <dsp:spPr>
        <a:xfrm>
          <a:off x="72379" y="1837785"/>
          <a:ext cx="344987" cy="17249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500" b="1" kern="1200" dirty="0">
              <a:solidFill>
                <a:schemeClr val="tx1"/>
              </a:solidFill>
            </a:rPr>
            <a:t>Chargé des normes qualité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500" b="1" kern="1200" dirty="0">
              <a:solidFill>
                <a:schemeClr val="tx1"/>
              </a:solidFill>
            </a:rPr>
            <a:t>Edouard Smith</a:t>
          </a:r>
        </a:p>
      </dsp:txBody>
      <dsp:txXfrm>
        <a:off x="72379" y="1837785"/>
        <a:ext cx="344987" cy="172493"/>
      </dsp:txXfrm>
    </dsp:sp>
    <dsp:sp modelId="{278DEC6A-F096-40B8-B6CA-88FA30634BA3}">
      <dsp:nvSpPr>
        <dsp:cNvPr id="0" name=""/>
        <dsp:cNvSpPr/>
      </dsp:nvSpPr>
      <dsp:spPr>
        <a:xfrm>
          <a:off x="72379" y="2177957"/>
          <a:ext cx="344987" cy="17249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500" b="1" kern="1200" dirty="0">
              <a:solidFill>
                <a:schemeClr val="tx1"/>
              </a:solidFill>
            </a:rPr>
            <a:t>Chargée des Test Qualité 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500" b="1" kern="1200" dirty="0" err="1">
              <a:solidFill>
                <a:schemeClr val="tx1"/>
              </a:solidFill>
            </a:rPr>
            <a:t>Yewinde</a:t>
          </a:r>
          <a:r>
            <a:rPr lang="fr-FR" sz="500" b="1" kern="1200" dirty="0">
              <a:solidFill>
                <a:schemeClr val="tx1"/>
              </a:solidFill>
            </a:rPr>
            <a:t> Salimata</a:t>
          </a:r>
        </a:p>
      </dsp:txBody>
      <dsp:txXfrm>
        <a:off x="72379" y="2177957"/>
        <a:ext cx="344987" cy="172493"/>
      </dsp:txXfrm>
    </dsp:sp>
    <dsp:sp modelId="{9D3DD4CD-78B4-4A7D-830E-B1B132D43A4F}">
      <dsp:nvSpPr>
        <dsp:cNvPr id="0" name=""/>
        <dsp:cNvSpPr/>
      </dsp:nvSpPr>
      <dsp:spPr>
        <a:xfrm>
          <a:off x="72379" y="2586162"/>
          <a:ext cx="344987" cy="17249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500" b="1" kern="1200" dirty="0">
              <a:solidFill>
                <a:schemeClr val="tx1"/>
              </a:solidFill>
            </a:rPr>
            <a:t>Chargée de la sécurité des produits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500" b="1" kern="1200" dirty="0">
              <a:solidFill>
                <a:schemeClr val="tx1"/>
              </a:solidFill>
            </a:rPr>
            <a:t>Cathy </a:t>
          </a:r>
          <a:r>
            <a:rPr lang="fr-FR" sz="500" b="1" kern="1200" dirty="0" err="1">
              <a:solidFill>
                <a:schemeClr val="tx1"/>
              </a:solidFill>
            </a:rPr>
            <a:t>Staci</a:t>
          </a:r>
          <a:endParaRPr lang="fr-FR" sz="500" b="1" kern="1200" dirty="0">
            <a:solidFill>
              <a:schemeClr val="tx1"/>
            </a:solidFill>
          </a:endParaRPr>
        </a:p>
      </dsp:txBody>
      <dsp:txXfrm>
        <a:off x="72379" y="2586162"/>
        <a:ext cx="344987" cy="172493"/>
      </dsp:txXfrm>
    </dsp:sp>
    <dsp:sp modelId="{653BA2F5-AC2C-427D-80F6-0577ABD847F0}">
      <dsp:nvSpPr>
        <dsp:cNvPr id="0" name=""/>
        <dsp:cNvSpPr/>
      </dsp:nvSpPr>
      <dsp:spPr>
        <a:xfrm>
          <a:off x="422407" y="1443742"/>
          <a:ext cx="344987" cy="17249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500" b="1" kern="1200" dirty="0">
              <a:solidFill>
                <a:schemeClr val="tx1"/>
              </a:solidFill>
            </a:rPr>
            <a:t>Directeur de Production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500" kern="1200" dirty="0">
              <a:solidFill>
                <a:schemeClr val="tx1"/>
              </a:solidFill>
            </a:rPr>
            <a:t>Monsieur Sylvain DUMONT</a:t>
          </a:r>
        </a:p>
      </dsp:txBody>
      <dsp:txXfrm>
        <a:off x="422407" y="1443742"/>
        <a:ext cx="344987" cy="172493"/>
      </dsp:txXfrm>
    </dsp:sp>
    <dsp:sp modelId="{9A858863-21F2-40C4-839D-0D47F542ECA5}">
      <dsp:nvSpPr>
        <dsp:cNvPr id="0" name=""/>
        <dsp:cNvSpPr/>
      </dsp:nvSpPr>
      <dsp:spPr>
        <a:xfrm>
          <a:off x="508654" y="1688683"/>
          <a:ext cx="411253" cy="18226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500" b="1" kern="1200" dirty="0">
              <a:solidFill>
                <a:schemeClr val="tx1"/>
              </a:solidFill>
            </a:rPr>
            <a:t>Maître d’œuvre produits secteur médical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500" b="1" kern="1200" dirty="0">
              <a:solidFill>
                <a:schemeClr val="tx1"/>
              </a:solidFill>
            </a:rPr>
            <a:t>Jérôme </a:t>
          </a:r>
          <a:r>
            <a:rPr lang="fr-FR" sz="500" b="1" kern="1200" dirty="0" err="1">
              <a:solidFill>
                <a:schemeClr val="tx1"/>
              </a:solidFill>
            </a:rPr>
            <a:t>Alcant</a:t>
          </a:r>
          <a:endParaRPr lang="fr-FR" sz="500" b="1" kern="1200" dirty="0">
            <a:solidFill>
              <a:schemeClr val="tx1"/>
            </a:solidFill>
          </a:endParaRPr>
        </a:p>
      </dsp:txBody>
      <dsp:txXfrm>
        <a:off x="508654" y="1688683"/>
        <a:ext cx="411253" cy="182264"/>
      </dsp:txXfrm>
    </dsp:sp>
    <dsp:sp modelId="{DEE9AC73-0EE8-426D-8A54-EF5DD4269075}">
      <dsp:nvSpPr>
        <dsp:cNvPr id="0" name=""/>
        <dsp:cNvSpPr/>
      </dsp:nvSpPr>
      <dsp:spPr>
        <a:xfrm>
          <a:off x="504055" y="2392041"/>
          <a:ext cx="344987" cy="17249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500" b="1" kern="1200" dirty="0">
              <a:solidFill>
                <a:schemeClr val="tx1"/>
              </a:solidFill>
            </a:rPr>
            <a:t>Maître d’œuvre produits secteur bureautique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500" b="1" kern="1200" dirty="0">
              <a:solidFill>
                <a:schemeClr val="tx1"/>
              </a:solidFill>
            </a:rPr>
            <a:t>Madame Martine </a:t>
          </a:r>
          <a:r>
            <a:rPr lang="fr-FR" sz="500" b="1" kern="1200" dirty="0" err="1">
              <a:solidFill>
                <a:schemeClr val="tx1"/>
              </a:solidFill>
            </a:rPr>
            <a:t>Caazola</a:t>
          </a:r>
          <a:endParaRPr lang="fr-FR" sz="500" kern="1200" dirty="0"/>
        </a:p>
      </dsp:txBody>
      <dsp:txXfrm>
        <a:off x="504055" y="2392041"/>
        <a:ext cx="344987" cy="172493"/>
      </dsp:txXfrm>
    </dsp:sp>
    <dsp:sp modelId="{34022252-FF6E-4C71-9B83-AD3801FE0804}">
      <dsp:nvSpPr>
        <dsp:cNvPr id="0" name=""/>
        <dsp:cNvSpPr/>
      </dsp:nvSpPr>
      <dsp:spPr>
        <a:xfrm>
          <a:off x="504055" y="3112121"/>
          <a:ext cx="344987" cy="17249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500" b="1" kern="1200" dirty="0">
              <a:solidFill>
                <a:schemeClr val="tx1"/>
              </a:solidFill>
            </a:rPr>
            <a:t>Maître d’œuvre produits secteur Industriel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500" b="1" kern="1200" dirty="0" err="1">
              <a:solidFill>
                <a:schemeClr val="tx1"/>
              </a:solidFill>
            </a:rPr>
            <a:t>Mosieur</a:t>
          </a:r>
          <a:r>
            <a:rPr lang="fr-FR" sz="500" b="1" kern="1200" dirty="0">
              <a:solidFill>
                <a:schemeClr val="tx1"/>
              </a:solidFill>
            </a:rPr>
            <a:t> Ronaldo Hernandez</a:t>
          </a:r>
          <a:endParaRPr lang="fr-FR" sz="500" kern="1200" dirty="0"/>
        </a:p>
      </dsp:txBody>
      <dsp:txXfrm>
        <a:off x="504055" y="3112121"/>
        <a:ext cx="344987" cy="172493"/>
      </dsp:txXfrm>
    </dsp:sp>
    <dsp:sp modelId="{0B2B270B-A8E5-469C-9D7F-DF18417FA89D}">
      <dsp:nvSpPr>
        <dsp:cNvPr id="0" name=""/>
        <dsp:cNvSpPr/>
      </dsp:nvSpPr>
      <dsp:spPr>
        <a:xfrm>
          <a:off x="1951414" y="1443742"/>
          <a:ext cx="344987" cy="17249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500" b="1" kern="1200" dirty="0">
              <a:solidFill>
                <a:schemeClr val="tx1"/>
              </a:solidFill>
            </a:rPr>
            <a:t>Directeur des Ressources Humaines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500" kern="1200" dirty="0">
              <a:solidFill>
                <a:schemeClr val="tx1"/>
              </a:solidFill>
            </a:rPr>
            <a:t>Madame Aurélia YARIS</a:t>
          </a:r>
        </a:p>
      </dsp:txBody>
      <dsp:txXfrm>
        <a:off x="1951414" y="1443742"/>
        <a:ext cx="344987" cy="172493"/>
      </dsp:txXfrm>
    </dsp:sp>
    <dsp:sp modelId="{425B8B68-310C-4063-A4C7-D402B3C64C09}">
      <dsp:nvSpPr>
        <dsp:cNvPr id="0" name=""/>
        <dsp:cNvSpPr/>
      </dsp:nvSpPr>
      <dsp:spPr>
        <a:xfrm>
          <a:off x="1024397" y="1717351"/>
          <a:ext cx="344987" cy="17249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500" b="1" kern="1200" dirty="0">
              <a:solidFill>
                <a:schemeClr val="tx1"/>
              </a:solidFill>
            </a:rPr>
            <a:t>Responsable de la Gestion administrative du personnel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500" b="0" kern="1200" dirty="0">
              <a:solidFill>
                <a:schemeClr val="tx1"/>
              </a:solidFill>
            </a:rPr>
            <a:t>Madame </a:t>
          </a:r>
          <a:r>
            <a:rPr lang="fr-FR" sz="500" b="0" kern="1200" dirty="0" err="1">
              <a:solidFill>
                <a:schemeClr val="tx1"/>
              </a:solidFill>
            </a:rPr>
            <a:t>Anidda</a:t>
          </a:r>
          <a:r>
            <a:rPr lang="fr-FR" sz="500" b="0" kern="1200" dirty="0">
              <a:solidFill>
                <a:schemeClr val="tx1"/>
              </a:solidFill>
            </a:rPr>
            <a:t> </a:t>
          </a:r>
          <a:r>
            <a:rPr lang="fr-FR" sz="500" b="0" kern="1200" dirty="0" err="1">
              <a:solidFill>
                <a:schemeClr val="tx1"/>
              </a:solidFill>
            </a:rPr>
            <a:t>Helbert</a:t>
          </a:r>
          <a:endParaRPr lang="fr-FR" sz="500" b="0" kern="1200" dirty="0">
            <a:solidFill>
              <a:schemeClr val="tx1"/>
            </a:solidFill>
          </a:endParaRPr>
        </a:p>
      </dsp:txBody>
      <dsp:txXfrm>
        <a:off x="1024397" y="1717351"/>
        <a:ext cx="344987" cy="172493"/>
      </dsp:txXfrm>
    </dsp:sp>
    <dsp:sp modelId="{E1FA660F-ECB0-4D65-BC63-D68FA8E388CB}">
      <dsp:nvSpPr>
        <dsp:cNvPr id="0" name=""/>
        <dsp:cNvSpPr/>
      </dsp:nvSpPr>
      <dsp:spPr>
        <a:xfrm>
          <a:off x="1368153" y="1945752"/>
          <a:ext cx="439173" cy="17249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500" b="1" kern="1200" dirty="0">
              <a:solidFill>
                <a:schemeClr val="tx1"/>
              </a:solidFill>
            </a:rPr>
            <a:t>Chargé de recrutement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500" b="1" kern="1200" dirty="0">
              <a:solidFill>
                <a:schemeClr val="tx1"/>
              </a:solidFill>
            </a:rPr>
            <a:t>Madame Johanna Mathé</a:t>
          </a:r>
        </a:p>
      </dsp:txBody>
      <dsp:txXfrm>
        <a:off x="1368153" y="1945752"/>
        <a:ext cx="439173" cy="172493"/>
      </dsp:txXfrm>
    </dsp:sp>
    <dsp:sp modelId="{E00659D1-C4E3-4B0D-B7FD-E5BF96AE1265}">
      <dsp:nvSpPr>
        <dsp:cNvPr id="0" name=""/>
        <dsp:cNvSpPr/>
      </dsp:nvSpPr>
      <dsp:spPr>
        <a:xfrm>
          <a:off x="1872208" y="2031999"/>
          <a:ext cx="499180" cy="17249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500" b="1" kern="1200" dirty="0">
              <a:solidFill>
                <a:schemeClr val="tx1"/>
              </a:solidFill>
            </a:rPr>
            <a:t>Chargé des paies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500" kern="1200" dirty="0">
              <a:solidFill>
                <a:schemeClr val="tx1"/>
              </a:solidFill>
            </a:rPr>
            <a:t>Monsieur </a:t>
          </a:r>
          <a:r>
            <a:rPr lang="fr-FR" sz="500" kern="1200" dirty="0" err="1">
              <a:solidFill>
                <a:schemeClr val="tx1"/>
              </a:solidFill>
            </a:rPr>
            <a:t>Sofinae</a:t>
          </a:r>
          <a:r>
            <a:rPr lang="fr-FR" sz="500" kern="1200" dirty="0">
              <a:solidFill>
                <a:schemeClr val="tx1"/>
              </a:solidFill>
            </a:rPr>
            <a:t> </a:t>
          </a:r>
          <a:r>
            <a:rPr lang="fr-FR" sz="500" kern="1200" dirty="0" err="1">
              <a:solidFill>
                <a:schemeClr val="tx1"/>
              </a:solidFill>
            </a:rPr>
            <a:t>Benhefice</a:t>
          </a:r>
          <a:endParaRPr lang="fr-FR" sz="500" kern="1200" dirty="0">
            <a:solidFill>
              <a:schemeClr val="tx1"/>
            </a:solidFill>
          </a:endParaRPr>
        </a:p>
      </dsp:txBody>
      <dsp:txXfrm>
        <a:off x="1872208" y="2031999"/>
        <a:ext cx="499180" cy="172493"/>
      </dsp:txXfrm>
    </dsp:sp>
    <dsp:sp modelId="{21582EEA-BA63-423C-8FBF-0E82BE46BE9A}">
      <dsp:nvSpPr>
        <dsp:cNvPr id="0" name=""/>
        <dsp:cNvSpPr/>
      </dsp:nvSpPr>
      <dsp:spPr>
        <a:xfrm>
          <a:off x="2493038" y="1688683"/>
          <a:ext cx="344987" cy="17249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500" b="1" kern="1200" dirty="0">
              <a:solidFill>
                <a:schemeClr val="tx2"/>
              </a:solidFill>
            </a:rPr>
            <a:t>Chargée des affaires sociales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500" kern="1200" dirty="0">
              <a:solidFill>
                <a:schemeClr val="tx2"/>
              </a:solidFill>
            </a:rPr>
            <a:t>Madame Marie </a:t>
          </a:r>
          <a:r>
            <a:rPr lang="fr-FR" sz="500" kern="1200" dirty="0" err="1">
              <a:solidFill>
                <a:schemeClr val="tx2"/>
              </a:solidFill>
            </a:rPr>
            <a:t>Guiguou</a:t>
          </a:r>
          <a:endParaRPr lang="fr-FR" sz="500" kern="1200" dirty="0">
            <a:solidFill>
              <a:schemeClr val="tx2"/>
            </a:solidFill>
          </a:endParaRPr>
        </a:p>
      </dsp:txBody>
      <dsp:txXfrm>
        <a:off x="2493038" y="1688683"/>
        <a:ext cx="344987" cy="172493"/>
      </dsp:txXfrm>
    </dsp:sp>
    <dsp:sp modelId="{B55DA2BD-6BCA-49EC-9581-C996EFB7E5C4}">
      <dsp:nvSpPr>
        <dsp:cNvPr id="0" name=""/>
        <dsp:cNvSpPr/>
      </dsp:nvSpPr>
      <dsp:spPr>
        <a:xfrm>
          <a:off x="2579285" y="1933624"/>
          <a:ext cx="344987" cy="17249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500" b="1" kern="1200" dirty="0">
              <a:solidFill>
                <a:schemeClr val="tx1"/>
              </a:solidFill>
            </a:rPr>
            <a:t>Office </a:t>
          </a:r>
          <a:r>
            <a:rPr lang="fr-FR" sz="500" b="1" kern="1200" dirty="0" err="1">
              <a:solidFill>
                <a:schemeClr val="tx1"/>
              </a:solidFill>
            </a:rPr>
            <a:t>mnzger</a:t>
          </a:r>
          <a:r>
            <a:rPr lang="fr-FR" sz="500" b="1" kern="1200" dirty="0">
              <a:solidFill>
                <a:schemeClr val="tx1"/>
              </a:solidFill>
            </a:rPr>
            <a:t> Communication interne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500" kern="1200" dirty="0">
              <a:solidFill>
                <a:schemeClr val="tx1"/>
              </a:solidFill>
            </a:rPr>
            <a:t>Inès </a:t>
          </a:r>
          <a:r>
            <a:rPr lang="fr-FR" sz="500" kern="1200" dirty="0" err="1">
              <a:solidFill>
                <a:schemeClr val="tx1"/>
              </a:solidFill>
            </a:rPr>
            <a:t>Takriti</a:t>
          </a:r>
          <a:endParaRPr lang="fr-FR" sz="500" kern="1200" dirty="0">
            <a:solidFill>
              <a:schemeClr val="tx1"/>
            </a:solidFill>
          </a:endParaRPr>
        </a:p>
      </dsp:txBody>
      <dsp:txXfrm>
        <a:off x="2579285" y="1933624"/>
        <a:ext cx="344987" cy="172493"/>
      </dsp:txXfrm>
    </dsp:sp>
    <dsp:sp modelId="{64690588-DA3B-4440-8539-F762865902A7}">
      <dsp:nvSpPr>
        <dsp:cNvPr id="0" name=""/>
        <dsp:cNvSpPr/>
      </dsp:nvSpPr>
      <dsp:spPr>
        <a:xfrm>
          <a:off x="2579285" y="2178566"/>
          <a:ext cx="344987" cy="17249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500" b="1" kern="1200" dirty="0">
              <a:solidFill>
                <a:schemeClr val="tx1"/>
              </a:solidFill>
            </a:rPr>
            <a:t>Office Manager gestion des absences </a:t>
          </a:r>
          <a:r>
            <a:rPr lang="fr-FR" sz="500" kern="1200" dirty="0">
              <a:solidFill>
                <a:schemeClr val="tx1"/>
              </a:solidFill>
            </a:rPr>
            <a:t>et des congés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500" kern="1200" dirty="0">
              <a:solidFill>
                <a:schemeClr val="tx1"/>
              </a:solidFill>
            </a:rPr>
            <a:t>Eliane </a:t>
          </a:r>
          <a:r>
            <a:rPr lang="fr-FR" sz="500" kern="1200" dirty="0" err="1">
              <a:solidFill>
                <a:schemeClr val="tx1"/>
              </a:solidFill>
            </a:rPr>
            <a:t>Estrechi</a:t>
          </a:r>
          <a:endParaRPr lang="fr-FR" sz="500" kern="1200" dirty="0">
            <a:solidFill>
              <a:schemeClr val="tx1"/>
            </a:solidFill>
          </a:endParaRPr>
        </a:p>
      </dsp:txBody>
      <dsp:txXfrm>
        <a:off x="2579285" y="2178566"/>
        <a:ext cx="344987" cy="172493"/>
      </dsp:txXfrm>
    </dsp:sp>
    <dsp:sp modelId="{5FDFEBD5-B513-44B1-81AA-0C7CDD74C2E9}">
      <dsp:nvSpPr>
        <dsp:cNvPr id="0" name=""/>
        <dsp:cNvSpPr/>
      </dsp:nvSpPr>
      <dsp:spPr>
        <a:xfrm>
          <a:off x="2592288" y="2824088"/>
          <a:ext cx="344987" cy="17249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500" b="1" kern="1200" dirty="0">
              <a:solidFill>
                <a:schemeClr val="tx1"/>
              </a:solidFill>
            </a:rPr>
            <a:t>Office </a:t>
          </a:r>
          <a:r>
            <a:rPr lang="fr-FR" sz="500" b="1" kern="1200" dirty="0" err="1">
              <a:solidFill>
                <a:schemeClr val="tx1"/>
              </a:solidFill>
            </a:rPr>
            <a:t>Maager</a:t>
          </a:r>
          <a:r>
            <a:rPr lang="fr-FR" sz="500" b="1" kern="1200" dirty="0">
              <a:solidFill>
                <a:schemeClr val="tx1"/>
              </a:solidFill>
            </a:rPr>
            <a:t> autres affaires sociales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500" kern="1200" dirty="0">
              <a:solidFill>
                <a:schemeClr val="tx1"/>
              </a:solidFill>
            </a:rPr>
            <a:t>Monsieur Martin </a:t>
          </a:r>
          <a:r>
            <a:rPr lang="fr-FR" sz="500" kern="1200" dirty="0" err="1">
              <a:solidFill>
                <a:schemeClr val="tx1"/>
              </a:solidFill>
            </a:rPr>
            <a:t>Zalvi</a:t>
          </a:r>
          <a:endParaRPr lang="fr-FR" sz="500" kern="1200" dirty="0">
            <a:solidFill>
              <a:schemeClr val="tx1"/>
            </a:solidFill>
          </a:endParaRPr>
        </a:p>
      </dsp:txBody>
      <dsp:txXfrm>
        <a:off x="2592288" y="2824088"/>
        <a:ext cx="344987" cy="172493"/>
      </dsp:txXfrm>
    </dsp:sp>
    <dsp:sp modelId="{D3C05987-DDB4-4F8F-B413-051C7D33C4D5}">
      <dsp:nvSpPr>
        <dsp:cNvPr id="0" name=""/>
        <dsp:cNvSpPr/>
      </dsp:nvSpPr>
      <dsp:spPr>
        <a:xfrm>
          <a:off x="2910474" y="1688683"/>
          <a:ext cx="344987" cy="17249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500" b="1" kern="1200" dirty="0">
              <a:solidFill>
                <a:schemeClr val="tx1"/>
              </a:solidFill>
            </a:rPr>
            <a:t>Responsable formation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500" kern="1200" dirty="0">
              <a:solidFill>
                <a:schemeClr val="tx1"/>
              </a:solidFill>
            </a:rPr>
            <a:t>Monsieur Antoine </a:t>
          </a:r>
          <a:r>
            <a:rPr lang="fr-FR" sz="500" kern="1200" dirty="0" err="1">
              <a:solidFill>
                <a:schemeClr val="tx1"/>
              </a:solidFill>
            </a:rPr>
            <a:t>Delrieux</a:t>
          </a:r>
          <a:endParaRPr lang="fr-FR" sz="500" kern="1200" dirty="0">
            <a:solidFill>
              <a:schemeClr val="tx1"/>
            </a:solidFill>
          </a:endParaRPr>
        </a:p>
      </dsp:txBody>
      <dsp:txXfrm>
        <a:off x="2910474" y="1688683"/>
        <a:ext cx="344987" cy="172493"/>
      </dsp:txXfrm>
    </dsp:sp>
    <dsp:sp modelId="{CB15CB08-E136-4E79-BE91-FCF42B48A659}">
      <dsp:nvSpPr>
        <dsp:cNvPr id="0" name=""/>
        <dsp:cNvSpPr/>
      </dsp:nvSpPr>
      <dsp:spPr>
        <a:xfrm>
          <a:off x="2996721" y="1933624"/>
          <a:ext cx="344987" cy="17249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500" b="1" kern="1200" dirty="0">
              <a:solidFill>
                <a:schemeClr val="tx1"/>
              </a:solidFill>
            </a:rPr>
            <a:t>Chargée du plan de formation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500" kern="1200" dirty="0">
              <a:solidFill>
                <a:schemeClr val="tx1"/>
              </a:solidFill>
            </a:rPr>
            <a:t>Madame Corine </a:t>
          </a:r>
          <a:r>
            <a:rPr lang="fr-FR" sz="500" kern="1200" dirty="0" err="1">
              <a:solidFill>
                <a:schemeClr val="tx1"/>
              </a:solidFill>
            </a:rPr>
            <a:t>Navaan</a:t>
          </a:r>
          <a:endParaRPr lang="fr-FR" sz="500" kern="1200" dirty="0">
            <a:solidFill>
              <a:schemeClr val="tx1"/>
            </a:solidFill>
          </a:endParaRPr>
        </a:p>
      </dsp:txBody>
      <dsp:txXfrm>
        <a:off x="2996721" y="1933624"/>
        <a:ext cx="344987" cy="172493"/>
      </dsp:txXfrm>
    </dsp:sp>
    <dsp:sp modelId="{C801E75F-1E54-43F4-80F5-139FF710DCDC}">
      <dsp:nvSpPr>
        <dsp:cNvPr id="0" name=""/>
        <dsp:cNvSpPr/>
      </dsp:nvSpPr>
      <dsp:spPr>
        <a:xfrm>
          <a:off x="2996721" y="2178566"/>
          <a:ext cx="344987" cy="17249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500" kern="1200" dirty="0"/>
            <a:t>Chargé des </a:t>
          </a:r>
          <a:r>
            <a:rPr lang="fr-FR" sz="500" b="1" kern="1200" dirty="0">
              <a:solidFill>
                <a:schemeClr val="tx1"/>
              </a:solidFill>
            </a:rPr>
            <a:t>demandes de formations personnelles (CPE)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500" kern="1200" dirty="0">
              <a:solidFill>
                <a:schemeClr val="tx1"/>
              </a:solidFill>
            </a:rPr>
            <a:t>Monsieur Etienne Guichard</a:t>
          </a:r>
        </a:p>
      </dsp:txBody>
      <dsp:txXfrm>
        <a:off x="2996721" y="2178566"/>
        <a:ext cx="344987" cy="172493"/>
      </dsp:txXfrm>
    </dsp:sp>
    <dsp:sp modelId="{E9097C48-CBC8-42FC-815D-2B01F6192860}">
      <dsp:nvSpPr>
        <dsp:cNvPr id="0" name=""/>
        <dsp:cNvSpPr/>
      </dsp:nvSpPr>
      <dsp:spPr>
        <a:xfrm>
          <a:off x="2996721" y="2423507"/>
          <a:ext cx="344987" cy="17249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500" b="1" kern="1200" dirty="0">
              <a:solidFill>
                <a:schemeClr val="tx1"/>
              </a:solidFill>
            </a:rPr>
            <a:t>Chargé des formations métiers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500" kern="1200" dirty="0">
              <a:solidFill>
                <a:schemeClr val="tx1"/>
              </a:solidFill>
            </a:rPr>
            <a:t>Monsieur Loïc </a:t>
          </a:r>
          <a:r>
            <a:rPr lang="fr-FR" sz="500" kern="1200" dirty="0" err="1">
              <a:solidFill>
                <a:schemeClr val="tx1"/>
              </a:solidFill>
            </a:rPr>
            <a:t>Bolon</a:t>
          </a:r>
          <a:endParaRPr lang="fr-FR" sz="500" kern="1200" dirty="0">
            <a:solidFill>
              <a:schemeClr val="tx1"/>
            </a:solidFill>
          </a:endParaRPr>
        </a:p>
      </dsp:txBody>
      <dsp:txXfrm>
        <a:off x="2996721" y="2423507"/>
        <a:ext cx="344987" cy="172493"/>
      </dsp:txXfrm>
    </dsp:sp>
    <dsp:sp modelId="{65F903B1-E1AF-4633-86EB-F41BCC04C9DB}">
      <dsp:nvSpPr>
        <dsp:cNvPr id="0" name=""/>
        <dsp:cNvSpPr/>
      </dsp:nvSpPr>
      <dsp:spPr>
        <a:xfrm>
          <a:off x="4109307" y="1443742"/>
          <a:ext cx="344987" cy="17249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500" b="1" kern="1200" dirty="0">
              <a:solidFill>
                <a:schemeClr val="tx1"/>
              </a:solidFill>
            </a:rPr>
            <a:t>Directeur Commercial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500" b="0" kern="1200" dirty="0">
              <a:solidFill>
                <a:schemeClr val="tx1"/>
              </a:solidFill>
            </a:rPr>
            <a:t>Monsieur Abdi AKTÛRK</a:t>
          </a:r>
        </a:p>
      </dsp:txBody>
      <dsp:txXfrm>
        <a:off x="4109307" y="1443742"/>
        <a:ext cx="344987" cy="172493"/>
      </dsp:txXfrm>
    </dsp:sp>
    <dsp:sp modelId="{02DBAECF-962A-4F51-B58C-A9D6042F7EFC}">
      <dsp:nvSpPr>
        <dsp:cNvPr id="0" name=""/>
        <dsp:cNvSpPr/>
      </dsp:nvSpPr>
      <dsp:spPr>
        <a:xfrm>
          <a:off x="3622874" y="1688683"/>
          <a:ext cx="344987" cy="17249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500" kern="1200" dirty="0"/>
            <a:t>Directeur des </a:t>
          </a:r>
          <a:r>
            <a:rPr lang="fr-FR" sz="500" b="1" kern="1200" dirty="0">
              <a:solidFill>
                <a:schemeClr val="tx2"/>
              </a:solidFill>
            </a:rPr>
            <a:t>relations internationales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500" kern="1200" dirty="0">
              <a:solidFill>
                <a:schemeClr val="tx2"/>
              </a:solidFill>
            </a:rPr>
            <a:t>Monsieur Tristan </a:t>
          </a:r>
          <a:r>
            <a:rPr lang="fr-FR" sz="500" kern="1200" dirty="0" err="1">
              <a:solidFill>
                <a:schemeClr val="tx2"/>
              </a:solidFill>
            </a:rPr>
            <a:t>Giulani</a:t>
          </a:r>
          <a:endParaRPr lang="fr-FR" sz="500" kern="1200" dirty="0">
            <a:solidFill>
              <a:schemeClr val="tx2"/>
            </a:solidFill>
          </a:endParaRPr>
        </a:p>
      </dsp:txBody>
      <dsp:txXfrm>
        <a:off x="3622874" y="1688683"/>
        <a:ext cx="344987" cy="172493"/>
      </dsp:txXfrm>
    </dsp:sp>
    <dsp:sp modelId="{FAEFFEC9-01F9-4983-ADDA-BF1EBC255A21}">
      <dsp:nvSpPr>
        <dsp:cNvPr id="0" name=""/>
        <dsp:cNvSpPr/>
      </dsp:nvSpPr>
      <dsp:spPr>
        <a:xfrm>
          <a:off x="3839019" y="2727361"/>
          <a:ext cx="344987" cy="17249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500" b="1" kern="1200" dirty="0">
              <a:solidFill>
                <a:schemeClr val="tx1"/>
              </a:solidFill>
            </a:rPr>
            <a:t>pays anglophones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500" b="0" kern="1200" dirty="0">
              <a:solidFill>
                <a:schemeClr val="tx1"/>
              </a:solidFill>
            </a:rPr>
            <a:t>Clémentine Sanson</a:t>
          </a:r>
        </a:p>
      </dsp:txBody>
      <dsp:txXfrm>
        <a:off x="3839019" y="2727361"/>
        <a:ext cx="344987" cy="172493"/>
      </dsp:txXfrm>
    </dsp:sp>
    <dsp:sp modelId="{EE690607-7A81-4E35-9BF1-020F377ADBBC}">
      <dsp:nvSpPr>
        <dsp:cNvPr id="0" name=""/>
        <dsp:cNvSpPr/>
      </dsp:nvSpPr>
      <dsp:spPr>
        <a:xfrm>
          <a:off x="3888432" y="3112121"/>
          <a:ext cx="344987" cy="31650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500" b="1" kern="1200" dirty="0">
              <a:solidFill>
                <a:schemeClr val="tx1"/>
              </a:solidFill>
            </a:rPr>
            <a:t>pays latins:</a:t>
          </a:r>
        </a:p>
      </dsp:txBody>
      <dsp:txXfrm>
        <a:off x="3888432" y="3112121"/>
        <a:ext cx="344987" cy="316507"/>
      </dsp:txXfrm>
    </dsp:sp>
    <dsp:sp modelId="{F46CF7EE-66FB-4AC0-AA40-009E12E06A5B}">
      <dsp:nvSpPr>
        <dsp:cNvPr id="0" name=""/>
        <dsp:cNvSpPr/>
      </dsp:nvSpPr>
      <dsp:spPr>
        <a:xfrm>
          <a:off x="3839019" y="3551718"/>
          <a:ext cx="344987" cy="17249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500" b="1" kern="1200" dirty="0">
              <a:solidFill>
                <a:schemeClr val="tx1"/>
              </a:solidFill>
            </a:rPr>
            <a:t>Allemagne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500" kern="1200" dirty="0">
              <a:solidFill>
                <a:schemeClr val="tx1"/>
              </a:solidFill>
            </a:rPr>
            <a:t>Bettina Engelmann</a:t>
          </a:r>
        </a:p>
      </dsp:txBody>
      <dsp:txXfrm>
        <a:off x="3839019" y="3551718"/>
        <a:ext cx="344987" cy="172493"/>
      </dsp:txXfrm>
    </dsp:sp>
    <dsp:sp modelId="{A69402F1-BB33-4D4F-BC4F-A6280CBE23B9}">
      <dsp:nvSpPr>
        <dsp:cNvPr id="0" name=""/>
        <dsp:cNvSpPr/>
      </dsp:nvSpPr>
      <dsp:spPr>
        <a:xfrm>
          <a:off x="3839019" y="3891888"/>
          <a:ext cx="344987" cy="17249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500" kern="1200" dirty="0"/>
            <a:t>Office manager </a:t>
          </a:r>
          <a:r>
            <a:rPr lang="fr-FR" sz="500" b="1" kern="1200" dirty="0">
              <a:solidFill>
                <a:schemeClr val="tx1"/>
              </a:solidFill>
            </a:rPr>
            <a:t>autres pays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500" b="0" kern="1200" dirty="0">
              <a:solidFill>
                <a:schemeClr val="tx1"/>
              </a:solidFill>
            </a:rPr>
            <a:t>Clarence </a:t>
          </a:r>
          <a:r>
            <a:rPr lang="fr-FR" sz="500" b="0" kern="1200" dirty="0" err="1">
              <a:solidFill>
                <a:schemeClr val="tx1"/>
              </a:solidFill>
            </a:rPr>
            <a:t>Champeaud</a:t>
          </a:r>
          <a:endParaRPr lang="fr-FR" sz="500" b="0" kern="1200" dirty="0">
            <a:solidFill>
              <a:schemeClr val="tx1"/>
            </a:solidFill>
          </a:endParaRPr>
        </a:p>
      </dsp:txBody>
      <dsp:txXfrm>
        <a:off x="3839019" y="3891888"/>
        <a:ext cx="344987" cy="172493"/>
      </dsp:txXfrm>
    </dsp:sp>
    <dsp:sp modelId="{E707E0E6-1717-4DD3-9BEE-3EB38C44C624}">
      <dsp:nvSpPr>
        <dsp:cNvPr id="0" name=""/>
        <dsp:cNvSpPr/>
      </dsp:nvSpPr>
      <dsp:spPr>
        <a:xfrm>
          <a:off x="3414156" y="1933624"/>
          <a:ext cx="344987" cy="61302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500" b="1" kern="1200" dirty="0">
              <a:solidFill>
                <a:schemeClr val="tx1"/>
              </a:solidFill>
            </a:rPr>
            <a:t>SAM Audrey </a:t>
          </a:r>
          <a:r>
            <a:rPr lang="fr-FR" sz="500" b="1" kern="1200" dirty="0" err="1">
              <a:solidFill>
                <a:schemeClr val="tx1"/>
              </a:solidFill>
            </a:rPr>
            <a:t>Lackey</a:t>
          </a:r>
          <a:endParaRPr lang="fr-FR" sz="500" b="1" kern="1200" dirty="0">
            <a:solidFill>
              <a:schemeClr val="tx1"/>
            </a:solidFill>
          </a:endParaRPr>
        </a:p>
      </dsp:txBody>
      <dsp:txXfrm>
        <a:off x="3414156" y="1933624"/>
        <a:ext cx="344987" cy="613024"/>
      </dsp:txXfrm>
    </dsp:sp>
    <dsp:sp modelId="{54DB4B97-5029-4FF0-B239-674C3FD67C1C}">
      <dsp:nvSpPr>
        <dsp:cNvPr id="0" name=""/>
        <dsp:cNvSpPr/>
      </dsp:nvSpPr>
      <dsp:spPr>
        <a:xfrm>
          <a:off x="4248472" y="1859507"/>
          <a:ext cx="344987" cy="17249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500" b="1" kern="1200" dirty="0">
              <a:solidFill>
                <a:schemeClr val="tx1"/>
              </a:solidFill>
            </a:rPr>
            <a:t>Responsable des ventes</a:t>
          </a:r>
          <a:r>
            <a:rPr lang="fr-FR" sz="500" kern="1200" dirty="0">
              <a:solidFill>
                <a:schemeClr val="tx1"/>
              </a:solidFill>
            </a:rPr>
            <a:t> Sonia Warren</a:t>
          </a:r>
        </a:p>
      </dsp:txBody>
      <dsp:txXfrm>
        <a:off x="4248472" y="1859507"/>
        <a:ext cx="344987" cy="172493"/>
      </dsp:txXfrm>
    </dsp:sp>
    <dsp:sp modelId="{9A2E1B0E-52C1-4994-BEFA-B4F41938E3AA}">
      <dsp:nvSpPr>
        <dsp:cNvPr id="0" name=""/>
        <dsp:cNvSpPr/>
      </dsp:nvSpPr>
      <dsp:spPr>
        <a:xfrm>
          <a:off x="4248472" y="2176016"/>
          <a:ext cx="344987" cy="17249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500" b="1" kern="1200" dirty="0">
              <a:solidFill>
                <a:schemeClr val="tx1"/>
              </a:solidFill>
            </a:rPr>
            <a:t>Secteur Nord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500" kern="1200" dirty="0">
              <a:solidFill>
                <a:schemeClr val="tx1"/>
              </a:solidFill>
            </a:rPr>
            <a:t>Amélie </a:t>
          </a:r>
          <a:r>
            <a:rPr lang="fr-FR" sz="500" kern="1200" dirty="0" err="1">
              <a:solidFill>
                <a:schemeClr val="tx1"/>
              </a:solidFill>
            </a:rPr>
            <a:t>Valongia</a:t>
          </a:r>
          <a:endParaRPr lang="fr-FR" sz="500" kern="1200" dirty="0">
            <a:solidFill>
              <a:schemeClr val="tx1"/>
            </a:solidFill>
          </a:endParaRPr>
        </a:p>
      </dsp:txBody>
      <dsp:txXfrm>
        <a:off x="4248472" y="2176016"/>
        <a:ext cx="344987" cy="172493"/>
      </dsp:txXfrm>
    </dsp:sp>
    <dsp:sp modelId="{BBC5F6D2-54D2-4B12-90CD-0C641F3368BE}">
      <dsp:nvSpPr>
        <dsp:cNvPr id="0" name=""/>
        <dsp:cNvSpPr/>
      </dsp:nvSpPr>
      <dsp:spPr>
        <a:xfrm>
          <a:off x="4320481" y="2536056"/>
          <a:ext cx="344987" cy="17249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500" b="1" kern="1200" dirty="0">
              <a:solidFill>
                <a:schemeClr val="tx1"/>
              </a:solidFill>
            </a:rPr>
            <a:t>Secteur Sud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500" kern="1200" dirty="0">
              <a:solidFill>
                <a:schemeClr val="tx1"/>
              </a:solidFill>
            </a:rPr>
            <a:t>Annie Mayor</a:t>
          </a:r>
        </a:p>
      </dsp:txBody>
      <dsp:txXfrm>
        <a:off x="4320481" y="2536056"/>
        <a:ext cx="344987" cy="172493"/>
      </dsp:txXfrm>
    </dsp:sp>
    <dsp:sp modelId="{901CA883-4F8C-4D4F-AA86-1A441D1A7D09}">
      <dsp:nvSpPr>
        <dsp:cNvPr id="0" name=""/>
        <dsp:cNvSpPr/>
      </dsp:nvSpPr>
      <dsp:spPr>
        <a:xfrm>
          <a:off x="4320481" y="2896096"/>
          <a:ext cx="344987" cy="17249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500" b="1" kern="1200" dirty="0">
              <a:solidFill>
                <a:schemeClr val="tx1"/>
              </a:solidFill>
            </a:rPr>
            <a:t>Secteur Est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500" kern="1200" dirty="0">
              <a:solidFill>
                <a:schemeClr val="tx1"/>
              </a:solidFill>
            </a:rPr>
            <a:t>Florent </a:t>
          </a:r>
          <a:r>
            <a:rPr lang="fr-FR" sz="500" kern="1200" dirty="0" err="1">
              <a:solidFill>
                <a:schemeClr val="tx1"/>
              </a:solidFill>
            </a:rPr>
            <a:t>Silona</a:t>
          </a:r>
          <a:endParaRPr lang="fr-FR" sz="500" kern="1200" dirty="0">
            <a:solidFill>
              <a:schemeClr val="tx1"/>
            </a:solidFill>
          </a:endParaRPr>
        </a:p>
      </dsp:txBody>
      <dsp:txXfrm>
        <a:off x="4320481" y="2896096"/>
        <a:ext cx="344987" cy="172493"/>
      </dsp:txXfrm>
    </dsp:sp>
    <dsp:sp modelId="{4C022777-8B64-4054-898C-00057E61607B}">
      <dsp:nvSpPr>
        <dsp:cNvPr id="0" name=""/>
        <dsp:cNvSpPr/>
      </dsp:nvSpPr>
      <dsp:spPr>
        <a:xfrm>
          <a:off x="4320481" y="3328143"/>
          <a:ext cx="344987" cy="17249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500" b="1" kern="1200" dirty="0" err="1">
              <a:solidFill>
                <a:schemeClr val="tx1"/>
              </a:solidFill>
            </a:rPr>
            <a:t>Secter</a:t>
          </a:r>
          <a:r>
            <a:rPr lang="fr-FR" sz="500" b="1" kern="1200" dirty="0">
              <a:solidFill>
                <a:schemeClr val="tx1"/>
              </a:solidFill>
            </a:rPr>
            <a:t> Ouest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500" kern="1200" dirty="0">
              <a:solidFill>
                <a:schemeClr val="tx1"/>
              </a:solidFill>
            </a:rPr>
            <a:t>Erwan  Prigent</a:t>
          </a:r>
        </a:p>
      </dsp:txBody>
      <dsp:txXfrm>
        <a:off x="4320481" y="3328143"/>
        <a:ext cx="344987" cy="172493"/>
      </dsp:txXfrm>
    </dsp:sp>
    <dsp:sp modelId="{0468641A-48ED-4CA7-997F-D8BE2874A125}">
      <dsp:nvSpPr>
        <dsp:cNvPr id="0" name=""/>
        <dsp:cNvSpPr/>
      </dsp:nvSpPr>
      <dsp:spPr>
        <a:xfrm>
          <a:off x="4595740" y="1688683"/>
          <a:ext cx="344987" cy="17249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500" kern="1200" dirty="0"/>
            <a:t>Responsables </a:t>
          </a:r>
          <a:r>
            <a:rPr lang="fr-FR" sz="500" b="1" kern="1200" dirty="0">
              <a:solidFill>
                <a:schemeClr val="tx1"/>
              </a:solidFill>
            </a:rPr>
            <a:t>grands </a:t>
          </a:r>
          <a:r>
            <a:rPr lang="fr-FR" sz="500" b="1" kern="1200" dirty="0" err="1">
              <a:solidFill>
                <a:schemeClr val="tx1"/>
              </a:solidFill>
            </a:rPr>
            <a:t>distribueteurs</a:t>
          </a:r>
          <a:endParaRPr lang="fr-FR" sz="500" b="1" kern="1200" dirty="0">
            <a:solidFill>
              <a:schemeClr val="tx1"/>
            </a:solidFill>
          </a:endParaRP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500" kern="1200" dirty="0">
              <a:solidFill>
                <a:schemeClr val="tx1"/>
              </a:solidFill>
            </a:rPr>
            <a:t>Simon Laurent</a:t>
          </a:r>
        </a:p>
      </dsp:txBody>
      <dsp:txXfrm>
        <a:off x="4595740" y="1688683"/>
        <a:ext cx="344987" cy="172493"/>
      </dsp:txXfrm>
    </dsp:sp>
    <dsp:sp modelId="{68ADFF39-986E-45A7-BE8D-14FB5FD2565B}">
      <dsp:nvSpPr>
        <dsp:cNvPr id="0" name=""/>
        <dsp:cNvSpPr/>
      </dsp:nvSpPr>
      <dsp:spPr>
        <a:xfrm>
          <a:off x="5886012" y="1443742"/>
          <a:ext cx="344987" cy="17249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500" b="1" kern="1200" dirty="0">
              <a:solidFill>
                <a:schemeClr val="tx1"/>
              </a:solidFill>
            </a:rPr>
            <a:t>Directeur R et D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500" kern="1200" dirty="0">
              <a:solidFill>
                <a:schemeClr val="tx1"/>
              </a:solidFill>
            </a:rPr>
            <a:t>Madame Tania KONSTANDINOS</a:t>
          </a:r>
        </a:p>
      </dsp:txBody>
      <dsp:txXfrm>
        <a:off x="5886012" y="1443742"/>
        <a:ext cx="344987" cy="172493"/>
      </dsp:txXfrm>
    </dsp:sp>
    <dsp:sp modelId="{EADCB163-78DA-4B27-8570-C043B8B839B6}">
      <dsp:nvSpPr>
        <dsp:cNvPr id="0" name=""/>
        <dsp:cNvSpPr/>
      </dsp:nvSpPr>
      <dsp:spPr>
        <a:xfrm>
          <a:off x="5013175" y="1688683"/>
          <a:ext cx="695261" cy="14729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500" b="1" kern="1200" dirty="0" err="1">
              <a:solidFill>
                <a:schemeClr val="tx1"/>
              </a:solidFill>
            </a:rPr>
            <a:t>Rsponsable</a:t>
          </a:r>
          <a:r>
            <a:rPr lang="fr-FR" sz="500" b="1" kern="1200" dirty="0">
              <a:solidFill>
                <a:schemeClr val="tx1"/>
              </a:solidFill>
            </a:rPr>
            <a:t> chercheurs s. médial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500" kern="1200" dirty="0">
              <a:solidFill>
                <a:schemeClr val="tx1"/>
              </a:solidFill>
            </a:rPr>
            <a:t>Clovis Perceval</a:t>
          </a:r>
        </a:p>
      </dsp:txBody>
      <dsp:txXfrm>
        <a:off x="5013175" y="1688683"/>
        <a:ext cx="695261" cy="147297"/>
      </dsp:txXfrm>
    </dsp:sp>
    <dsp:sp modelId="{BC244D75-4DBA-417B-982C-4845C46209DA}">
      <dsp:nvSpPr>
        <dsp:cNvPr id="0" name=""/>
        <dsp:cNvSpPr/>
      </dsp:nvSpPr>
      <dsp:spPr>
        <a:xfrm>
          <a:off x="5186991" y="1908428"/>
          <a:ext cx="810963" cy="134265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500" b="1" kern="1200" dirty="0">
              <a:solidFill>
                <a:schemeClr val="tx2"/>
              </a:solidFill>
            </a:rPr>
            <a:t>5 chercheurs </a:t>
          </a:r>
          <a:r>
            <a:rPr lang="fr-FR" sz="500" kern="1200" dirty="0">
              <a:solidFill>
                <a:schemeClr val="tx2"/>
              </a:solidFill>
            </a:rPr>
            <a:t>: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500" kern="1200" dirty="0">
              <a:solidFill>
                <a:schemeClr val="tx2"/>
              </a:solidFill>
            </a:rPr>
            <a:t>Sébastien </a:t>
          </a:r>
          <a:r>
            <a:rPr lang="fr-FR" sz="500" kern="1200" dirty="0" err="1">
              <a:solidFill>
                <a:schemeClr val="tx2"/>
              </a:solidFill>
            </a:rPr>
            <a:t>Grandgean</a:t>
          </a:r>
          <a:endParaRPr lang="fr-FR" sz="500" kern="1200" dirty="0">
            <a:solidFill>
              <a:schemeClr val="tx2"/>
            </a:solidFill>
          </a:endParaRP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500" kern="1200" dirty="0">
              <a:solidFill>
                <a:schemeClr val="tx2"/>
              </a:solidFill>
            </a:rPr>
            <a:t>Olivia Mallard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500" kern="1200" dirty="0">
              <a:solidFill>
                <a:schemeClr val="tx2"/>
              </a:solidFill>
            </a:rPr>
            <a:t>Rémi </a:t>
          </a:r>
          <a:r>
            <a:rPr lang="fr-FR" sz="500" kern="1200" dirty="0" err="1">
              <a:solidFill>
                <a:schemeClr val="tx2"/>
              </a:solidFill>
            </a:rPr>
            <a:t>Pelloquin</a:t>
          </a:r>
          <a:endParaRPr lang="fr-FR" sz="500" kern="1200" dirty="0">
            <a:solidFill>
              <a:schemeClr val="tx2"/>
            </a:solidFill>
          </a:endParaRP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500" kern="1200" dirty="0">
              <a:solidFill>
                <a:schemeClr val="tx2"/>
              </a:solidFill>
            </a:rPr>
            <a:t>Adrien </a:t>
          </a:r>
          <a:r>
            <a:rPr lang="fr-FR" sz="500" kern="1200" dirty="0" err="1">
              <a:solidFill>
                <a:schemeClr val="tx2"/>
              </a:solidFill>
            </a:rPr>
            <a:t>Courtès</a:t>
          </a:r>
          <a:endParaRPr lang="fr-FR" sz="500" kern="1200" dirty="0">
            <a:solidFill>
              <a:schemeClr val="tx2"/>
            </a:solidFill>
          </a:endParaRP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500" kern="1200" dirty="0">
              <a:solidFill>
                <a:schemeClr val="tx2"/>
              </a:solidFill>
            </a:rPr>
            <a:t>Ali </a:t>
          </a:r>
          <a:r>
            <a:rPr lang="fr-FR" sz="500" kern="1200" dirty="0" err="1">
              <a:solidFill>
                <a:schemeClr val="tx2"/>
              </a:solidFill>
            </a:rPr>
            <a:t>Nezdi</a:t>
          </a:r>
          <a:r>
            <a:rPr lang="fr-FR" sz="500" kern="1200" dirty="0">
              <a:solidFill>
                <a:schemeClr val="tx2"/>
              </a:solidFill>
            </a:rPr>
            <a:t> </a:t>
          </a:r>
          <a:r>
            <a:rPr lang="fr-FR" sz="500" kern="1200" dirty="0"/>
            <a:t>: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500" kern="1200" dirty="0"/>
        </a:p>
      </dsp:txBody>
      <dsp:txXfrm>
        <a:off x="5186991" y="1908428"/>
        <a:ext cx="810963" cy="1342651"/>
      </dsp:txXfrm>
    </dsp:sp>
    <dsp:sp modelId="{7514147A-6F04-4CDC-8DC4-8402D4726A57}">
      <dsp:nvSpPr>
        <dsp:cNvPr id="0" name=""/>
        <dsp:cNvSpPr/>
      </dsp:nvSpPr>
      <dsp:spPr>
        <a:xfrm>
          <a:off x="5780884" y="1688683"/>
          <a:ext cx="585596" cy="20572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500" kern="1200" dirty="0"/>
            <a:t>Responsable </a:t>
          </a:r>
          <a:r>
            <a:rPr lang="fr-FR" sz="500" b="1" kern="1200" dirty="0">
              <a:solidFill>
                <a:schemeClr val="tx1"/>
              </a:solidFill>
            </a:rPr>
            <a:t>recherches industrielles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500" kern="1200" dirty="0">
              <a:solidFill>
                <a:schemeClr val="tx1"/>
              </a:solidFill>
            </a:rPr>
            <a:t>Pierre Falcone</a:t>
          </a:r>
        </a:p>
      </dsp:txBody>
      <dsp:txXfrm>
        <a:off x="5780884" y="1688683"/>
        <a:ext cx="585596" cy="205728"/>
      </dsp:txXfrm>
    </dsp:sp>
    <dsp:sp modelId="{B82DD1C8-B2F7-472D-A794-A30ABC355DC7}">
      <dsp:nvSpPr>
        <dsp:cNvPr id="0" name=""/>
        <dsp:cNvSpPr/>
      </dsp:nvSpPr>
      <dsp:spPr>
        <a:xfrm>
          <a:off x="6408710" y="2011611"/>
          <a:ext cx="664909" cy="28249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500" b="1" kern="1200" dirty="0">
              <a:solidFill>
                <a:schemeClr val="accent4"/>
              </a:solidFill>
            </a:rPr>
            <a:t>Recherches s. </a:t>
          </a:r>
          <a:r>
            <a:rPr lang="fr-FR" sz="500" b="1" kern="1200" dirty="0">
              <a:solidFill>
                <a:schemeClr val="tx1"/>
              </a:solidFill>
            </a:rPr>
            <a:t>bureautique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500" kern="1200" dirty="0">
              <a:solidFill>
                <a:schemeClr val="tx1"/>
              </a:solidFill>
            </a:rPr>
            <a:t>Eléonore Bellefeuille</a:t>
          </a:r>
        </a:p>
      </dsp:txBody>
      <dsp:txXfrm>
        <a:off x="6408710" y="2011611"/>
        <a:ext cx="664909" cy="282491"/>
      </dsp:txXfrm>
    </dsp:sp>
    <dsp:sp modelId="{23B1574F-9035-4FE0-BA08-FB06189ED2D3}">
      <dsp:nvSpPr>
        <dsp:cNvPr id="0" name=""/>
        <dsp:cNvSpPr/>
      </dsp:nvSpPr>
      <dsp:spPr>
        <a:xfrm>
          <a:off x="6303448" y="1443742"/>
          <a:ext cx="344987" cy="17249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500" b="1" kern="1200" dirty="0">
              <a:solidFill>
                <a:schemeClr val="tx1"/>
              </a:solidFill>
            </a:rPr>
            <a:t>Directeur des Affaires Financières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500" b="0" kern="1200" dirty="0">
              <a:solidFill>
                <a:schemeClr val="tx1"/>
              </a:solidFill>
            </a:rPr>
            <a:t>Monsieur Jean-Olivier BERGMAN</a:t>
          </a:r>
        </a:p>
      </dsp:txBody>
      <dsp:txXfrm>
        <a:off x="6303448" y="1443742"/>
        <a:ext cx="344987" cy="172493"/>
      </dsp:txXfrm>
    </dsp:sp>
    <dsp:sp modelId="{B6CC9857-53A0-407B-A3FD-DE88BDCF3393}">
      <dsp:nvSpPr>
        <dsp:cNvPr id="0" name=""/>
        <dsp:cNvSpPr/>
      </dsp:nvSpPr>
      <dsp:spPr>
        <a:xfrm>
          <a:off x="6720883" y="1443742"/>
          <a:ext cx="344987" cy="17249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500" b="1" kern="1200" dirty="0">
              <a:solidFill>
                <a:schemeClr val="tx1"/>
              </a:solidFill>
            </a:rPr>
            <a:t>Directeur des Affaires générales et Juridiques 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500" kern="1200" dirty="0">
              <a:solidFill>
                <a:schemeClr val="tx1"/>
              </a:solidFill>
            </a:rPr>
            <a:t>Madame Isabelle PINSON </a:t>
          </a:r>
        </a:p>
      </dsp:txBody>
      <dsp:txXfrm>
        <a:off x="6720883" y="1443742"/>
        <a:ext cx="344987" cy="172493"/>
      </dsp:txXfrm>
    </dsp:sp>
    <dsp:sp modelId="{863A89E5-FFA3-4906-9058-5B6D331A5B9A}">
      <dsp:nvSpPr>
        <dsp:cNvPr id="0" name=""/>
        <dsp:cNvSpPr/>
      </dsp:nvSpPr>
      <dsp:spPr>
        <a:xfrm>
          <a:off x="7138318" y="1443742"/>
          <a:ext cx="344987" cy="17249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500" b="1" kern="1200" dirty="0">
              <a:solidFill>
                <a:schemeClr val="tx1"/>
              </a:solidFill>
            </a:rPr>
            <a:t>Directeur du Numérique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500" b="0" kern="1200" dirty="0">
              <a:solidFill>
                <a:schemeClr val="tx1"/>
              </a:solidFill>
            </a:rPr>
            <a:t>Monsieur Peter Friedman</a:t>
          </a:r>
        </a:p>
      </dsp:txBody>
      <dsp:txXfrm>
        <a:off x="7138318" y="1443742"/>
        <a:ext cx="344987" cy="172493"/>
      </dsp:txXfrm>
    </dsp:sp>
    <dsp:sp modelId="{18D68437-6058-4B2E-9198-5CB7C3066CD8}">
      <dsp:nvSpPr>
        <dsp:cNvPr id="0" name=""/>
        <dsp:cNvSpPr/>
      </dsp:nvSpPr>
      <dsp:spPr>
        <a:xfrm>
          <a:off x="7224603" y="1810346"/>
          <a:ext cx="712175" cy="41245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500" b="1" kern="1200" dirty="0">
              <a:solidFill>
                <a:schemeClr val="tx2"/>
              </a:solidFill>
            </a:rPr>
            <a:t>Architecte réseau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500" kern="1200" dirty="0">
              <a:solidFill>
                <a:schemeClr val="tx2"/>
              </a:solidFill>
            </a:rPr>
            <a:t>Yves </a:t>
          </a:r>
          <a:r>
            <a:rPr lang="fr-FR" sz="500" kern="1200" dirty="0" err="1">
              <a:solidFill>
                <a:schemeClr val="tx2"/>
              </a:solidFill>
            </a:rPr>
            <a:t>Grieman</a:t>
          </a:r>
          <a:endParaRPr lang="fr-FR" sz="500" kern="1200" dirty="0">
            <a:solidFill>
              <a:schemeClr val="tx2"/>
            </a:solidFill>
          </a:endParaRPr>
        </a:p>
      </dsp:txBody>
      <dsp:txXfrm>
        <a:off x="7224603" y="1810346"/>
        <a:ext cx="712175" cy="412455"/>
      </dsp:txXfrm>
    </dsp:sp>
    <dsp:sp modelId="{C249CC04-B22E-4FD1-B29B-2462EDD4F722}">
      <dsp:nvSpPr>
        <dsp:cNvPr id="0" name=""/>
        <dsp:cNvSpPr/>
      </dsp:nvSpPr>
      <dsp:spPr>
        <a:xfrm>
          <a:off x="7229537" y="2379742"/>
          <a:ext cx="773694" cy="22696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500" b="1" kern="1200" dirty="0">
              <a:solidFill>
                <a:schemeClr val="tx1"/>
              </a:solidFill>
            </a:rPr>
            <a:t>Gestion base de données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500" b="1" kern="1200" dirty="0">
              <a:solidFill>
                <a:schemeClr val="tx1"/>
              </a:solidFill>
            </a:rPr>
            <a:t>CIL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500" kern="1200" dirty="0">
              <a:solidFill>
                <a:schemeClr val="tx1"/>
              </a:solidFill>
            </a:rPr>
            <a:t>Rayan Nielsen</a:t>
          </a:r>
        </a:p>
      </dsp:txBody>
      <dsp:txXfrm>
        <a:off x="7229537" y="2379742"/>
        <a:ext cx="773694" cy="226967"/>
      </dsp:txXfrm>
    </dsp:sp>
    <dsp:sp modelId="{83E0D0E6-F20A-48FB-883E-51F8304248E2}">
      <dsp:nvSpPr>
        <dsp:cNvPr id="0" name=""/>
        <dsp:cNvSpPr/>
      </dsp:nvSpPr>
      <dsp:spPr>
        <a:xfrm>
          <a:off x="7233311" y="2717092"/>
          <a:ext cx="703468" cy="23819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500" b="1" kern="1200" dirty="0">
              <a:solidFill>
                <a:schemeClr val="tx1"/>
              </a:solidFill>
            </a:rPr>
            <a:t>Applications métiers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500" kern="1200" dirty="0" err="1">
              <a:solidFill>
                <a:schemeClr val="tx1"/>
              </a:solidFill>
            </a:rPr>
            <a:t>Chon</a:t>
          </a:r>
          <a:r>
            <a:rPr lang="fr-FR" sz="500" kern="1200" dirty="0">
              <a:solidFill>
                <a:schemeClr val="tx1"/>
              </a:solidFill>
            </a:rPr>
            <a:t> Nguyen</a:t>
          </a:r>
        </a:p>
      </dsp:txBody>
      <dsp:txXfrm>
        <a:off x="7233311" y="2717092"/>
        <a:ext cx="703468" cy="238190"/>
      </dsp:txXfrm>
    </dsp:sp>
    <dsp:sp modelId="{419FB415-14A4-4E2D-8960-E542F2D69639}">
      <dsp:nvSpPr>
        <dsp:cNvPr id="0" name=""/>
        <dsp:cNvSpPr/>
      </dsp:nvSpPr>
      <dsp:spPr>
        <a:xfrm>
          <a:off x="7252385" y="3054444"/>
          <a:ext cx="620343" cy="20874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500" b="1" kern="1200" dirty="0">
              <a:solidFill>
                <a:schemeClr val="tx1"/>
              </a:solidFill>
            </a:rPr>
            <a:t>Téléphonie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500" kern="1200" dirty="0">
              <a:solidFill>
                <a:schemeClr val="tx1"/>
              </a:solidFill>
            </a:rPr>
            <a:t>Georges Bath</a:t>
          </a:r>
        </a:p>
      </dsp:txBody>
      <dsp:txXfrm>
        <a:off x="7252385" y="3054444"/>
        <a:ext cx="620343" cy="208741"/>
      </dsp:txXfrm>
    </dsp:sp>
    <dsp:sp modelId="{B2452450-4F8F-41B3-A3C2-5477E44128D3}">
      <dsp:nvSpPr>
        <dsp:cNvPr id="0" name=""/>
        <dsp:cNvSpPr/>
      </dsp:nvSpPr>
      <dsp:spPr>
        <a:xfrm>
          <a:off x="3362927" y="1198800"/>
          <a:ext cx="344987" cy="17249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500" b="1" kern="1200" dirty="0">
              <a:solidFill>
                <a:schemeClr val="tx1"/>
              </a:solidFill>
            </a:rPr>
            <a:t>Assistante de direction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500" kern="1200" dirty="0">
              <a:solidFill>
                <a:schemeClr val="tx1"/>
              </a:solidFill>
            </a:rPr>
            <a:t>Madame Sophie DELMBOUG</a:t>
          </a:r>
        </a:p>
      </dsp:txBody>
      <dsp:txXfrm>
        <a:off x="3362927" y="1198800"/>
        <a:ext cx="344987" cy="17249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/>
              <a:t>Modifiez le style des sous-titres du masque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F679F2-BA36-4165-ADBC-4128007B6880}" type="slidenum">
              <a:rPr lang="en-US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0830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108B32-974F-4E23-89CD-41C3BADE7E92}" type="slidenum">
              <a:rPr lang="en-US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65228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AB88C3-E3BF-4A16-964D-2167195FA1DE}" type="slidenum">
              <a:rPr lang="en-US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42062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re et diagramme ou organigram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fr-FR"/>
              <a:t>Cliquez sur l'icône pour ajouter un graphique SmartArt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F34C907B-E872-447F-AC8C-CFCD07D221FA}" type="slidenum">
              <a:rPr lang="en-US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7360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27EEF5-A1A3-4709-A29D-2937EAC19137}" type="slidenum">
              <a:rPr lang="en-US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578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682D53-3E39-4C70-8B5D-BE866EABCDEA}" type="slidenum">
              <a:rPr lang="en-US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8717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4E9227-F0EF-487C-827A-D9A7BE8DA29E}" type="slidenum">
              <a:rPr lang="en-US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0775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868713-3366-4C36-BEB2-5D079AE79CC0}" type="slidenum">
              <a:rPr lang="en-US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17080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DF5132-44CE-45C0-A603-F696577E73AC}" type="slidenum">
              <a:rPr lang="en-US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79763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FC50DF-863F-41B7-8DE7-431EDBFC0ACF}" type="slidenum">
              <a:rPr lang="en-US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9808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9560FF-E84F-4E75-9BFD-80143344E6C9}" type="slidenum">
              <a:rPr lang="en-US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96769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C2DC93-061C-4512-9D74-BDA6E5467803}" type="slidenum">
              <a:rPr lang="en-US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80260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Cliquer ici pour modifier le style du titre du masque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Cliquer pour modifier les styles du texte du masque</a:t>
            </a:r>
          </a:p>
          <a:p>
            <a:pPr lvl="1"/>
            <a:r>
              <a:rPr lang="en-US"/>
              <a:t>Deuxième niveau</a:t>
            </a:r>
          </a:p>
          <a:p>
            <a:pPr lvl="2"/>
            <a:r>
              <a:rPr lang="en-US"/>
              <a:t>Troisième niveau</a:t>
            </a:r>
          </a:p>
          <a:p>
            <a:pPr lvl="3"/>
            <a:r>
              <a:rPr lang="en-US"/>
              <a:t>Quatrième niveau</a:t>
            </a:r>
          </a:p>
          <a:p>
            <a:pPr lvl="4"/>
            <a:r>
              <a:rPr lang="en-US"/>
              <a:t>Cinquième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2B004B6-B99A-4D7A-813A-486F747931A2}" type="slidenum">
              <a:rPr lang="en-US"/>
              <a:pPr/>
              <a:t>‹N°›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Organigramme</a:t>
            </a:r>
          </a:p>
        </p:txBody>
      </p:sp>
      <p:graphicFrame>
        <p:nvGraphicFramePr>
          <p:cNvPr id="3" name="Diagramme 2">
            <a:extLst>
              <a:ext uri="{FF2B5EF4-FFF2-40B4-BE49-F238E27FC236}">
                <a16:creationId xmlns:a16="http://schemas.microsoft.com/office/drawing/2014/main" id="{9FAA193F-2257-47A4-91DC-4F0B5090B4C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39146849"/>
              </p:ext>
            </p:extLst>
          </p:nvPr>
        </p:nvGraphicFramePr>
        <p:xfrm>
          <a:off x="683568" y="1397000"/>
          <a:ext cx="8003232" cy="46242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Them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64E2DB24-F500-43D2-809E-5CF948E2B72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Organigramme complexe</Template>
  <TotalTime>325</TotalTime>
  <Words>297</Words>
  <Application>Microsoft Office PowerPoint</Application>
  <PresentationFormat>Affichage à l'écran (4:3)</PresentationFormat>
  <Paragraphs>97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1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3" baseType="lpstr">
      <vt:lpstr>Arial</vt:lpstr>
      <vt:lpstr>Thème Office</vt:lpstr>
      <vt:lpstr>Organigramme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Organigramme</dc:title>
  <dc:subject/>
  <dc:creator>Christian CP. PERROT</dc:creator>
  <cp:keywords/>
  <dc:description/>
  <cp:lastModifiedBy>Christian CP. PERROT</cp:lastModifiedBy>
  <cp:revision>12</cp:revision>
  <dcterms:created xsi:type="dcterms:W3CDTF">2018-02-19T17:19:36Z</dcterms:created>
  <dcterms:modified xsi:type="dcterms:W3CDTF">2018-02-20T11:59:53Z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TC062561341036</vt:lpwstr>
  </property>
</Properties>
</file>