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58" r:id="rId6"/>
    <p:sldId id="257" r:id="rId7"/>
    <p:sldId id="269" r:id="rId8"/>
    <p:sldId id="262" r:id="rId9"/>
    <p:sldId id="263" r:id="rId10"/>
    <p:sldId id="264" r:id="rId11"/>
    <p:sldId id="265" r:id="rId12"/>
    <p:sldId id="266" r:id="rId13"/>
    <p:sldId id="267" r:id="rId14"/>
    <p:sldId id="268"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14"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C4FAE3-5E9A-4D7D-A04C-E799403CD8F1}" type="doc">
      <dgm:prSet loTypeId="urn:microsoft.com/office/officeart/2005/8/layout/vList6" loCatId="list" qsTypeId="urn:microsoft.com/office/officeart/2005/8/quickstyle/simple1" qsCatId="simple" csTypeId="urn:microsoft.com/office/officeart/2005/8/colors/colorful1#4" csCatId="colorful" phldr="1"/>
      <dgm:spPr/>
      <dgm:t>
        <a:bodyPr/>
        <a:lstStyle/>
        <a:p>
          <a:endParaRPr lang="fr-FR"/>
        </a:p>
      </dgm:t>
    </dgm:pt>
    <dgm:pt modelId="{EC43F4F7-D2A8-4297-8118-7CCDFE4FB33A}">
      <dgm:prSet phldrT="[Texte]"/>
      <dgm:spPr/>
      <dgm:t>
        <a:bodyPr/>
        <a:lstStyle/>
        <a:p>
          <a:r>
            <a:rPr lang="fr-FR" dirty="0"/>
            <a:t>63%</a:t>
          </a:r>
        </a:p>
      </dgm:t>
    </dgm:pt>
    <dgm:pt modelId="{67890E68-2ECE-44E2-83A7-242E96154BAF}" type="parTrans" cxnId="{609C9FC7-4B32-425A-9654-F24E39DF5792}">
      <dgm:prSet/>
      <dgm:spPr/>
      <dgm:t>
        <a:bodyPr/>
        <a:lstStyle/>
        <a:p>
          <a:endParaRPr lang="fr-FR"/>
        </a:p>
      </dgm:t>
    </dgm:pt>
    <dgm:pt modelId="{1F90D976-409F-4E7C-8B49-31A4FF10591B}" type="sibTrans" cxnId="{609C9FC7-4B32-425A-9654-F24E39DF5792}">
      <dgm:prSet/>
      <dgm:spPr/>
      <dgm:t>
        <a:bodyPr/>
        <a:lstStyle/>
        <a:p>
          <a:endParaRPr lang="fr-FR"/>
        </a:p>
      </dgm:t>
    </dgm:pt>
    <dgm:pt modelId="{BC709383-7303-4BE0-9F53-7BFFA909F13E}">
      <dgm:prSet phldrT="[Texte]"/>
      <dgm:spPr/>
      <dgm:t>
        <a:bodyPr/>
        <a:lstStyle/>
        <a:p>
          <a:r>
            <a:rPr lang="fr-FR" dirty="0"/>
            <a:t>51 %</a:t>
          </a:r>
        </a:p>
      </dgm:t>
    </dgm:pt>
    <dgm:pt modelId="{D4DCE201-2398-403E-ADE0-D3BB3A688BFC}" type="parTrans" cxnId="{DCCA748D-58BC-496B-978E-FA5A98A60279}">
      <dgm:prSet/>
      <dgm:spPr/>
      <dgm:t>
        <a:bodyPr/>
        <a:lstStyle/>
        <a:p>
          <a:endParaRPr lang="fr-FR"/>
        </a:p>
      </dgm:t>
    </dgm:pt>
    <dgm:pt modelId="{0F954CEA-2D1F-4DCF-B52A-8CE78E2E7663}" type="sibTrans" cxnId="{DCCA748D-58BC-496B-978E-FA5A98A60279}">
      <dgm:prSet/>
      <dgm:spPr/>
      <dgm:t>
        <a:bodyPr/>
        <a:lstStyle/>
        <a:p>
          <a:endParaRPr lang="fr-FR"/>
        </a:p>
      </dgm:t>
    </dgm:pt>
    <dgm:pt modelId="{B62D316D-093B-41BE-9951-BE3F43F8658C}">
      <dgm:prSet phldrT="[Texte]"/>
      <dgm:spPr/>
      <dgm:t>
        <a:bodyPr/>
        <a:lstStyle/>
        <a:p>
          <a:r>
            <a:rPr lang="fr-FR" dirty="0"/>
            <a:t>47 %</a:t>
          </a:r>
        </a:p>
      </dgm:t>
    </dgm:pt>
    <dgm:pt modelId="{9240F85A-F0E1-4136-94F3-5B42D95BF6A0}" type="parTrans" cxnId="{860528AD-24D2-4880-A0B5-CC6F9A4A4C5A}">
      <dgm:prSet/>
      <dgm:spPr/>
      <dgm:t>
        <a:bodyPr/>
        <a:lstStyle/>
        <a:p>
          <a:endParaRPr lang="fr-FR"/>
        </a:p>
      </dgm:t>
    </dgm:pt>
    <dgm:pt modelId="{B199F50E-9D4F-4A31-91C9-7EC6EC93E856}" type="sibTrans" cxnId="{860528AD-24D2-4880-A0B5-CC6F9A4A4C5A}">
      <dgm:prSet/>
      <dgm:spPr/>
      <dgm:t>
        <a:bodyPr/>
        <a:lstStyle/>
        <a:p>
          <a:endParaRPr lang="fr-FR"/>
        </a:p>
      </dgm:t>
    </dgm:pt>
    <dgm:pt modelId="{D6CB1B0A-4D23-48EE-9235-0EE6AB6348AD}">
      <dgm:prSet phldrT="[Texte]"/>
      <dgm:spPr/>
      <dgm:t>
        <a:bodyPr/>
        <a:lstStyle/>
        <a:p>
          <a:r>
            <a:rPr lang="fr-FR" dirty="0"/>
            <a:t>39 %</a:t>
          </a:r>
        </a:p>
      </dgm:t>
    </dgm:pt>
    <dgm:pt modelId="{8E361515-9F5C-4864-A712-74FB36EFA3B0}" type="parTrans" cxnId="{80362C68-6A6A-47C3-85B7-DB6762762594}">
      <dgm:prSet/>
      <dgm:spPr/>
      <dgm:t>
        <a:bodyPr/>
        <a:lstStyle/>
        <a:p>
          <a:endParaRPr lang="fr-FR"/>
        </a:p>
      </dgm:t>
    </dgm:pt>
    <dgm:pt modelId="{72C3C190-4CD0-4615-AC98-E8E31EB454DD}" type="sibTrans" cxnId="{80362C68-6A6A-47C3-85B7-DB6762762594}">
      <dgm:prSet/>
      <dgm:spPr/>
      <dgm:t>
        <a:bodyPr/>
        <a:lstStyle/>
        <a:p>
          <a:endParaRPr lang="fr-FR"/>
        </a:p>
      </dgm:t>
    </dgm:pt>
    <dgm:pt modelId="{A670472A-CC0E-4C17-B157-B1594AA765CF}">
      <dgm:prSet phldrT="[Texte]"/>
      <dgm:spPr/>
      <dgm:t>
        <a:bodyPr/>
        <a:lstStyle/>
        <a:p>
          <a:r>
            <a:rPr lang="fr-FR" dirty="0"/>
            <a:t>28 %</a:t>
          </a:r>
        </a:p>
      </dgm:t>
    </dgm:pt>
    <dgm:pt modelId="{C9BC87CA-8164-4505-84AE-A8EA8BA10830}" type="parTrans" cxnId="{DF92C015-186D-45B4-BF16-55278D9CBAD5}">
      <dgm:prSet/>
      <dgm:spPr/>
      <dgm:t>
        <a:bodyPr/>
        <a:lstStyle/>
        <a:p>
          <a:endParaRPr lang="fr-FR"/>
        </a:p>
      </dgm:t>
    </dgm:pt>
    <dgm:pt modelId="{34C4571B-6BFE-4774-8279-F27201778A53}" type="sibTrans" cxnId="{DF92C015-186D-45B4-BF16-55278D9CBAD5}">
      <dgm:prSet/>
      <dgm:spPr/>
      <dgm:t>
        <a:bodyPr/>
        <a:lstStyle/>
        <a:p>
          <a:endParaRPr lang="fr-FR"/>
        </a:p>
      </dgm:t>
    </dgm:pt>
    <dgm:pt modelId="{F4B44678-BE51-4316-A964-033C6FA7ACAD}">
      <dgm:prSet/>
      <dgm:spPr/>
      <dgm:t>
        <a:bodyPr/>
        <a:lstStyle/>
        <a:p>
          <a:r>
            <a:rPr lang="fr-FR" dirty="0"/>
            <a:t>Listing d’expériences courtes</a:t>
          </a:r>
        </a:p>
      </dgm:t>
    </dgm:pt>
    <dgm:pt modelId="{39C6687C-E30B-4CCE-B402-C0CAC1E9253B}" type="parTrans" cxnId="{837AE45B-7548-49D9-A0A5-D69D7B449B6B}">
      <dgm:prSet/>
      <dgm:spPr/>
      <dgm:t>
        <a:bodyPr/>
        <a:lstStyle/>
        <a:p>
          <a:endParaRPr lang="fr-FR"/>
        </a:p>
      </dgm:t>
    </dgm:pt>
    <dgm:pt modelId="{1713698B-9913-4C2E-ACE7-B851E269BA5E}" type="sibTrans" cxnId="{837AE45B-7548-49D9-A0A5-D69D7B449B6B}">
      <dgm:prSet/>
      <dgm:spPr/>
      <dgm:t>
        <a:bodyPr/>
        <a:lstStyle/>
        <a:p>
          <a:endParaRPr lang="fr-FR"/>
        </a:p>
      </dgm:t>
    </dgm:pt>
    <dgm:pt modelId="{9BC68917-6B48-4F5C-BF85-B7E57C37D5C6}">
      <dgm:prSet/>
      <dgm:spPr/>
      <dgm:t>
        <a:bodyPr/>
        <a:lstStyle/>
        <a:p>
          <a:r>
            <a:rPr lang="fr-FR" dirty="0"/>
            <a:t>Période non renseignée sur le CV</a:t>
          </a:r>
        </a:p>
      </dgm:t>
    </dgm:pt>
    <dgm:pt modelId="{1B425103-2856-4A39-B6F1-6F8F6E330C76}" type="parTrans" cxnId="{BDB59A45-4B16-4D3C-9D33-2C2375262597}">
      <dgm:prSet/>
      <dgm:spPr/>
      <dgm:t>
        <a:bodyPr/>
        <a:lstStyle/>
        <a:p>
          <a:endParaRPr lang="fr-FR"/>
        </a:p>
      </dgm:t>
    </dgm:pt>
    <dgm:pt modelId="{03C1855E-42E2-4D9D-ABAA-0799480A91B5}" type="sibTrans" cxnId="{BDB59A45-4B16-4D3C-9D33-2C2375262597}">
      <dgm:prSet/>
      <dgm:spPr/>
      <dgm:t>
        <a:bodyPr/>
        <a:lstStyle/>
        <a:p>
          <a:endParaRPr lang="fr-FR"/>
        </a:p>
      </dgm:t>
    </dgm:pt>
    <dgm:pt modelId="{D42E4EC6-E7A1-4766-B333-5FB3D27EB71B}">
      <dgm:prSet/>
      <dgm:spPr/>
      <dgm:t>
        <a:bodyPr/>
        <a:lstStyle/>
        <a:p>
          <a:r>
            <a:rPr lang="fr-FR" dirty="0"/>
            <a:t>Trop de changements de poste</a:t>
          </a:r>
        </a:p>
      </dgm:t>
    </dgm:pt>
    <dgm:pt modelId="{2532E369-60B6-470E-92FF-FF14D26A8818}" type="parTrans" cxnId="{1FBF323E-54D9-4291-9CCD-3B8B22CBFA24}">
      <dgm:prSet/>
      <dgm:spPr/>
      <dgm:t>
        <a:bodyPr/>
        <a:lstStyle/>
        <a:p>
          <a:endParaRPr lang="fr-FR"/>
        </a:p>
      </dgm:t>
    </dgm:pt>
    <dgm:pt modelId="{B133DBF5-3426-44B8-A4D7-932C53F1D23E}" type="sibTrans" cxnId="{1FBF323E-54D9-4291-9CCD-3B8B22CBFA24}">
      <dgm:prSet/>
      <dgm:spPr/>
      <dgm:t>
        <a:bodyPr/>
        <a:lstStyle/>
        <a:p>
          <a:endParaRPr lang="fr-FR"/>
        </a:p>
      </dgm:t>
    </dgm:pt>
    <dgm:pt modelId="{D1C436F0-5C22-4194-A105-C3076052A7A1}">
      <dgm:prSet/>
      <dgm:spPr/>
      <dgm:t>
        <a:bodyPr/>
        <a:lstStyle/>
        <a:p>
          <a:r>
            <a:rPr lang="fr-FR" dirty="0"/>
            <a:t>CV trop long</a:t>
          </a:r>
        </a:p>
      </dgm:t>
    </dgm:pt>
    <dgm:pt modelId="{8BE5D278-1864-4FBE-AA06-465C8499BD6B}" type="parTrans" cxnId="{251C17A1-2B7F-44D6-A24D-60DB08F836F2}">
      <dgm:prSet/>
      <dgm:spPr/>
      <dgm:t>
        <a:bodyPr/>
        <a:lstStyle/>
        <a:p>
          <a:endParaRPr lang="fr-FR"/>
        </a:p>
      </dgm:t>
    </dgm:pt>
    <dgm:pt modelId="{B6F60297-E80B-40E6-9F39-21FC0975985B}" type="sibTrans" cxnId="{251C17A1-2B7F-44D6-A24D-60DB08F836F2}">
      <dgm:prSet/>
      <dgm:spPr/>
      <dgm:t>
        <a:bodyPr/>
        <a:lstStyle/>
        <a:p>
          <a:endParaRPr lang="fr-FR"/>
        </a:p>
      </dgm:t>
    </dgm:pt>
    <dgm:pt modelId="{6E732F80-A579-4D73-BD49-31CD44224DB6}">
      <dgm:prSet/>
      <dgm:spPr/>
      <dgm:t>
        <a:bodyPr/>
        <a:lstStyle/>
        <a:p>
          <a:r>
            <a:rPr lang="fr-FR" dirty="0"/>
            <a:t>Expériences pas assez détaillées</a:t>
          </a:r>
        </a:p>
      </dgm:t>
    </dgm:pt>
    <dgm:pt modelId="{02581990-ECDE-4156-ACF2-E8CBE6687FC1}" type="parTrans" cxnId="{4841EB64-4D49-4143-8541-0CBB1C310E99}">
      <dgm:prSet/>
      <dgm:spPr/>
      <dgm:t>
        <a:bodyPr/>
        <a:lstStyle/>
        <a:p>
          <a:endParaRPr lang="fr-FR"/>
        </a:p>
      </dgm:t>
    </dgm:pt>
    <dgm:pt modelId="{77D16605-38C4-4565-9AD8-BAB8CF81DCF3}" type="sibTrans" cxnId="{4841EB64-4D49-4143-8541-0CBB1C310E99}">
      <dgm:prSet/>
      <dgm:spPr/>
      <dgm:t>
        <a:bodyPr/>
        <a:lstStyle/>
        <a:p>
          <a:endParaRPr lang="fr-FR"/>
        </a:p>
      </dgm:t>
    </dgm:pt>
    <dgm:pt modelId="{CD0217A9-B6A7-431B-A98B-9E522C47CFBA}" type="pres">
      <dgm:prSet presAssocID="{4EC4FAE3-5E9A-4D7D-A04C-E799403CD8F1}" presName="Name0" presStyleCnt="0">
        <dgm:presLayoutVars>
          <dgm:dir/>
          <dgm:animLvl val="lvl"/>
          <dgm:resizeHandles/>
        </dgm:presLayoutVars>
      </dgm:prSet>
      <dgm:spPr/>
    </dgm:pt>
    <dgm:pt modelId="{1F60B45D-A33F-40D9-AC27-96C504549AE5}" type="pres">
      <dgm:prSet presAssocID="{EC43F4F7-D2A8-4297-8118-7CCDFE4FB33A}" presName="linNode" presStyleCnt="0"/>
      <dgm:spPr/>
    </dgm:pt>
    <dgm:pt modelId="{66FD93FC-BBC4-4AF6-9075-51024E6B70AD}" type="pres">
      <dgm:prSet presAssocID="{EC43F4F7-D2A8-4297-8118-7CCDFE4FB33A}" presName="parentShp" presStyleLbl="node1" presStyleIdx="0" presStyleCnt="5" custLinFactNeighborX="-318">
        <dgm:presLayoutVars>
          <dgm:bulletEnabled val="1"/>
        </dgm:presLayoutVars>
      </dgm:prSet>
      <dgm:spPr/>
    </dgm:pt>
    <dgm:pt modelId="{AEA46BC0-CE7C-4B28-9BB7-7FCDC225B033}" type="pres">
      <dgm:prSet presAssocID="{EC43F4F7-D2A8-4297-8118-7CCDFE4FB33A}" presName="childShp" presStyleLbl="bgAccFollowNode1" presStyleIdx="0" presStyleCnt="5">
        <dgm:presLayoutVars>
          <dgm:bulletEnabled val="1"/>
        </dgm:presLayoutVars>
      </dgm:prSet>
      <dgm:spPr/>
    </dgm:pt>
    <dgm:pt modelId="{A1D7A7A0-10A2-4BF8-B0CA-E2BAEA024635}" type="pres">
      <dgm:prSet presAssocID="{1F90D976-409F-4E7C-8B49-31A4FF10591B}" presName="spacing" presStyleCnt="0"/>
      <dgm:spPr/>
    </dgm:pt>
    <dgm:pt modelId="{7A8DDE47-3601-405E-B3CB-7810F0D01644}" type="pres">
      <dgm:prSet presAssocID="{BC709383-7303-4BE0-9F53-7BFFA909F13E}" presName="linNode" presStyleCnt="0"/>
      <dgm:spPr/>
    </dgm:pt>
    <dgm:pt modelId="{26D92E36-D8E0-4BAF-8B19-033C326A72B9}" type="pres">
      <dgm:prSet presAssocID="{BC709383-7303-4BE0-9F53-7BFFA909F13E}" presName="parentShp" presStyleLbl="node1" presStyleIdx="1" presStyleCnt="5">
        <dgm:presLayoutVars>
          <dgm:bulletEnabled val="1"/>
        </dgm:presLayoutVars>
      </dgm:prSet>
      <dgm:spPr/>
    </dgm:pt>
    <dgm:pt modelId="{D54F9074-B226-4219-BC43-BB7FE93B51E5}" type="pres">
      <dgm:prSet presAssocID="{BC709383-7303-4BE0-9F53-7BFFA909F13E}" presName="childShp" presStyleLbl="bgAccFollowNode1" presStyleIdx="1" presStyleCnt="5">
        <dgm:presLayoutVars>
          <dgm:bulletEnabled val="1"/>
        </dgm:presLayoutVars>
      </dgm:prSet>
      <dgm:spPr/>
    </dgm:pt>
    <dgm:pt modelId="{B4FE1876-4885-461D-8AC9-CB136F29DE05}" type="pres">
      <dgm:prSet presAssocID="{0F954CEA-2D1F-4DCF-B52A-8CE78E2E7663}" presName="spacing" presStyleCnt="0"/>
      <dgm:spPr/>
    </dgm:pt>
    <dgm:pt modelId="{50976BB8-D39D-4689-B0C1-519434AF6EBA}" type="pres">
      <dgm:prSet presAssocID="{B62D316D-093B-41BE-9951-BE3F43F8658C}" presName="linNode" presStyleCnt="0"/>
      <dgm:spPr/>
    </dgm:pt>
    <dgm:pt modelId="{057527AE-BB91-477E-BFEC-1449A62D2E34}" type="pres">
      <dgm:prSet presAssocID="{B62D316D-093B-41BE-9951-BE3F43F8658C}" presName="parentShp" presStyleLbl="node1" presStyleIdx="2" presStyleCnt="5">
        <dgm:presLayoutVars>
          <dgm:bulletEnabled val="1"/>
        </dgm:presLayoutVars>
      </dgm:prSet>
      <dgm:spPr/>
    </dgm:pt>
    <dgm:pt modelId="{D35D7665-9FBA-40CB-992E-45E6745A722A}" type="pres">
      <dgm:prSet presAssocID="{B62D316D-093B-41BE-9951-BE3F43F8658C}" presName="childShp" presStyleLbl="bgAccFollowNode1" presStyleIdx="2" presStyleCnt="5">
        <dgm:presLayoutVars>
          <dgm:bulletEnabled val="1"/>
        </dgm:presLayoutVars>
      </dgm:prSet>
      <dgm:spPr/>
    </dgm:pt>
    <dgm:pt modelId="{629AB957-797F-493C-8407-9FBE26D5F0D5}" type="pres">
      <dgm:prSet presAssocID="{B199F50E-9D4F-4A31-91C9-7EC6EC93E856}" presName="spacing" presStyleCnt="0"/>
      <dgm:spPr/>
    </dgm:pt>
    <dgm:pt modelId="{319FBED8-7A4E-4E44-8928-E9572C5F099F}" type="pres">
      <dgm:prSet presAssocID="{D6CB1B0A-4D23-48EE-9235-0EE6AB6348AD}" presName="linNode" presStyleCnt="0"/>
      <dgm:spPr/>
    </dgm:pt>
    <dgm:pt modelId="{4F3858F7-EE51-413A-BAA8-04C047328E7A}" type="pres">
      <dgm:prSet presAssocID="{D6CB1B0A-4D23-48EE-9235-0EE6AB6348AD}" presName="parentShp" presStyleLbl="node1" presStyleIdx="3" presStyleCnt="5">
        <dgm:presLayoutVars>
          <dgm:bulletEnabled val="1"/>
        </dgm:presLayoutVars>
      </dgm:prSet>
      <dgm:spPr/>
    </dgm:pt>
    <dgm:pt modelId="{D99BAC23-B702-469A-A310-CDB47303A711}" type="pres">
      <dgm:prSet presAssocID="{D6CB1B0A-4D23-48EE-9235-0EE6AB6348AD}" presName="childShp" presStyleLbl="bgAccFollowNode1" presStyleIdx="3" presStyleCnt="5">
        <dgm:presLayoutVars>
          <dgm:bulletEnabled val="1"/>
        </dgm:presLayoutVars>
      </dgm:prSet>
      <dgm:spPr/>
    </dgm:pt>
    <dgm:pt modelId="{7D4EEFCB-D23F-4F76-8F6A-37ED6AEC99D9}" type="pres">
      <dgm:prSet presAssocID="{72C3C190-4CD0-4615-AC98-E8E31EB454DD}" presName="spacing" presStyleCnt="0"/>
      <dgm:spPr/>
    </dgm:pt>
    <dgm:pt modelId="{73CB892E-D6D9-441E-8B68-7AD453C18485}" type="pres">
      <dgm:prSet presAssocID="{A670472A-CC0E-4C17-B157-B1594AA765CF}" presName="linNode" presStyleCnt="0"/>
      <dgm:spPr/>
    </dgm:pt>
    <dgm:pt modelId="{D3579809-6922-441D-9A97-0978EBFDB19D}" type="pres">
      <dgm:prSet presAssocID="{A670472A-CC0E-4C17-B157-B1594AA765CF}" presName="parentShp" presStyleLbl="node1" presStyleIdx="4" presStyleCnt="5">
        <dgm:presLayoutVars>
          <dgm:bulletEnabled val="1"/>
        </dgm:presLayoutVars>
      </dgm:prSet>
      <dgm:spPr/>
    </dgm:pt>
    <dgm:pt modelId="{2FD6216E-58C9-4976-8B68-6046A708F7A8}" type="pres">
      <dgm:prSet presAssocID="{A670472A-CC0E-4C17-B157-B1594AA765CF}" presName="childShp" presStyleLbl="bgAccFollowNode1" presStyleIdx="4" presStyleCnt="5">
        <dgm:presLayoutVars>
          <dgm:bulletEnabled val="1"/>
        </dgm:presLayoutVars>
      </dgm:prSet>
      <dgm:spPr/>
    </dgm:pt>
  </dgm:ptLst>
  <dgm:cxnLst>
    <dgm:cxn modelId="{B265B309-9669-4435-8373-85720BF32D6D}" type="presOf" srcId="{F4B44678-BE51-4316-A964-033C6FA7ACAD}" destId="{AEA46BC0-CE7C-4B28-9BB7-7FCDC225B033}" srcOrd="0" destOrd="0" presId="urn:microsoft.com/office/officeart/2005/8/layout/vList6"/>
    <dgm:cxn modelId="{DF92C015-186D-45B4-BF16-55278D9CBAD5}" srcId="{4EC4FAE3-5E9A-4D7D-A04C-E799403CD8F1}" destId="{A670472A-CC0E-4C17-B157-B1594AA765CF}" srcOrd="4" destOrd="0" parTransId="{C9BC87CA-8164-4505-84AE-A8EA8BA10830}" sibTransId="{34C4571B-6BFE-4774-8279-F27201778A53}"/>
    <dgm:cxn modelId="{AAB74D17-D118-4BE3-9C3F-3C2D4A510D20}" type="presOf" srcId="{EC43F4F7-D2A8-4297-8118-7CCDFE4FB33A}" destId="{66FD93FC-BBC4-4AF6-9075-51024E6B70AD}" srcOrd="0" destOrd="0" presId="urn:microsoft.com/office/officeart/2005/8/layout/vList6"/>
    <dgm:cxn modelId="{1FBF323E-54D9-4291-9CCD-3B8B22CBFA24}" srcId="{B62D316D-093B-41BE-9951-BE3F43F8658C}" destId="{D42E4EC6-E7A1-4766-B333-5FB3D27EB71B}" srcOrd="0" destOrd="0" parTransId="{2532E369-60B6-470E-92FF-FF14D26A8818}" sibTransId="{B133DBF5-3426-44B8-A4D7-932C53F1D23E}"/>
    <dgm:cxn modelId="{837AE45B-7548-49D9-A0A5-D69D7B449B6B}" srcId="{EC43F4F7-D2A8-4297-8118-7CCDFE4FB33A}" destId="{F4B44678-BE51-4316-A964-033C6FA7ACAD}" srcOrd="0" destOrd="0" parTransId="{39C6687C-E30B-4CCE-B402-C0CAC1E9253B}" sibTransId="{1713698B-9913-4C2E-ACE7-B851E269BA5E}"/>
    <dgm:cxn modelId="{E107195D-C6B0-404B-91B4-C6A0F91B3496}" type="presOf" srcId="{D1C436F0-5C22-4194-A105-C3076052A7A1}" destId="{D99BAC23-B702-469A-A310-CDB47303A711}" srcOrd="0" destOrd="0" presId="urn:microsoft.com/office/officeart/2005/8/layout/vList6"/>
    <dgm:cxn modelId="{4841EB64-4D49-4143-8541-0CBB1C310E99}" srcId="{A670472A-CC0E-4C17-B157-B1594AA765CF}" destId="{6E732F80-A579-4D73-BD49-31CD44224DB6}" srcOrd="0" destOrd="0" parTransId="{02581990-ECDE-4156-ACF2-E8CBE6687FC1}" sibTransId="{77D16605-38C4-4565-9AD8-BAB8CF81DCF3}"/>
    <dgm:cxn modelId="{BDB59A45-4B16-4D3C-9D33-2C2375262597}" srcId="{BC709383-7303-4BE0-9F53-7BFFA909F13E}" destId="{9BC68917-6B48-4F5C-BF85-B7E57C37D5C6}" srcOrd="0" destOrd="0" parTransId="{1B425103-2856-4A39-B6F1-6F8F6E330C76}" sibTransId="{03C1855E-42E2-4D9D-ABAA-0799480A91B5}"/>
    <dgm:cxn modelId="{80362C68-6A6A-47C3-85B7-DB6762762594}" srcId="{4EC4FAE3-5E9A-4D7D-A04C-E799403CD8F1}" destId="{D6CB1B0A-4D23-48EE-9235-0EE6AB6348AD}" srcOrd="3" destOrd="0" parTransId="{8E361515-9F5C-4864-A712-74FB36EFA3B0}" sibTransId="{72C3C190-4CD0-4615-AC98-E8E31EB454DD}"/>
    <dgm:cxn modelId="{43A93E69-1333-4ACF-AA73-5BAF347FC375}" type="presOf" srcId="{D42E4EC6-E7A1-4766-B333-5FB3D27EB71B}" destId="{D35D7665-9FBA-40CB-992E-45E6745A722A}" srcOrd="0" destOrd="0" presId="urn:microsoft.com/office/officeart/2005/8/layout/vList6"/>
    <dgm:cxn modelId="{1B68FC58-1CD9-481D-A9A9-98E1491273A5}" type="presOf" srcId="{D6CB1B0A-4D23-48EE-9235-0EE6AB6348AD}" destId="{4F3858F7-EE51-413A-BAA8-04C047328E7A}" srcOrd="0" destOrd="0" presId="urn:microsoft.com/office/officeart/2005/8/layout/vList6"/>
    <dgm:cxn modelId="{621A0679-0DEC-463A-99B8-6310CD17DBE0}" type="presOf" srcId="{A670472A-CC0E-4C17-B157-B1594AA765CF}" destId="{D3579809-6922-441D-9A97-0978EBFDB19D}" srcOrd="0" destOrd="0" presId="urn:microsoft.com/office/officeart/2005/8/layout/vList6"/>
    <dgm:cxn modelId="{F0CE308A-EDF9-4142-B195-7B9C53C1D773}" type="presOf" srcId="{BC709383-7303-4BE0-9F53-7BFFA909F13E}" destId="{26D92E36-D8E0-4BAF-8B19-033C326A72B9}" srcOrd="0" destOrd="0" presId="urn:microsoft.com/office/officeart/2005/8/layout/vList6"/>
    <dgm:cxn modelId="{DCCA748D-58BC-496B-978E-FA5A98A60279}" srcId="{4EC4FAE3-5E9A-4D7D-A04C-E799403CD8F1}" destId="{BC709383-7303-4BE0-9F53-7BFFA909F13E}" srcOrd="1" destOrd="0" parTransId="{D4DCE201-2398-403E-ADE0-D3BB3A688BFC}" sibTransId="{0F954CEA-2D1F-4DCF-B52A-8CE78E2E7663}"/>
    <dgm:cxn modelId="{37C5F89B-4198-4226-9E74-E824886B4529}" type="presOf" srcId="{6E732F80-A579-4D73-BD49-31CD44224DB6}" destId="{2FD6216E-58C9-4976-8B68-6046A708F7A8}" srcOrd="0" destOrd="0" presId="urn:microsoft.com/office/officeart/2005/8/layout/vList6"/>
    <dgm:cxn modelId="{251C17A1-2B7F-44D6-A24D-60DB08F836F2}" srcId="{D6CB1B0A-4D23-48EE-9235-0EE6AB6348AD}" destId="{D1C436F0-5C22-4194-A105-C3076052A7A1}" srcOrd="0" destOrd="0" parTransId="{8BE5D278-1864-4FBE-AA06-465C8499BD6B}" sibTransId="{B6F60297-E80B-40E6-9F39-21FC0975985B}"/>
    <dgm:cxn modelId="{860528AD-24D2-4880-A0B5-CC6F9A4A4C5A}" srcId="{4EC4FAE3-5E9A-4D7D-A04C-E799403CD8F1}" destId="{B62D316D-093B-41BE-9951-BE3F43F8658C}" srcOrd="2" destOrd="0" parTransId="{9240F85A-F0E1-4136-94F3-5B42D95BF6A0}" sibTransId="{B199F50E-9D4F-4A31-91C9-7EC6EC93E856}"/>
    <dgm:cxn modelId="{609C9FC7-4B32-425A-9654-F24E39DF5792}" srcId="{4EC4FAE3-5E9A-4D7D-A04C-E799403CD8F1}" destId="{EC43F4F7-D2A8-4297-8118-7CCDFE4FB33A}" srcOrd="0" destOrd="0" parTransId="{67890E68-2ECE-44E2-83A7-242E96154BAF}" sibTransId="{1F90D976-409F-4E7C-8B49-31A4FF10591B}"/>
    <dgm:cxn modelId="{5D2CCBDB-4A3E-4A63-8A78-76D0756122CB}" type="presOf" srcId="{4EC4FAE3-5E9A-4D7D-A04C-E799403CD8F1}" destId="{CD0217A9-B6A7-431B-A98B-9E522C47CFBA}" srcOrd="0" destOrd="0" presId="urn:microsoft.com/office/officeart/2005/8/layout/vList6"/>
    <dgm:cxn modelId="{378E0EDF-2A02-4148-A87A-AE72CBE9AEDB}" type="presOf" srcId="{9BC68917-6B48-4F5C-BF85-B7E57C37D5C6}" destId="{D54F9074-B226-4219-BC43-BB7FE93B51E5}" srcOrd="0" destOrd="0" presId="urn:microsoft.com/office/officeart/2005/8/layout/vList6"/>
    <dgm:cxn modelId="{359EA9F1-4555-4AD0-AF06-0546C66EDD46}" type="presOf" srcId="{B62D316D-093B-41BE-9951-BE3F43F8658C}" destId="{057527AE-BB91-477E-BFEC-1449A62D2E34}" srcOrd="0" destOrd="0" presId="urn:microsoft.com/office/officeart/2005/8/layout/vList6"/>
    <dgm:cxn modelId="{B273257A-43CB-4C11-BEAC-0866726ED41A}" type="presParOf" srcId="{CD0217A9-B6A7-431B-A98B-9E522C47CFBA}" destId="{1F60B45D-A33F-40D9-AC27-96C504549AE5}" srcOrd="0" destOrd="0" presId="urn:microsoft.com/office/officeart/2005/8/layout/vList6"/>
    <dgm:cxn modelId="{B23D334D-3A9C-42A2-B515-3B431038267B}" type="presParOf" srcId="{1F60B45D-A33F-40D9-AC27-96C504549AE5}" destId="{66FD93FC-BBC4-4AF6-9075-51024E6B70AD}" srcOrd="0" destOrd="0" presId="urn:microsoft.com/office/officeart/2005/8/layout/vList6"/>
    <dgm:cxn modelId="{51306BC0-0245-4DB9-B450-C5C05E77AA12}" type="presParOf" srcId="{1F60B45D-A33F-40D9-AC27-96C504549AE5}" destId="{AEA46BC0-CE7C-4B28-9BB7-7FCDC225B033}" srcOrd="1" destOrd="0" presId="urn:microsoft.com/office/officeart/2005/8/layout/vList6"/>
    <dgm:cxn modelId="{C6474D9B-AF58-4DF0-9BA7-10E2A76C23E9}" type="presParOf" srcId="{CD0217A9-B6A7-431B-A98B-9E522C47CFBA}" destId="{A1D7A7A0-10A2-4BF8-B0CA-E2BAEA024635}" srcOrd="1" destOrd="0" presId="urn:microsoft.com/office/officeart/2005/8/layout/vList6"/>
    <dgm:cxn modelId="{C0D36A57-7716-46AC-9F55-B8A6EA5A58FA}" type="presParOf" srcId="{CD0217A9-B6A7-431B-A98B-9E522C47CFBA}" destId="{7A8DDE47-3601-405E-B3CB-7810F0D01644}" srcOrd="2" destOrd="0" presId="urn:microsoft.com/office/officeart/2005/8/layout/vList6"/>
    <dgm:cxn modelId="{1CC50AB5-4A2E-4BAD-A29C-231D556BE51F}" type="presParOf" srcId="{7A8DDE47-3601-405E-B3CB-7810F0D01644}" destId="{26D92E36-D8E0-4BAF-8B19-033C326A72B9}" srcOrd="0" destOrd="0" presId="urn:microsoft.com/office/officeart/2005/8/layout/vList6"/>
    <dgm:cxn modelId="{4C8E71F1-FC99-43DC-B6CC-886AF9250DD7}" type="presParOf" srcId="{7A8DDE47-3601-405E-B3CB-7810F0D01644}" destId="{D54F9074-B226-4219-BC43-BB7FE93B51E5}" srcOrd="1" destOrd="0" presId="urn:microsoft.com/office/officeart/2005/8/layout/vList6"/>
    <dgm:cxn modelId="{250D89A8-AC9C-45DE-8A59-1FEAF517A57B}" type="presParOf" srcId="{CD0217A9-B6A7-431B-A98B-9E522C47CFBA}" destId="{B4FE1876-4885-461D-8AC9-CB136F29DE05}" srcOrd="3" destOrd="0" presId="urn:microsoft.com/office/officeart/2005/8/layout/vList6"/>
    <dgm:cxn modelId="{0EE5173E-856D-4D9B-BAEE-8F30F73B407F}" type="presParOf" srcId="{CD0217A9-B6A7-431B-A98B-9E522C47CFBA}" destId="{50976BB8-D39D-4689-B0C1-519434AF6EBA}" srcOrd="4" destOrd="0" presId="urn:microsoft.com/office/officeart/2005/8/layout/vList6"/>
    <dgm:cxn modelId="{03847F02-0E92-44B4-912B-E6E895B49319}" type="presParOf" srcId="{50976BB8-D39D-4689-B0C1-519434AF6EBA}" destId="{057527AE-BB91-477E-BFEC-1449A62D2E34}" srcOrd="0" destOrd="0" presId="urn:microsoft.com/office/officeart/2005/8/layout/vList6"/>
    <dgm:cxn modelId="{9EE3A2BF-CC4F-4638-8114-46CBB3368C04}" type="presParOf" srcId="{50976BB8-D39D-4689-B0C1-519434AF6EBA}" destId="{D35D7665-9FBA-40CB-992E-45E6745A722A}" srcOrd="1" destOrd="0" presId="urn:microsoft.com/office/officeart/2005/8/layout/vList6"/>
    <dgm:cxn modelId="{D0D03258-C148-4250-A2F9-A69F34AB17AB}" type="presParOf" srcId="{CD0217A9-B6A7-431B-A98B-9E522C47CFBA}" destId="{629AB957-797F-493C-8407-9FBE26D5F0D5}" srcOrd="5" destOrd="0" presId="urn:microsoft.com/office/officeart/2005/8/layout/vList6"/>
    <dgm:cxn modelId="{BDC61396-4E44-4908-A88A-74AB6C550A60}" type="presParOf" srcId="{CD0217A9-B6A7-431B-A98B-9E522C47CFBA}" destId="{319FBED8-7A4E-4E44-8928-E9572C5F099F}" srcOrd="6" destOrd="0" presId="urn:microsoft.com/office/officeart/2005/8/layout/vList6"/>
    <dgm:cxn modelId="{A334AF4E-3DDE-4C44-92D7-A8462BEB229D}" type="presParOf" srcId="{319FBED8-7A4E-4E44-8928-E9572C5F099F}" destId="{4F3858F7-EE51-413A-BAA8-04C047328E7A}" srcOrd="0" destOrd="0" presId="urn:microsoft.com/office/officeart/2005/8/layout/vList6"/>
    <dgm:cxn modelId="{A13EB981-5F80-40CE-B40D-D6F791EABB3F}" type="presParOf" srcId="{319FBED8-7A4E-4E44-8928-E9572C5F099F}" destId="{D99BAC23-B702-469A-A310-CDB47303A711}" srcOrd="1" destOrd="0" presId="urn:microsoft.com/office/officeart/2005/8/layout/vList6"/>
    <dgm:cxn modelId="{9F209201-628C-440A-88BA-7B2374D00F26}" type="presParOf" srcId="{CD0217A9-B6A7-431B-A98B-9E522C47CFBA}" destId="{7D4EEFCB-D23F-4F76-8F6A-37ED6AEC99D9}" srcOrd="7" destOrd="0" presId="urn:microsoft.com/office/officeart/2005/8/layout/vList6"/>
    <dgm:cxn modelId="{69726260-4584-4B23-8330-CFE889D152FB}" type="presParOf" srcId="{CD0217A9-B6A7-431B-A98B-9E522C47CFBA}" destId="{73CB892E-D6D9-441E-8B68-7AD453C18485}" srcOrd="8" destOrd="0" presId="urn:microsoft.com/office/officeart/2005/8/layout/vList6"/>
    <dgm:cxn modelId="{FB697E80-F1D5-41B1-A882-A05B33F24641}" type="presParOf" srcId="{73CB892E-D6D9-441E-8B68-7AD453C18485}" destId="{D3579809-6922-441D-9A97-0978EBFDB19D}" srcOrd="0" destOrd="0" presId="urn:microsoft.com/office/officeart/2005/8/layout/vList6"/>
    <dgm:cxn modelId="{729E13FF-0730-4A99-A287-167161978E5F}" type="presParOf" srcId="{73CB892E-D6D9-441E-8B68-7AD453C18485}" destId="{2FD6216E-58C9-4976-8B68-6046A708F7A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A46BC0-CE7C-4B28-9BB7-7FCDC225B033}">
      <dsp:nvSpPr>
        <dsp:cNvPr id="0" name=""/>
        <dsp:cNvSpPr/>
      </dsp:nvSpPr>
      <dsp:spPr>
        <a:xfrm>
          <a:off x="3150255" y="1621"/>
          <a:ext cx="4725382" cy="878153"/>
        </a:xfrm>
        <a:prstGeom prst="rightArrow">
          <a:avLst>
            <a:gd name="adj1" fmla="val 75000"/>
            <a:gd name="adj2" fmla="val 5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fr-FR" sz="2400" kern="1200" dirty="0"/>
            <a:t>Listing d’expériences courtes</a:t>
          </a:r>
        </a:p>
      </dsp:txBody>
      <dsp:txXfrm>
        <a:off x="3150255" y="1621"/>
        <a:ext cx="4725382" cy="878153"/>
      </dsp:txXfrm>
    </dsp:sp>
    <dsp:sp modelId="{66FD93FC-BBC4-4AF6-9075-51024E6B70AD}">
      <dsp:nvSpPr>
        <dsp:cNvPr id="0" name=""/>
        <dsp:cNvSpPr/>
      </dsp:nvSpPr>
      <dsp:spPr>
        <a:xfrm>
          <a:off x="0" y="1621"/>
          <a:ext cx="3150255" cy="87815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fr-FR" sz="4400" kern="1200" dirty="0"/>
            <a:t>63%</a:t>
          </a:r>
        </a:p>
      </dsp:txBody>
      <dsp:txXfrm>
        <a:off x="0" y="1621"/>
        <a:ext cx="3150255" cy="878153"/>
      </dsp:txXfrm>
    </dsp:sp>
    <dsp:sp modelId="{D54F9074-B226-4219-BC43-BB7FE93B51E5}">
      <dsp:nvSpPr>
        <dsp:cNvPr id="0" name=""/>
        <dsp:cNvSpPr/>
      </dsp:nvSpPr>
      <dsp:spPr>
        <a:xfrm>
          <a:off x="3150255" y="967591"/>
          <a:ext cx="4725382" cy="878153"/>
        </a:xfrm>
        <a:prstGeom prst="rightArrow">
          <a:avLst>
            <a:gd name="adj1" fmla="val 75000"/>
            <a:gd name="adj2" fmla="val 5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fr-FR" sz="2400" kern="1200" dirty="0"/>
            <a:t>Période non renseignée sur le CV</a:t>
          </a:r>
        </a:p>
      </dsp:txBody>
      <dsp:txXfrm>
        <a:off x="3150255" y="967591"/>
        <a:ext cx="4725382" cy="878153"/>
      </dsp:txXfrm>
    </dsp:sp>
    <dsp:sp modelId="{26D92E36-D8E0-4BAF-8B19-033C326A72B9}">
      <dsp:nvSpPr>
        <dsp:cNvPr id="0" name=""/>
        <dsp:cNvSpPr/>
      </dsp:nvSpPr>
      <dsp:spPr>
        <a:xfrm>
          <a:off x="0" y="967591"/>
          <a:ext cx="3150255" cy="87815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fr-FR" sz="4400" kern="1200" dirty="0"/>
            <a:t>51 %</a:t>
          </a:r>
        </a:p>
      </dsp:txBody>
      <dsp:txXfrm>
        <a:off x="0" y="967591"/>
        <a:ext cx="3150255" cy="878153"/>
      </dsp:txXfrm>
    </dsp:sp>
    <dsp:sp modelId="{D35D7665-9FBA-40CB-992E-45E6745A722A}">
      <dsp:nvSpPr>
        <dsp:cNvPr id="0" name=""/>
        <dsp:cNvSpPr/>
      </dsp:nvSpPr>
      <dsp:spPr>
        <a:xfrm>
          <a:off x="3150255" y="1933560"/>
          <a:ext cx="4725382" cy="878153"/>
        </a:xfrm>
        <a:prstGeom prst="rightArrow">
          <a:avLst>
            <a:gd name="adj1" fmla="val 75000"/>
            <a:gd name="adj2" fmla="val 5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fr-FR" sz="2400" kern="1200" dirty="0"/>
            <a:t>Trop de changements de poste</a:t>
          </a:r>
        </a:p>
      </dsp:txBody>
      <dsp:txXfrm>
        <a:off x="3150255" y="1933560"/>
        <a:ext cx="4725382" cy="878153"/>
      </dsp:txXfrm>
    </dsp:sp>
    <dsp:sp modelId="{057527AE-BB91-477E-BFEC-1449A62D2E34}">
      <dsp:nvSpPr>
        <dsp:cNvPr id="0" name=""/>
        <dsp:cNvSpPr/>
      </dsp:nvSpPr>
      <dsp:spPr>
        <a:xfrm>
          <a:off x="0" y="1933560"/>
          <a:ext cx="3150255" cy="878153"/>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fr-FR" sz="4400" kern="1200" dirty="0"/>
            <a:t>47 %</a:t>
          </a:r>
        </a:p>
      </dsp:txBody>
      <dsp:txXfrm>
        <a:off x="0" y="1933560"/>
        <a:ext cx="3150255" cy="878153"/>
      </dsp:txXfrm>
    </dsp:sp>
    <dsp:sp modelId="{D99BAC23-B702-469A-A310-CDB47303A711}">
      <dsp:nvSpPr>
        <dsp:cNvPr id="0" name=""/>
        <dsp:cNvSpPr/>
      </dsp:nvSpPr>
      <dsp:spPr>
        <a:xfrm>
          <a:off x="3150255" y="2899529"/>
          <a:ext cx="4725382" cy="878153"/>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fr-FR" sz="2400" kern="1200" dirty="0"/>
            <a:t>CV trop long</a:t>
          </a:r>
        </a:p>
      </dsp:txBody>
      <dsp:txXfrm>
        <a:off x="3150255" y="2899529"/>
        <a:ext cx="4725382" cy="878153"/>
      </dsp:txXfrm>
    </dsp:sp>
    <dsp:sp modelId="{4F3858F7-EE51-413A-BAA8-04C047328E7A}">
      <dsp:nvSpPr>
        <dsp:cNvPr id="0" name=""/>
        <dsp:cNvSpPr/>
      </dsp:nvSpPr>
      <dsp:spPr>
        <a:xfrm>
          <a:off x="0" y="2899529"/>
          <a:ext cx="3150255" cy="87815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fr-FR" sz="4400" kern="1200" dirty="0"/>
            <a:t>39 %</a:t>
          </a:r>
        </a:p>
      </dsp:txBody>
      <dsp:txXfrm>
        <a:off x="0" y="2899529"/>
        <a:ext cx="3150255" cy="878153"/>
      </dsp:txXfrm>
    </dsp:sp>
    <dsp:sp modelId="{2FD6216E-58C9-4976-8B68-6046A708F7A8}">
      <dsp:nvSpPr>
        <dsp:cNvPr id="0" name=""/>
        <dsp:cNvSpPr/>
      </dsp:nvSpPr>
      <dsp:spPr>
        <a:xfrm>
          <a:off x="3150255" y="3865499"/>
          <a:ext cx="4725382" cy="878153"/>
        </a:xfrm>
        <a:prstGeom prst="rightArrow">
          <a:avLst>
            <a:gd name="adj1" fmla="val 75000"/>
            <a:gd name="adj2" fmla="val 50000"/>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fr-FR" sz="2400" kern="1200" dirty="0"/>
            <a:t>Expériences pas assez détaillées</a:t>
          </a:r>
        </a:p>
      </dsp:txBody>
      <dsp:txXfrm>
        <a:off x="3150255" y="3865499"/>
        <a:ext cx="4725382" cy="878153"/>
      </dsp:txXfrm>
    </dsp:sp>
    <dsp:sp modelId="{D3579809-6922-441D-9A97-0978EBFDB19D}">
      <dsp:nvSpPr>
        <dsp:cNvPr id="0" name=""/>
        <dsp:cNvSpPr/>
      </dsp:nvSpPr>
      <dsp:spPr>
        <a:xfrm>
          <a:off x="0" y="3865499"/>
          <a:ext cx="3150255" cy="878153"/>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fr-FR" sz="4400" kern="1200" dirty="0"/>
            <a:t>28 %</a:t>
          </a:r>
        </a:p>
      </dsp:txBody>
      <dsp:txXfrm>
        <a:off x="0" y="3865499"/>
        <a:ext cx="3150255" cy="87815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D6FAD7-371B-4430-A44B-FC3D6C210A85}"/>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fr-FR"/>
              <a:t>Modifiez le style du titre</a:t>
            </a:r>
          </a:p>
        </p:txBody>
      </p:sp>
      <p:sp>
        <p:nvSpPr>
          <p:cNvPr id="3" name="Sous-titre 2">
            <a:extLst>
              <a:ext uri="{FF2B5EF4-FFF2-40B4-BE49-F238E27FC236}">
                <a16:creationId xmlns:a16="http://schemas.microsoft.com/office/drawing/2014/main" id="{D58D9C99-55BA-449F-80B8-30CA67072826}"/>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fr-FR"/>
              <a:t>Modifiez le style des sous-titres du masque</a:t>
            </a:r>
          </a:p>
        </p:txBody>
      </p:sp>
      <p:sp>
        <p:nvSpPr>
          <p:cNvPr id="4" name="Espace réservé de la date 3">
            <a:extLst>
              <a:ext uri="{FF2B5EF4-FFF2-40B4-BE49-F238E27FC236}">
                <a16:creationId xmlns:a16="http://schemas.microsoft.com/office/drawing/2014/main" id="{A3387E75-5AA8-40C8-9568-E00E447530B5}"/>
              </a:ext>
            </a:extLst>
          </p:cNvPr>
          <p:cNvSpPr txBox="1">
            <a:spLocks noGrp="1"/>
          </p:cNvSpPr>
          <p:nvPr>
            <p:ph type="dt" sz="half" idx="7"/>
          </p:nvPr>
        </p:nvSpPr>
        <p:spPr/>
        <p:txBody>
          <a:bodyPr/>
          <a:lstStyle>
            <a:lvl1pPr>
              <a:defRPr/>
            </a:lvl1pPr>
          </a:lstStyle>
          <a:p>
            <a:pPr lvl="0"/>
            <a:fld id="{46A70E94-C09B-4757-9B89-7C30648B3AF7}" type="datetime1">
              <a:rPr lang="fr-FR"/>
              <a:pPr lvl="0"/>
              <a:t>21/02/2020</a:t>
            </a:fld>
            <a:endParaRPr lang="fr-FR"/>
          </a:p>
        </p:txBody>
      </p:sp>
      <p:sp>
        <p:nvSpPr>
          <p:cNvPr id="5" name="Espace réservé du pied de page 4">
            <a:extLst>
              <a:ext uri="{FF2B5EF4-FFF2-40B4-BE49-F238E27FC236}">
                <a16:creationId xmlns:a16="http://schemas.microsoft.com/office/drawing/2014/main" id="{D80433C1-87DF-44CD-B7A9-4C99A96195F3}"/>
              </a:ext>
            </a:extLst>
          </p:cNvPr>
          <p:cNvSpPr txBox="1">
            <a:spLocks noGrp="1"/>
          </p:cNvSpPr>
          <p:nvPr>
            <p:ph type="ftr" sz="quarter" idx="9"/>
          </p:nvPr>
        </p:nvSpPr>
        <p:spPr/>
        <p:txBody>
          <a:bodyPr/>
          <a:lstStyle>
            <a:lvl1pPr>
              <a:defRPr/>
            </a:lvl1pPr>
          </a:lstStyle>
          <a:p>
            <a:pPr lvl="0"/>
            <a:endParaRPr lang="fr-FR"/>
          </a:p>
        </p:txBody>
      </p:sp>
      <p:sp>
        <p:nvSpPr>
          <p:cNvPr id="6" name="Espace réservé du numéro de diapositive 5">
            <a:extLst>
              <a:ext uri="{FF2B5EF4-FFF2-40B4-BE49-F238E27FC236}">
                <a16:creationId xmlns:a16="http://schemas.microsoft.com/office/drawing/2014/main" id="{14FB59DF-481E-48A7-8281-DA0F43E74C4F}"/>
              </a:ext>
            </a:extLst>
          </p:cNvPr>
          <p:cNvSpPr txBox="1">
            <a:spLocks noGrp="1"/>
          </p:cNvSpPr>
          <p:nvPr>
            <p:ph type="sldNum" sz="quarter" idx="8"/>
          </p:nvPr>
        </p:nvSpPr>
        <p:spPr/>
        <p:txBody>
          <a:bodyPr/>
          <a:lstStyle>
            <a:lvl1pPr>
              <a:defRPr/>
            </a:lvl1pPr>
          </a:lstStyle>
          <a:p>
            <a:pPr lvl="0"/>
            <a:fld id="{408E47AB-94F1-4261-AEA1-BD2649A0273F}" type="slidenum">
              <a:rPr/>
              <a:pPr lvl="0"/>
              <a:t>‹N°›</a:t>
            </a:fld>
            <a:endParaRPr lang="fr-FR"/>
          </a:p>
        </p:txBody>
      </p:sp>
    </p:spTree>
    <p:extLst>
      <p:ext uri="{BB962C8B-B14F-4D97-AF65-F5344CB8AC3E}">
        <p14:creationId xmlns:p14="http://schemas.microsoft.com/office/powerpoint/2010/main" val="254018602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361F38-0AEB-42F6-A55D-1348C156FEEE}"/>
              </a:ext>
            </a:extLst>
          </p:cNvPr>
          <p:cNvSpPr txBox="1">
            <a:spLocks noGrp="1"/>
          </p:cNvSpPr>
          <p:nvPr>
            <p:ph type="title"/>
          </p:nvPr>
        </p:nvSpPr>
        <p:spPr/>
        <p:txBody>
          <a:bodyPr/>
          <a:lstStyle>
            <a:lvl1pPr>
              <a:defRPr/>
            </a:lvl1pPr>
          </a:lstStyle>
          <a:p>
            <a:pPr lvl="0"/>
            <a:r>
              <a:rPr lang="fr-FR"/>
              <a:t>Modifiez le style du titre</a:t>
            </a:r>
          </a:p>
        </p:txBody>
      </p:sp>
      <p:sp>
        <p:nvSpPr>
          <p:cNvPr id="3" name="Espace réservé du texte vertical 2">
            <a:extLst>
              <a:ext uri="{FF2B5EF4-FFF2-40B4-BE49-F238E27FC236}">
                <a16:creationId xmlns:a16="http://schemas.microsoft.com/office/drawing/2014/main" id="{2E4BB5B2-84B7-4857-BBDF-353FD73B855B}"/>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FC0DCC3-26A2-4848-9B1A-B8DF8E02FD4B}"/>
              </a:ext>
            </a:extLst>
          </p:cNvPr>
          <p:cNvSpPr txBox="1">
            <a:spLocks noGrp="1"/>
          </p:cNvSpPr>
          <p:nvPr>
            <p:ph type="dt" sz="half" idx="7"/>
          </p:nvPr>
        </p:nvSpPr>
        <p:spPr/>
        <p:txBody>
          <a:bodyPr/>
          <a:lstStyle>
            <a:lvl1pPr>
              <a:defRPr/>
            </a:lvl1pPr>
          </a:lstStyle>
          <a:p>
            <a:pPr lvl="0"/>
            <a:fld id="{4B945809-D5E8-40FA-B20F-C6D5789B8E3E}" type="datetime1">
              <a:rPr lang="fr-FR"/>
              <a:pPr lvl="0"/>
              <a:t>21/02/2020</a:t>
            </a:fld>
            <a:endParaRPr lang="fr-FR"/>
          </a:p>
        </p:txBody>
      </p:sp>
      <p:sp>
        <p:nvSpPr>
          <p:cNvPr id="5" name="Espace réservé du pied de page 4">
            <a:extLst>
              <a:ext uri="{FF2B5EF4-FFF2-40B4-BE49-F238E27FC236}">
                <a16:creationId xmlns:a16="http://schemas.microsoft.com/office/drawing/2014/main" id="{985B468D-1893-43FB-85FB-03C61E3D2622}"/>
              </a:ext>
            </a:extLst>
          </p:cNvPr>
          <p:cNvSpPr txBox="1">
            <a:spLocks noGrp="1"/>
          </p:cNvSpPr>
          <p:nvPr>
            <p:ph type="ftr" sz="quarter" idx="9"/>
          </p:nvPr>
        </p:nvSpPr>
        <p:spPr/>
        <p:txBody>
          <a:bodyPr/>
          <a:lstStyle>
            <a:lvl1pPr>
              <a:defRPr/>
            </a:lvl1pPr>
          </a:lstStyle>
          <a:p>
            <a:pPr lvl="0"/>
            <a:endParaRPr lang="fr-FR"/>
          </a:p>
        </p:txBody>
      </p:sp>
      <p:sp>
        <p:nvSpPr>
          <p:cNvPr id="6" name="Espace réservé du numéro de diapositive 5">
            <a:extLst>
              <a:ext uri="{FF2B5EF4-FFF2-40B4-BE49-F238E27FC236}">
                <a16:creationId xmlns:a16="http://schemas.microsoft.com/office/drawing/2014/main" id="{46EEE3FF-1979-46FB-AE6A-A48C052FD9B4}"/>
              </a:ext>
            </a:extLst>
          </p:cNvPr>
          <p:cNvSpPr txBox="1">
            <a:spLocks noGrp="1"/>
          </p:cNvSpPr>
          <p:nvPr>
            <p:ph type="sldNum" sz="quarter" idx="8"/>
          </p:nvPr>
        </p:nvSpPr>
        <p:spPr/>
        <p:txBody>
          <a:bodyPr/>
          <a:lstStyle>
            <a:lvl1pPr>
              <a:defRPr/>
            </a:lvl1pPr>
          </a:lstStyle>
          <a:p>
            <a:pPr lvl="0"/>
            <a:fld id="{BD0A41C8-A27F-4213-84C8-857B09C87B62}" type="slidenum">
              <a:rPr/>
              <a:pPr lvl="0"/>
              <a:t>‹N°›</a:t>
            </a:fld>
            <a:endParaRPr lang="fr-FR"/>
          </a:p>
        </p:txBody>
      </p:sp>
    </p:spTree>
    <p:extLst>
      <p:ext uri="{BB962C8B-B14F-4D97-AF65-F5344CB8AC3E}">
        <p14:creationId xmlns:p14="http://schemas.microsoft.com/office/powerpoint/2010/main" val="312635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90F6BD5-78C2-4AD9-8A27-D89F0EFE546D}"/>
              </a:ext>
            </a:extLst>
          </p:cNvPr>
          <p:cNvSpPr txBox="1">
            <a:spLocks noGrp="1"/>
          </p:cNvSpPr>
          <p:nvPr>
            <p:ph type="title" orient="vert"/>
          </p:nvPr>
        </p:nvSpPr>
        <p:spPr>
          <a:xfrm>
            <a:off x="8724903" y="365129"/>
            <a:ext cx="2628899" cy="5811834"/>
          </a:xfrm>
        </p:spPr>
        <p:txBody>
          <a:bodyPr vert="eaVert"/>
          <a:lstStyle>
            <a:lvl1pPr>
              <a:defRPr/>
            </a:lvl1pPr>
          </a:lstStyle>
          <a:p>
            <a:pPr lvl="0"/>
            <a:r>
              <a:rPr lang="fr-FR"/>
              <a:t>Modifiez le style du titre</a:t>
            </a:r>
          </a:p>
        </p:txBody>
      </p:sp>
      <p:sp>
        <p:nvSpPr>
          <p:cNvPr id="3" name="Espace réservé du texte vertical 2">
            <a:extLst>
              <a:ext uri="{FF2B5EF4-FFF2-40B4-BE49-F238E27FC236}">
                <a16:creationId xmlns:a16="http://schemas.microsoft.com/office/drawing/2014/main" id="{9C7B6F96-A7BE-47F7-9D14-B1F8845D6CDE}"/>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6954908-5159-4D80-A2A0-19DCFE530F4D}"/>
              </a:ext>
            </a:extLst>
          </p:cNvPr>
          <p:cNvSpPr txBox="1">
            <a:spLocks noGrp="1"/>
          </p:cNvSpPr>
          <p:nvPr>
            <p:ph type="dt" sz="half" idx="7"/>
          </p:nvPr>
        </p:nvSpPr>
        <p:spPr/>
        <p:txBody>
          <a:bodyPr/>
          <a:lstStyle>
            <a:lvl1pPr>
              <a:defRPr/>
            </a:lvl1pPr>
          </a:lstStyle>
          <a:p>
            <a:pPr lvl="0"/>
            <a:fld id="{47E4A099-B93B-4EF0-80B2-AE60035B2DE0}" type="datetime1">
              <a:rPr lang="fr-FR"/>
              <a:pPr lvl="0"/>
              <a:t>21/02/2020</a:t>
            </a:fld>
            <a:endParaRPr lang="fr-FR"/>
          </a:p>
        </p:txBody>
      </p:sp>
      <p:sp>
        <p:nvSpPr>
          <p:cNvPr id="5" name="Espace réservé du pied de page 4">
            <a:extLst>
              <a:ext uri="{FF2B5EF4-FFF2-40B4-BE49-F238E27FC236}">
                <a16:creationId xmlns:a16="http://schemas.microsoft.com/office/drawing/2014/main" id="{B05E5BD5-D229-4225-B1D2-199C8C628EC7}"/>
              </a:ext>
            </a:extLst>
          </p:cNvPr>
          <p:cNvSpPr txBox="1">
            <a:spLocks noGrp="1"/>
          </p:cNvSpPr>
          <p:nvPr>
            <p:ph type="ftr" sz="quarter" idx="9"/>
          </p:nvPr>
        </p:nvSpPr>
        <p:spPr/>
        <p:txBody>
          <a:bodyPr/>
          <a:lstStyle>
            <a:lvl1pPr>
              <a:defRPr/>
            </a:lvl1pPr>
          </a:lstStyle>
          <a:p>
            <a:pPr lvl="0"/>
            <a:endParaRPr lang="fr-FR"/>
          </a:p>
        </p:txBody>
      </p:sp>
      <p:sp>
        <p:nvSpPr>
          <p:cNvPr id="6" name="Espace réservé du numéro de diapositive 5">
            <a:extLst>
              <a:ext uri="{FF2B5EF4-FFF2-40B4-BE49-F238E27FC236}">
                <a16:creationId xmlns:a16="http://schemas.microsoft.com/office/drawing/2014/main" id="{9D4E0613-E84E-4F85-96BE-AE3F6EDDFF1B}"/>
              </a:ext>
            </a:extLst>
          </p:cNvPr>
          <p:cNvSpPr txBox="1">
            <a:spLocks noGrp="1"/>
          </p:cNvSpPr>
          <p:nvPr>
            <p:ph type="sldNum" sz="quarter" idx="8"/>
          </p:nvPr>
        </p:nvSpPr>
        <p:spPr/>
        <p:txBody>
          <a:bodyPr/>
          <a:lstStyle>
            <a:lvl1pPr>
              <a:defRPr/>
            </a:lvl1pPr>
          </a:lstStyle>
          <a:p>
            <a:pPr lvl="0"/>
            <a:fld id="{E942842C-2FB8-4563-B1A8-46DE00BD9690}" type="slidenum">
              <a:rPr/>
              <a:pPr lvl="0"/>
              <a:t>‹N°›</a:t>
            </a:fld>
            <a:endParaRPr lang="fr-FR"/>
          </a:p>
        </p:txBody>
      </p:sp>
    </p:spTree>
    <p:extLst>
      <p:ext uri="{BB962C8B-B14F-4D97-AF65-F5344CB8AC3E}">
        <p14:creationId xmlns:p14="http://schemas.microsoft.com/office/powerpoint/2010/main" val="825486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C1429B-60AE-43FB-A2D9-86999FCE8560}"/>
              </a:ext>
            </a:extLst>
          </p:cNvPr>
          <p:cNvSpPr txBox="1">
            <a:spLocks noGrp="1"/>
          </p:cNvSpPr>
          <p:nvPr>
            <p:ph type="title"/>
          </p:nvPr>
        </p:nvSpPr>
        <p:spPr/>
        <p:txBody>
          <a:bodyPr/>
          <a:lstStyle>
            <a:lvl1pPr>
              <a:defRPr/>
            </a:lvl1pPr>
          </a:lstStyle>
          <a:p>
            <a:pPr lvl="0"/>
            <a:r>
              <a:rPr lang="fr-FR"/>
              <a:t>Modifiez le style du titre</a:t>
            </a:r>
          </a:p>
        </p:txBody>
      </p:sp>
      <p:sp>
        <p:nvSpPr>
          <p:cNvPr id="3" name="Espace réservé du contenu 2">
            <a:extLst>
              <a:ext uri="{FF2B5EF4-FFF2-40B4-BE49-F238E27FC236}">
                <a16:creationId xmlns:a16="http://schemas.microsoft.com/office/drawing/2014/main" id="{166FC980-C990-47D3-A62F-5471A65AB420}"/>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3CFAE48-66F4-45EF-9062-B03A3E0653A9}"/>
              </a:ext>
            </a:extLst>
          </p:cNvPr>
          <p:cNvSpPr txBox="1">
            <a:spLocks noGrp="1"/>
          </p:cNvSpPr>
          <p:nvPr>
            <p:ph type="dt" sz="half" idx="7"/>
          </p:nvPr>
        </p:nvSpPr>
        <p:spPr/>
        <p:txBody>
          <a:bodyPr/>
          <a:lstStyle>
            <a:lvl1pPr>
              <a:defRPr/>
            </a:lvl1pPr>
          </a:lstStyle>
          <a:p>
            <a:pPr lvl="0"/>
            <a:fld id="{58F81A27-B949-4481-8C4A-544DD1EA1292}" type="datetime1">
              <a:rPr lang="fr-FR"/>
              <a:pPr lvl="0"/>
              <a:t>21/02/2020</a:t>
            </a:fld>
            <a:endParaRPr lang="fr-FR"/>
          </a:p>
        </p:txBody>
      </p:sp>
      <p:sp>
        <p:nvSpPr>
          <p:cNvPr id="5" name="Espace réservé du pied de page 4">
            <a:extLst>
              <a:ext uri="{FF2B5EF4-FFF2-40B4-BE49-F238E27FC236}">
                <a16:creationId xmlns:a16="http://schemas.microsoft.com/office/drawing/2014/main" id="{95AFC32C-1D08-4616-B9BC-1AB1FDABDD34}"/>
              </a:ext>
            </a:extLst>
          </p:cNvPr>
          <p:cNvSpPr txBox="1">
            <a:spLocks noGrp="1"/>
          </p:cNvSpPr>
          <p:nvPr>
            <p:ph type="ftr" sz="quarter" idx="9"/>
          </p:nvPr>
        </p:nvSpPr>
        <p:spPr/>
        <p:txBody>
          <a:bodyPr/>
          <a:lstStyle>
            <a:lvl1pPr>
              <a:defRPr/>
            </a:lvl1pPr>
          </a:lstStyle>
          <a:p>
            <a:pPr lvl="0"/>
            <a:endParaRPr lang="fr-FR"/>
          </a:p>
        </p:txBody>
      </p:sp>
      <p:sp>
        <p:nvSpPr>
          <p:cNvPr id="6" name="Espace réservé du numéro de diapositive 5">
            <a:extLst>
              <a:ext uri="{FF2B5EF4-FFF2-40B4-BE49-F238E27FC236}">
                <a16:creationId xmlns:a16="http://schemas.microsoft.com/office/drawing/2014/main" id="{CB47AB9F-6181-4FA3-A320-C72587DBBA0E}"/>
              </a:ext>
            </a:extLst>
          </p:cNvPr>
          <p:cNvSpPr txBox="1">
            <a:spLocks noGrp="1"/>
          </p:cNvSpPr>
          <p:nvPr>
            <p:ph type="sldNum" sz="quarter" idx="8"/>
          </p:nvPr>
        </p:nvSpPr>
        <p:spPr/>
        <p:txBody>
          <a:bodyPr/>
          <a:lstStyle>
            <a:lvl1pPr>
              <a:defRPr/>
            </a:lvl1pPr>
          </a:lstStyle>
          <a:p>
            <a:pPr lvl="0"/>
            <a:fld id="{E9AB6048-C0F4-4F1C-B112-4EE3CDB3882C}" type="slidenum">
              <a:rPr/>
              <a:pPr lvl="0"/>
              <a:t>‹N°›</a:t>
            </a:fld>
            <a:endParaRPr lang="fr-FR"/>
          </a:p>
        </p:txBody>
      </p:sp>
    </p:spTree>
    <p:extLst>
      <p:ext uri="{BB962C8B-B14F-4D97-AF65-F5344CB8AC3E}">
        <p14:creationId xmlns:p14="http://schemas.microsoft.com/office/powerpoint/2010/main" val="397602715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CBEEC5-FA23-4EA5-A515-4CAA82BCB37F}"/>
              </a:ext>
            </a:extLst>
          </p:cNvPr>
          <p:cNvSpPr txBox="1">
            <a:spLocks noGrp="1"/>
          </p:cNvSpPr>
          <p:nvPr>
            <p:ph type="title"/>
          </p:nvPr>
        </p:nvSpPr>
        <p:spPr>
          <a:xfrm>
            <a:off x="831847" y="1709735"/>
            <a:ext cx="10515600" cy="2852735"/>
          </a:xfrm>
        </p:spPr>
        <p:txBody>
          <a:bodyPr anchor="b"/>
          <a:lstStyle>
            <a:lvl1pPr>
              <a:defRPr sz="6000"/>
            </a:lvl1pPr>
          </a:lstStyle>
          <a:p>
            <a:pPr lvl="0"/>
            <a:r>
              <a:rPr lang="fr-FR"/>
              <a:t>Modifiez le style du titre</a:t>
            </a:r>
          </a:p>
        </p:txBody>
      </p:sp>
      <p:sp>
        <p:nvSpPr>
          <p:cNvPr id="3" name="Espace réservé du texte 2">
            <a:extLst>
              <a:ext uri="{FF2B5EF4-FFF2-40B4-BE49-F238E27FC236}">
                <a16:creationId xmlns:a16="http://schemas.microsoft.com/office/drawing/2014/main" id="{9E50AD09-5261-439E-BD17-A5DB1F7A6B75}"/>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BDDF03B-8789-4A0C-97F1-133C5047A26E}"/>
              </a:ext>
            </a:extLst>
          </p:cNvPr>
          <p:cNvSpPr txBox="1">
            <a:spLocks noGrp="1"/>
          </p:cNvSpPr>
          <p:nvPr>
            <p:ph type="dt" sz="half" idx="7"/>
          </p:nvPr>
        </p:nvSpPr>
        <p:spPr/>
        <p:txBody>
          <a:bodyPr/>
          <a:lstStyle>
            <a:lvl1pPr>
              <a:defRPr/>
            </a:lvl1pPr>
          </a:lstStyle>
          <a:p>
            <a:pPr lvl="0"/>
            <a:fld id="{20F7DAFA-D17B-4736-8504-D4190A58A5CA}" type="datetime1">
              <a:rPr lang="fr-FR"/>
              <a:pPr lvl="0"/>
              <a:t>21/02/2020</a:t>
            </a:fld>
            <a:endParaRPr lang="fr-FR"/>
          </a:p>
        </p:txBody>
      </p:sp>
      <p:sp>
        <p:nvSpPr>
          <p:cNvPr id="5" name="Espace réservé du pied de page 4">
            <a:extLst>
              <a:ext uri="{FF2B5EF4-FFF2-40B4-BE49-F238E27FC236}">
                <a16:creationId xmlns:a16="http://schemas.microsoft.com/office/drawing/2014/main" id="{B08357CB-9246-4D1B-BF26-772D4AB4F076}"/>
              </a:ext>
            </a:extLst>
          </p:cNvPr>
          <p:cNvSpPr txBox="1">
            <a:spLocks noGrp="1"/>
          </p:cNvSpPr>
          <p:nvPr>
            <p:ph type="ftr" sz="quarter" idx="9"/>
          </p:nvPr>
        </p:nvSpPr>
        <p:spPr/>
        <p:txBody>
          <a:bodyPr/>
          <a:lstStyle>
            <a:lvl1pPr>
              <a:defRPr/>
            </a:lvl1pPr>
          </a:lstStyle>
          <a:p>
            <a:pPr lvl="0"/>
            <a:endParaRPr lang="fr-FR"/>
          </a:p>
        </p:txBody>
      </p:sp>
      <p:sp>
        <p:nvSpPr>
          <p:cNvPr id="6" name="Espace réservé du numéro de diapositive 5">
            <a:extLst>
              <a:ext uri="{FF2B5EF4-FFF2-40B4-BE49-F238E27FC236}">
                <a16:creationId xmlns:a16="http://schemas.microsoft.com/office/drawing/2014/main" id="{4C2B734D-7E70-43AC-8F79-154F3E39E191}"/>
              </a:ext>
            </a:extLst>
          </p:cNvPr>
          <p:cNvSpPr txBox="1">
            <a:spLocks noGrp="1"/>
          </p:cNvSpPr>
          <p:nvPr>
            <p:ph type="sldNum" sz="quarter" idx="8"/>
          </p:nvPr>
        </p:nvSpPr>
        <p:spPr/>
        <p:txBody>
          <a:bodyPr/>
          <a:lstStyle>
            <a:lvl1pPr>
              <a:defRPr/>
            </a:lvl1pPr>
          </a:lstStyle>
          <a:p>
            <a:pPr lvl="0"/>
            <a:fld id="{A56C92EC-7712-49FD-9581-EF0ED66EFD31}" type="slidenum">
              <a:rPr/>
              <a:pPr lvl="0"/>
              <a:t>‹N°›</a:t>
            </a:fld>
            <a:endParaRPr lang="fr-FR"/>
          </a:p>
        </p:txBody>
      </p:sp>
    </p:spTree>
    <p:extLst>
      <p:ext uri="{BB962C8B-B14F-4D97-AF65-F5344CB8AC3E}">
        <p14:creationId xmlns:p14="http://schemas.microsoft.com/office/powerpoint/2010/main" val="736048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428A90-F50D-4F3F-AC6B-1B5E10E9175C}"/>
              </a:ext>
            </a:extLst>
          </p:cNvPr>
          <p:cNvSpPr txBox="1">
            <a:spLocks noGrp="1"/>
          </p:cNvSpPr>
          <p:nvPr>
            <p:ph type="title"/>
          </p:nvPr>
        </p:nvSpPr>
        <p:spPr/>
        <p:txBody>
          <a:bodyPr/>
          <a:lstStyle>
            <a:lvl1pPr>
              <a:defRPr/>
            </a:lvl1pPr>
          </a:lstStyle>
          <a:p>
            <a:pPr lvl="0"/>
            <a:r>
              <a:rPr lang="fr-FR"/>
              <a:t>Modifiez le style du titre</a:t>
            </a:r>
          </a:p>
        </p:txBody>
      </p:sp>
      <p:sp>
        <p:nvSpPr>
          <p:cNvPr id="3" name="Espace réservé du contenu 2">
            <a:extLst>
              <a:ext uri="{FF2B5EF4-FFF2-40B4-BE49-F238E27FC236}">
                <a16:creationId xmlns:a16="http://schemas.microsoft.com/office/drawing/2014/main" id="{6A6106F3-E7A4-4892-9E03-2BA6C7377CD6}"/>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5B17CFB-1302-405C-B6E1-34CB66B1A40C}"/>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CF2386E-6AAD-4B13-B3F9-3F78049973F8}"/>
              </a:ext>
            </a:extLst>
          </p:cNvPr>
          <p:cNvSpPr txBox="1">
            <a:spLocks noGrp="1"/>
          </p:cNvSpPr>
          <p:nvPr>
            <p:ph type="dt" sz="half" idx="7"/>
          </p:nvPr>
        </p:nvSpPr>
        <p:spPr/>
        <p:txBody>
          <a:bodyPr/>
          <a:lstStyle>
            <a:lvl1pPr>
              <a:defRPr/>
            </a:lvl1pPr>
          </a:lstStyle>
          <a:p>
            <a:pPr lvl="0"/>
            <a:fld id="{99A0CFF5-044F-4797-92DA-A0C74BC7B831}" type="datetime1">
              <a:rPr lang="fr-FR"/>
              <a:pPr lvl="0"/>
              <a:t>21/02/2020</a:t>
            </a:fld>
            <a:endParaRPr lang="fr-FR"/>
          </a:p>
        </p:txBody>
      </p:sp>
      <p:sp>
        <p:nvSpPr>
          <p:cNvPr id="6" name="Espace réservé du pied de page 5">
            <a:extLst>
              <a:ext uri="{FF2B5EF4-FFF2-40B4-BE49-F238E27FC236}">
                <a16:creationId xmlns:a16="http://schemas.microsoft.com/office/drawing/2014/main" id="{6C7D9942-9031-4C2D-A3A5-AB7A19C09534}"/>
              </a:ext>
            </a:extLst>
          </p:cNvPr>
          <p:cNvSpPr txBox="1">
            <a:spLocks noGrp="1"/>
          </p:cNvSpPr>
          <p:nvPr>
            <p:ph type="ftr" sz="quarter" idx="9"/>
          </p:nvPr>
        </p:nvSpPr>
        <p:spPr/>
        <p:txBody>
          <a:bodyPr/>
          <a:lstStyle>
            <a:lvl1pPr>
              <a:defRPr/>
            </a:lvl1pPr>
          </a:lstStyle>
          <a:p>
            <a:pPr lvl="0"/>
            <a:endParaRPr lang="fr-FR"/>
          </a:p>
        </p:txBody>
      </p:sp>
      <p:sp>
        <p:nvSpPr>
          <p:cNvPr id="7" name="Espace réservé du numéro de diapositive 6">
            <a:extLst>
              <a:ext uri="{FF2B5EF4-FFF2-40B4-BE49-F238E27FC236}">
                <a16:creationId xmlns:a16="http://schemas.microsoft.com/office/drawing/2014/main" id="{649CFAAC-62BD-4AFA-AE14-BCAC2D9803DC}"/>
              </a:ext>
            </a:extLst>
          </p:cNvPr>
          <p:cNvSpPr txBox="1">
            <a:spLocks noGrp="1"/>
          </p:cNvSpPr>
          <p:nvPr>
            <p:ph type="sldNum" sz="quarter" idx="8"/>
          </p:nvPr>
        </p:nvSpPr>
        <p:spPr/>
        <p:txBody>
          <a:bodyPr/>
          <a:lstStyle>
            <a:lvl1pPr>
              <a:defRPr/>
            </a:lvl1pPr>
          </a:lstStyle>
          <a:p>
            <a:pPr lvl="0"/>
            <a:fld id="{DAA1E1B8-ADE0-45AB-8228-D467526A9319}" type="slidenum">
              <a:rPr/>
              <a:pPr lvl="0"/>
              <a:t>‹N°›</a:t>
            </a:fld>
            <a:endParaRPr lang="fr-FR"/>
          </a:p>
        </p:txBody>
      </p:sp>
    </p:spTree>
    <p:extLst>
      <p:ext uri="{BB962C8B-B14F-4D97-AF65-F5344CB8AC3E}">
        <p14:creationId xmlns:p14="http://schemas.microsoft.com/office/powerpoint/2010/main" val="2574164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0C0062-CC8B-4812-828E-FF42456EC33B}"/>
              </a:ext>
            </a:extLst>
          </p:cNvPr>
          <p:cNvSpPr txBox="1">
            <a:spLocks noGrp="1"/>
          </p:cNvSpPr>
          <p:nvPr>
            <p:ph type="title"/>
          </p:nvPr>
        </p:nvSpPr>
        <p:spPr>
          <a:xfrm>
            <a:off x="839784" y="365129"/>
            <a:ext cx="10515600" cy="1325559"/>
          </a:xfrm>
        </p:spPr>
        <p:txBody>
          <a:bodyPr/>
          <a:lstStyle>
            <a:lvl1pPr>
              <a:defRPr/>
            </a:lvl1pPr>
          </a:lstStyle>
          <a:p>
            <a:pPr lvl="0"/>
            <a:r>
              <a:rPr lang="fr-FR"/>
              <a:t>Modifiez le style du titre</a:t>
            </a:r>
          </a:p>
        </p:txBody>
      </p:sp>
      <p:sp>
        <p:nvSpPr>
          <p:cNvPr id="3" name="Espace réservé du texte 2">
            <a:extLst>
              <a:ext uri="{FF2B5EF4-FFF2-40B4-BE49-F238E27FC236}">
                <a16:creationId xmlns:a16="http://schemas.microsoft.com/office/drawing/2014/main" id="{B4FC7B22-C2A3-4D98-A86B-9F68E3D57F1A}"/>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24A6C95-B209-4185-BA7D-BBE7CBCE14C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E0D5372-BC91-415E-998D-839B809E5BFD}"/>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70B6525-95A8-4247-897A-DA5D94B7F149}"/>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FA8CD10-B6DC-49BE-86D2-7F5742C7F806}"/>
              </a:ext>
            </a:extLst>
          </p:cNvPr>
          <p:cNvSpPr txBox="1">
            <a:spLocks noGrp="1"/>
          </p:cNvSpPr>
          <p:nvPr>
            <p:ph type="dt" sz="half" idx="7"/>
          </p:nvPr>
        </p:nvSpPr>
        <p:spPr/>
        <p:txBody>
          <a:bodyPr/>
          <a:lstStyle>
            <a:lvl1pPr>
              <a:defRPr/>
            </a:lvl1pPr>
          </a:lstStyle>
          <a:p>
            <a:pPr lvl="0"/>
            <a:fld id="{2DF73BD2-A168-46F8-B339-520A5170CD12}" type="datetime1">
              <a:rPr lang="fr-FR"/>
              <a:pPr lvl="0"/>
              <a:t>21/02/2020</a:t>
            </a:fld>
            <a:endParaRPr lang="fr-FR"/>
          </a:p>
        </p:txBody>
      </p:sp>
      <p:sp>
        <p:nvSpPr>
          <p:cNvPr id="8" name="Espace réservé du pied de page 7">
            <a:extLst>
              <a:ext uri="{FF2B5EF4-FFF2-40B4-BE49-F238E27FC236}">
                <a16:creationId xmlns:a16="http://schemas.microsoft.com/office/drawing/2014/main" id="{3A4CCC4B-6EBD-4EC7-B271-B50E82AE0BC5}"/>
              </a:ext>
            </a:extLst>
          </p:cNvPr>
          <p:cNvSpPr txBox="1">
            <a:spLocks noGrp="1"/>
          </p:cNvSpPr>
          <p:nvPr>
            <p:ph type="ftr" sz="quarter" idx="9"/>
          </p:nvPr>
        </p:nvSpPr>
        <p:spPr/>
        <p:txBody>
          <a:bodyPr/>
          <a:lstStyle>
            <a:lvl1pPr>
              <a:defRPr/>
            </a:lvl1pPr>
          </a:lstStyle>
          <a:p>
            <a:pPr lvl="0"/>
            <a:endParaRPr lang="fr-FR"/>
          </a:p>
        </p:txBody>
      </p:sp>
      <p:sp>
        <p:nvSpPr>
          <p:cNvPr id="9" name="Espace réservé du numéro de diapositive 8">
            <a:extLst>
              <a:ext uri="{FF2B5EF4-FFF2-40B4-BE49-F238E27FC236}">
                <a16:creationId xmlns:a16="http://schemas.microsoft.com/office/drawing/2014/main" id="{F0DB10E4-1F5D-49C4-A3AC-27C57FE9B84E}"/>
              </a:ext>
            </a:extLst>
          </p:cNvPr>
          <p:cNvSpPr txBox="1">
            <a:spLocks noGrp="1"/>
          </p:cNvSpPr>
          <p:nvPr>
            <p:ph type="sldNum" sz="quarter" idx="8"/>
          </p:nvPr>
        </p:nvSpPr>
        <p:spPr/>
        <p:txBody>
          <a:bodyPr/>
          <a:lstStyle>
            <a:lvl1pPr>
              <a:defRPr/>
            </a:lvl1pPr>
          </a:lstStyle>
          <a:p>
            <a:pPr lvl="0"/>
            <a:fld id="{FD173455-B05A-4640-BA58-ED73F1089542}" type="slidenum">
              <a:rPr/>
              <a:pPr lvl="0"/>
              <a:t>‹N°›</a:t>
            </a:fld>
            <a:endParaRPr lang="fr-FR"/>
          </a:p>
        </p:txBody>
      </p:sp>
    </p:spTree>
    <p:extLst>
      <p:ext uri="{BB962C8B-B14F-4D97-AF65-F5344CB8AC3E}">
        <p14:creationId xmlns:p14="http://schemas.microsoft.com/office/powerpoint/2010/main" val="3551212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4DE0A8-1BC2-4971-9A2A-B63A2B60B0AF}"/>
              </a:ext>
            </a:extLst>
          </p:cNvPr>
          <p:cNvSpPr txBox="1">
            <a:spLocks noGrp="1"/>
          </p:cNvSpPr>
          <p:nvPr>
            <p:ph type="title"/>
          </p:nvPr>
        </p:nvSpPr>
        <p:spPr/>
        <p:txBody>
          <a:bodyPr/>
          <a:lstStyle>
            <a:lvl1pPr>
              <a:defRPr/>
            </a:lvl1pPr>
          </a:lstStyle>
          <a:p>
            <a:pPr lvl="0"/>
            <a:r>
              <a:rPr lang="fr-FR"/>
              <a:t>Modifiez le style du titre</a:t>
            </a:r>
          </a:p>
        </p:txBody>
      </p:sp>
      <p:sp>
        <p:nvSpPr>
          <p:cNvPr id="3" name="Espace réservé de la date 2">
            <a:extLst>
              <a:ext uri="{FF2B5EF4-FFF2-40B4-BE49-F238E27FC236}">
                <a16:creationId xmlns:a16="http://schemas.microsoft.com/office/drawing/2014/main" id="{4D2718A6-D83F-44D4-97BE-D2FA630E0898}"/>
              </a:ext>
            </a:extLst>
          </p:cNvPr>
          <p:cNvSpPr txBox="1">
            <a:spLocks noGrp="1"/>
          </p:cNvSpPr>
          <p:nvPr>
            <p:ph type="dt" sz="half" idx="7"/>
          </p:nvPr>
        </p:nvSpPr>
        <p:spPr/>
        <p:txBody>
          <a:bodyPr/>
          <a:lstStyle>
            <a:lvl1pPr>
              <a:defRPr/>
            </a:lvl1pPr>
          </a:lstStyle>
          <a:p>
            <a:pPr lvl="0"/>
            <a:fld id="{5A6E51E6-CF54-410B-A7AE-6F559962AAA3}" type="datetime1">
              <a:rPr lang="fr-FR"/>
              <a:pPr lvl="0"/>
              <a:t>21/02/2020</a:t>
            </a:fld>
            <a:endParaRPr lang="fr-FR"/>
          </a:p>
        </p:txBody>
      </p:sp>
      <p:sp>
        <p:nvSpPr>
          <p:cNvPr id="4" name="Espace réservé du pied de page 3">
            <a:extLst>
              <a:ext uri="{FF2B5EF4-FFF2-40B4-BE49-F238E27FC236}">
                <a16:creationId xmlns:a16="http://schemas.microsoft.com/office/drawing/2014/main" id="{68935C6A-5CAE-4BFF-9736-95E80B10DFE9}"/>
              </a:ext>
            </a:extLst>
          </p:cNvPr>
          <p:cNvSpPr txBox="1">
            <a:spLocks noGrp="1"/>
          </p:cNvSpPr>
          <p:nvPr>
            <p:ph type="ftr" sz="quarter" idx="9"/>
          </p:nvPr>
        </p:nvSpPr>
        <p:spPr/>
        <p:txBody>
          <a:bodyPr/>
          <a:lstStyle>
            <a:lvl1pPr>
              <a:defRPr/>
            </a:lvl1pPr>
          </a:lstStyle>
          <a:p>
            <a:pPr lvl="0"/>
            <a:endParaRPr lang="fr-FR"/>
          </a:p>
        </p:txBody>
      </p:sp>
      <p:sp>
        <p:nvSpPr>
          <p:cNvPr id="5" name="Espace réservé du numéro de diapositive 4">
            <a:extLst>
              <a:ext uri="{FF2B5EF4-FFF2-40B4-BE49-F238E27FC236}">
                <a16:creationId xmlns:a16="http://schemas.microsoft.com/office/drawing/2014/main" id="{C9F3627C-02F8-465E-9302-2B19438FBEE4}"/>
              </a:ext>
            </a:extLst>
          </p:cNvPr>
          <p:cNvSpPr txBox="1">
            <a:spLocks noGrp="1"/>
          </p:cNvSpPr>
          <p:nvPr>
            <p:ph type="sldNum" sz="quarter" idx="8"/>
          </p:nvPr>
        </p:nvSpPr>
        <p:spPr/>
        <p:txBody>
          <a:bodyPr/>
          <a:lstStyle>
            <a:lvl1pPr>
              <a:defRPr/>
            </a:lvl1pPr>
          </a:lstStyle>
          <a:p>
            <a:pPr lvl="0"/>
            <a:fld id="{57C8DA24-1C0F-41BD-955C-978B21574C39}" type="slidenum">
              <a:rPr/>
              <a:pPr lvl="0"/>
              <a:t>‹N°›</a:t>
            </a:fld>
            <a:endParaRPr lang="fr-FR"/>
          </a:p>
        </p:txBody>
      </p:sp>
    </p:spTree>
    <p:extLst>
      <p:ext uri="{BB962C8B-B14F-4D97-AF65-F5344CB8AC3E}">
        <p14:creationId xmlns:p14="http://schemas.microsoft.com/office/powerpoint/2010/main" val="184608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509EB88-4A31-4AD1-B85E-A11853DE4E23}"/>
              </a:ext>
            </a:extLst>
          </p:cNvPr>
          <p:cNvSpPr txBox="1">
            <a:spLocks noGrp="1"/>
          </p:cNvSpPr>
          <p:nvPr>
            <p:ph type="dt" sz="half" idx="7"/>
          </p:nvPr>
        </p:nvSpPr>
        <p:spPr/>
        <p:txBody>
          <a:bodyPr/>
          <a:lstStyle>
            <a:lvl1pPr>
              <a:defRPr/>
            </a:lvl1pPr>
          </a:lstStyle>
          <a:p>
            <a:pPr lvl="0"/>
            <a:fld id="{63AF438B-3B81-4320-8230-200137D58FEE}" type="datetime1">
              <a:rPr lang="fr-FR"/>
              <a:pPr lvl="0"/>
              <a:t>21/02/2020</a:t>
            </a:fld>
            <a:endParaRPr lang="fr-FR"/>
          </a:p>
        </p:txBody>
      </p:sp>
      <p:sp>
        <p:nvSpPr>
          <p:cNvPr id="3" name="Espace réservé du pied de page 2">
            <a:extLst>
              <a:ext uri="{FF2B5EF4-FFF2-40B4-BE49-F238E27FC236}">
                <a16:creationId xmlns:a16="http://schemas.microsoft.com/office/drawing/2014/main" id="{8D98BD7B-A836-4FE4-AAA2-5AF11AE22F88}"/>
              </a:ext>
            </a:extLst>
          </p:cNvPr>
          <p:cNvSpPr txBox="1">
            <a:spLocks noGrp="1"/>
          </p:cNvSpPr>
          <p:nvPr>
            <p:ph type="ftr" sz="quarter" idx="9"/>
          </p:nvPr>
        </p:nvSpPr>
        <p:spPr/>
        <p:txBody>
          <a:bodyPr/>
          <a:lstStyle>
            <a:lvl1pPr>
              <a:defRPr/>
            </a:lvl1pPr>
          </a:lstStyle>
          <a:p>
            <a:pPr lvl="0"/>
            <a:endParaRPr lang="fr-FR"/>
          </a:p>
        </p:txBody>
      </p:sp>
      <p:sp>
        <p:nvSpPr>
          <p:cNvPr id="4" name="Espace réservé du numéro de diapositive 3">
            <a:extLst>
              <a:ext uri="{FF2B5EF4-FFF2-40B4-BE49-F238E27FC236}">
                <a16:creationId xmlns:a16="http://schemas.microsoft.com/office/drawing/2014/main" id="{94996472-DB7F-4907-BD70-B295E84FC57B}"/>
              </a:ext>
            </a:extLst>
          </p:cNvPr>
          <p:cNvSpPr txBox="1">
            <a:spLocks noGrp="1"/>
          </p:cNvSpPr>
          <p:nvPr>
            <p:ph type="sldNum" sz="quarter" idx="8"/>
          </p:nvPr>
        </p:nvSpPr>
        <p:spPr/>
        <p:txBody>
          <a:bodyPr/>
          <a:lstStyle>
            <a:lvl1pPr>
              <a:defRPr/>
            </a:lvl1pPr>
          </a:lstStyle>
          <a:p>
            <a:pPr lvl="0"/>
            <a:fld id="{EA41DA08-9F7E-4844-BF22-C5600B9E0912}" type="slidenum">
              <a:rPr/>
              <a:pPr lvl="0"/>
              <a:t>‹N°›</a:t>
            </a:fld>
            <a:endParaRPr lang="fr-FR"/>
          </a:p>
        </p:txBody>
      </p:sp>
    </p:spTree>
    <p:extLst>
      <p:ext uri="{BB962C8B-B14F-4D97-AF65-F5344CB8AC3E}">
        <p14:creationId xmlns:p14="http://schemas.microsoft.com/office/powerpoint/2010/main" val="384757426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C0FD18-98C6-4915-99FF-D1CCB67A87D9}"/>
              </a:ext>
            </a:extLst>
          </p:cNvPr>
          <p:cNvSpPr txBox="1">
            <a:spLocks noGrp="1"/>
          </p:cNvSpPr>
          <p:nvPr>
            <p:ph type="title"/>
          </p:nvPr>
        </p:nvSpPr>
        <p:spPr>
          <a:xfrm>
            <a:off x="839784" y="457200"/>
            <a:ext cx="3932240" cy="1600200"/>
          </a:xfrm>
        </p:spPr>
        <p:txBody>
          <a:bodyPr anchor="b"/>
          <a:lstStyle>
            <a:lvl1pPr>
              <a:defRPr sz="3200"/>
            </a:lvl1pPr>
          </a:lstStyle>
          <a:p>
            <a:pPr lvl="0"/>
            <a:r>
              <a:rPr lang="fr-FR"/>
              <a:t>Modifiez le style du titre</a:t>
            </a:r>
          </a:p>
        </p:txBody>
      </p:sp>
      <p:sp>
        <p:nvSpPr>
          <p:cNvPr id="3" name="Espace réservé du contenu 2">
            <a:extLst>
              <a:ext uri="{FF2B5EF4-FFF2-40B4-BE49-F238E27FC236}">
                <a16:creationId xmlns:a16="http://schemas.microsoft.com/office/drawing/2014/main" id="{A4CE5F4F-B7B4-4373-8E11-2D47C19008AB}"/>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A43E689-4CF9-47B9-BA46-01E2007C65CD}"/>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2E4A30E-B900-4E97-A7DB-31D684682B95}"/>
              </a:ext>
            </a:extLst>
          </p:cNvPr>
          <p:cNvSpPr txBox="1">
            <a:spLocks noGrp="1"/>
          </p:cNvSpPr>
          <p:nvPr>
            <p:ph type="dt" sz="half" idx="7"/>
          </p:nvPr>
        </p:nvSpPr>
        <p:spPr/>
        <p:txBody>
          <a:bodyPr/>
          <a:lstStyle>
            <a:lvl1pPr>
              <a:defRPr/>
            </a:lvl1pPr>
          </a:lstStyle>
          <a:p>
            <a:pPr lvl="0"/>
            <a:fld id="{CCCCBC76-6F86-4B7E-B905-63E18F18B29D}" type="datetime1">
              <a:rPr lang="fr-FR"/>
              <a:pPr lvl="0"/>
              <a:t>21/02/2020</a:t>
            </a:fld>
            <a:endParaRPr lang="fr-FR"/>
          </a:p>
        </p:txBody>
      </p:sp>
      <p:sp>
        <p:nvSpPr>
          <p:cNvPr id="6" name="Espace réservé du pied de page 5">
            <a:extLst>
              <a:ext uri="{FF2B5EF4-FFF2-40B4-BE49-F238E27FC236}">
                <a16:creationId xmlns:a16="http://schemas.microsoft.com/office/drawing/2014/main" id="{3C7A95BD-A28C-4BDC-BEB6-5A7DD28D61FF}"/>
              </a:ext>
            </a:extLst>
          </p:cNvPr>
          <p:cNvSpPr txBox="1">
            <a:spLocks noGrp="1"/>
          </p:cNvSpPr>
          <p:nvPr>
            <p:ph type="ftr" sz="quarter" idx="9"/>
          </p:nvPr>
        </p:nvSpPr>
        <p:spPr/>
        <p:txBody>
          <a:bodyPr/>
          <a:lstStyle>
            <a:lvl1pPr>
              <a:defRPr/>
            </a:lvl1pPr>
          </a:lstStyle>
          <a:p>
            <a:pPr lvl="0"/>
            <a:endParaRPr lang="fr-FR"/>
          </a:p>
        </p:txBody>
      </p:sp>
      <p:sp>
        <p:nvSpPr>
          <p:cNvPr id="7" name="Espace réservé du numéro de diapositive 6">
            <a:extLst>
              <a:ext uri="{FF2B5EF4-FFF2-40B4-BE49-F238E27FC236}">
                <a16:creationId xmlns:a16="http://schemas.microsoft.com/office/drawing/2014/main" id="{BF0FA5D5-F576-467D-8A58-62ED31D4AEFC}"/>
              </a:ext>
            </a:extLst>
          </p:cNvPr>
          <p:cNvSpPr txBox="1">
            <a:spLocks noGrp="1"/>
          </p:cNvSpPr>
          <p:nvPr>
            <p:ph type="sldNum" sz="quarter" idx="8"/>
          </p:nvPr>
        </p:nvSpPr>
        <p:spPr/>
        <p:txBody>
          <a:bodyPr/>
          <a:lstStyle>
            <a:lvl1pPr>
              <a:defRPr/>
            </a:lvl1pPr>
          </a:lstStyle>
          <a:p>
            <a:pPr lvl="0"/>
            <a:fld id="{78BFAA7F-2E25-4C1C-A345-24DD1FD7EEA2}" type="slidenum">
              <a:rPr/>
              <a:pPr lvl="0"/>
              <a:t>‹N°›</a:t>
            </a:fld>
            <a:endParaRPr lang="fr-FR"/>
          </a:p>
        </p:txBody>
      </p:sp>
    </p:spTree>
    <p:extLst>
      <p:ext uri="{BB962C8B-B14F-4D97-AF65-F5344CB8AC3E}">
        <p14:creationId xmlns:p14="http://schemas.microsoft.com/office/powerpoint/2010/main" val="499377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94D8F2-8407-4FA0-9AE0-B7DC628D8988}"/>
              </a:ext>
            </a:extLst>
          </p:cNvPr>
          <p:cNvSpPr txBox="1">
            <a:spLocks noGrp="1"/>
          </p:cNvSpPr>
          <p:nvPr>
            <p:ph type="title"/>
          </p:nvPr>
        </p:nvSpPr>
        <p:spPr>
          <a:xfrm>
            <a:off x="839784" y="457200"/>
            <a:ext cx="3932240" cy="1600200"/>
          </a:xfrm>
        </p:spPr>
        <p:txBody>
          <a:bodyPr anchor="b"/>
          <a:lstStyle>
            <a:lvl1pPr>
              <a:defRPr sz="3200"/>
            </a:lvl1pPr>
          </a:lstStyle>
          <a:p>
            <a:pPr lvl="0"/>
            <a:r>
              <a:rPr lang="fr-FR"/>
              <a:t>Modifiez le style du titre</a:t>
            </a:r>
          </a:p>
        </p:txBody>
      </p:sp>
      <p:sp>
        <p:nvSpPr>
          <p:cNvPr id="3" name="Espace réservé pour une image  2">
            <a:extLst>
              <a:ext uri="{FF2B5EF4-FFF2-40B4-BE49-F238E27FC236}">
                <a16:creationId xmlns:a16="http://schemas.microsoft.com/office/drawing/2014/main" id="{B709EF89-7B33-4502-BF8D-73FD89F5C920}"/>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fr-FR"/>
          </a:p>
        </p:txBody>
      </p:sp>
      <p:sp>
        <p:nvSpPr>
          <p:cNvPr id="4" name="Espace réservé du texte 3">
            <a:extLst>
              <a:ext uri="{FF2B5EF4-FFF2-40B4-BE49-F238E27FC236}">
                <a16:creationId xmlns:a16="http://schemas.microsoft.com/office/drawing/2014/main" id="{8DF930B5-DB7A-42E9-B8C6-F975F1BCC2C0}"/>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352F11B-1FC9-4AAF-9A4F-DE741F4F870F}"/>
              </a:ext>
            </a:extLst>
          </p:cNvPr>
          <p:cNvSpPr txBox="1">
            <a:spLocks noGrp="1"/>
          </p:cNvSpPr>
          <p:nvPr>
            <p:ph type="dt" sz="half" idx="7"/>
          </p:nvPr>
        </p:nvSpPr>
        <p:spPr/>
        <p:txBody>
          <a:bodyPr/>
          <a:lstStyle>
            <a:lvl1pPr>
              <a:defRPr/>
            </a:lvl1pPr>
          </a:lstStyle>
          <a:p>
            <a:pPr lvl="0"/>
            <a:fld id="{06AB9F47-4260-4084-83C1-EF06805A1599}" type="datetime1">
              <a:rPr lang="fr-FR"/>
              <a:pPr lvl="0"/>
              <a:t>21/02/2020</a:t>
            </a:fld>
            <a:endParaRPr lang="fr-FR"/>
          </a:p>
        </p:txBody>
      </p:sp>
      <p:sp>
        <p:nvSpPr>
          <p:cNvPr id="6" name="Espace réservé du pied de page 5">
            <a:extLst>
              <a:ext uri="{FF2B5EF4-FFF2-40B4-BE49-F238E27FC236}">
                <a16:creationId xmlns:a16="http://schemas.microsoft.com/office/drawing/2014/main" id="{E7ED7DB3-1969-4EB5-AEDA-CC9132A80F9E}"/>
              </a:ext>
            </a:extLst>
          </p:cNvPr>
          <p:cNvSpPr txBox="1">
            <a:spLocks noGrp="1"/>
          </p:cNvSpPr>
          <p:nvPr>
            <p:ph type="ftr" sz="quarter" idx="9"/>
          </p:nvPr>
        </p:nvSpPr>
        <p:spPr/>
        <p:txBody>
          <a:bodyPr/>
          <a:lstStyle>
            <a:lvl1pPr>
              <a:defRPr/>
            </a:lvl1pPr>
          </a:lstStyle>
          <a:p>
            <a:pPr lvl="0"/>
            <a:endParaRPr lang="fr-FR"/>
          </a:p>
        </p:txBody>
      </p:sp>
      <p:sp>
        <p:nvSpPr>
          <p:cNvPr id="7" name="Espace réservé du numéro de diapositive 6">
            <a:extLst>
              <a:ext uri="{FF2B5EF4-FFF2-40B4-BE49-F238E27FC236}">
                <a16:creationId xmlns:a16="http://schemas.microsoft.com/office/drawing/2014/main" id="{F57929E1-8925-4D35-9018-66DF6026B32F}"/>
              </a:ext>
            </a:extLst>
          </p:cNvPr>
          <p:cNvSpPr txBox="1">
            <a:spLocks noGrp="1"/>
          </p:cNvSpPr>
          <p:nvPr>
            <p:ph type="sldNum" sz="quarter" idx="8"/>
          </p:nvPr>
        </p:nvSpPr>
        <p:spPr/>
        <p:txBody>
          <a:bodyPr/>
          <a:lstStyle>
            <a:lvl1pPr>
              <a:defRPr/>
            </a:lvl1pPr>
          </a:lstStyle>
          <a:p>
            <a:pPr lvl="0"/>
            <a:fld id="{E4192A71-DB88-4E37-9DD1-3512BC9B73D2}" type="slidenum">
              <a:rPr/>
              <a:pPr lvl="0"/>
              <a:t>‹N°›</a:t>
            </a:fld>
            <a:endParaRPr lang="fr-FR"/>
          </a:p>
        </p:txBody>
      </p:sp>
    </p:spTree>
    <p:extLst>
      <p:ext uri="{BB962C8B-B14F-4D97-AF65-F5344CB8AC3E}">
        <p14:creationId xmlns:p14="http://schemas.microsoft.com/office/powerpoint/2010/main" val="103975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8C91957-076E-4F02-AD1A-9612578B56FA}"/>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fr-FR"/>
              <a:t>Modifiez le style du titre</a:t>
            </a:r>
          </a:p>
        </p:txBody>
      </p:sp>
      <p:sp>
        <p:nvSpPr>
          <p:cNvPr id="3" name="Espace réservé du texte 2">
            <a:extLst>
              <a:ext uri="{FF2B5EF4-FFF2-40B4-BE49-F238E27FC236}">
                <a16:creationId xmlns:a16="http://schemas.microsoft.com/office/drawing/2014/main" id="{3431AF87-9226-468C-8290-8446A01FAA6D}"/>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3328367-E642-4AC1-BE78-67A1C26C633D}"/>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fr-FR" sz="1200" b="0" i="0" u="none" strike="noStrike" kern="1200" cap="none" spc="0" baseline="0">
                <a:solidFill>
                  <a:srgbClr val="898989"/>
                </a:solidFill>
                <a:uFillTx/>
                <a:latin typeface="Calibri"/>
              </a:defRPr>
            </a:lvl1pPr>
          </a:lstStyle>
          <a:p>
            <a:pPr lvl="0"/>
            <a:fld id="{63BEE257-EE34-4F77-A28C-10EA07E7966E}" type="datetime1">
              <a:rPr lang="fr-FR"/>
              <a:pPr lvl="0"/>
              <a:t>21/02/2020</a:t>
            </a:fld>
            <a:endParaRPr lang="fr-FR"/>
          </a:p>
        </p:txBody>
      </p:sp>
      <p:sp>
        <p:nvSpPr>
          <p:cNvPr id="5" name="Espace réservé du pied de page 4">
            <a:extLst>
              <a:ext uri="{FF2B5EF4-FFF2-40B4-BE49-F238E27FC236}">
                <a16:creationId xmlns:a16="http://schemas.microsoft.com/office/drawing/2014/main" id="{E8C06728-8AE6-4380-8244-57BD4936BFCD}"/>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fr-FR" sz="1200" b="0" i="0" u="none" strike="noStrike" kern="1200" cap="none" spc="0" baseline="0">
                <a:solidFill>
                  <a:srgbClr val="898989"/>
                </a:solidFill>
                <a:uFillTx/>
                <a:latin typeface="Calibri"/>
              </a:defRPr>
            </a:lvl1pPr>
          </a:lstStyle>
          <a:p>
            <a:pPr lvl="0"/>
            <a:endParaRPr lang="fr-FR"/>
          </a:p>
        </p:txBody>
      </p:sp>
      <p:sp>
        <p:nvSpPr>
          <p:cNvPr id="6" name="Espace réservé du numéro de diapositive 5">
            <a:extLst>
              <a:ext uri="{FF2B5EF4-FFF2-40B4-BE49-F238E27FC236}">
                <a16:creationId xmlns:a16="http://schemas.microsoft.com/office/drawing/2014/main" id="{C1EAF1A3-8E9B-464E-A942-ECA8F22263E5}"/>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fr-FR" sz="1200" b="0" i="0" u="none" strike="noStrike" kern="1200" cap="none" spc="0" baseline="0">
                <a:solidFill>
                  <a:srgbClr val="898989"/>
                </a:solidFill>
                <a:uFillTx/>
                <a:latin typeface="Calibri"/>
              </a:defRPr>
            </a:lvl1pPr>
          </a:lstStyle>
          <a:p>
            <a:pPr lvl="0"/>
            <a:fld id="{1E4681E7-6A5D-4F0E-8877-033DA933F5B6}" type="slidenum">
              <a:rPr/>
              <a:pPr lvl="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fr-FR"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fr-FR"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fr-FR"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fr-FR"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fr-FR"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fr-FR"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302388-3CED-4AF2-9F99-4CD574AE7D65}"/>
              </a:ext>
            </a:extLst>
          </p:cNvPr>
          <p:cNvSpPr txBox="1">
            <a:spLocks noGrp="1"/>
          </p:cNvSpPr>
          <p:nvPr>
            <p:ph type="ctrTitle"/>
          </p:nvPr>
        </p:nvSpPr>
        <p:spPr>
          <a:solidFill>
            <a:srgbClr val="4472C4"/>
          </a:solidFill>
          <a:ln w="12701" cap="flat">
            <a:solidFill>
              <a:srgbClr val="2F528F"/>
            </a:solidFill>
            <a:prstDash val="solid"/>
            <a:miter/>
          </a:ln>
        </p:spPr>
        <p:txBody>
          <a:bodyPr/>
          <a:lstStyle/>
          <a:p>
            <a:pPr lvl="0"/>
            <a:r>
              <a:rPr lang="fr-FR" dirty="0">
                <a:solidFill>
                  <a:srgbClr val="FFFFFF"/>
                </a:solidFill>
                <a:latin typeface="Calibri"/>
              </a:rPr>
              <a:t>La recherche des stages </a:t>
            </a:r>
          </a:p>
        </p:txBody>
      </p:sp>
      <p:pic>
        <p:nvPicPr>
          <p:cNvPr id="7" name="Image 6" descr="Robert_Kneschke_shutterstock_1109939135.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544786" y="3971109"/>
            <a:ext cx="2844000" cy="1896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CF3BE3-7723-4FAD-9DB3-D2253CC21896}"/>
              </a:ext>
            </a:extLst>
          </p:cNvPr>
          <p:cNvSpPr txBox="1">
            <a:spLocks noGrp="1"/>
          </p:cNvSpPr>
          <p:nvPr>
            <p:ph type="title"/>
          </p:nvPr>
        </p:nvSpPr>
        <p:spPr>
          <a:solidFill>
            <a:srgbClr val="4472C4"/>
          </a:solidFill>
          <a:ln w="19046" cap="flat">
            <a:solidFill>
              <a:srgbClr val="FFFFFF"/>
            </a:solidFill>
            <a:prstDash val="solid"/>
            <a:miter/>
          </a:ln>
        </p:spPr>
        <p:txBody>
          <a:bodyPr anchorCtr="1"/>
          <a:lstStyle/>
          <a:p>
            <a:pPr lvl="0" algn="ctr"/>
            <a:r>
              <a:rPr lang="fr-FR" dirty="0">
                <a:solidFill>
                  <a:srgbClr val="FFFFFF"/>
                </a:solidFill>
                <a:latin typeface="Calibri"/>
              </a:rPr>
              <a:t>5) Comment ?</a:t>
            </a:r>
          </a:p>
        </p:txBody>
      </p:sp>
      <p:sp>
        <p:nvSpPr>
          <p:cNvPr id="3" name="Espace réservé du contenu 2">
            <a:extLst>
              <a:ext uri="{FF2B5EF4-FFF2-40B4-BE49-F238E27FC236}">
                <a16:creationId xmlns:a16="http://schemas.microsoft.com/office/drawing/2014/main" id="{48BCE52F-F028-436E-8870-E55B7D389D74}"/>
              </a:ext>
            </a:extLst>
          </p:cNvPr>
          <p:cNvSpPr txBox="1">
            <a:spLocks noGrp="1"/>
          </p:cNvSpPr>
          <p:nvPr>
            <p:ph idx="1"/>
          </p:nvPr>
        </p:nvSpPr>
        <p:spPr>
          <a:solidFill>
            <a:srgbClr val="FFFFFF"/>
          </a:solidFill>
          <a:ln w="12701" cap="flat">
            <a:solidFill>
              <a:srgbClr val="4472C4"/>
            </a:solidFill>
            <a:prstDash val="solid"/>
            <a:miter/>
          </a:ln>
        </p:spPr>
        <p:txBody>
          <a:bodyPr/>
          <a:lstStyle/>
          <a:p>
            <a:pPr lvl="0">
              <a:buFont typeface="Arial" panose="020B0604020202020204" pitchFamily="34" charset="0"/>
              <a:buChar char="•"/>
            </a:pPr>
            <a:r>
              <a:rPr lang="fr-FR" b="1" dirty="0"/>
              <a:t>Comment trouver mon stage ? Quels moyens utiliser ? </a:t>
            </a:r>
          </a:p>
          <a:p>
            <a:pPr marL="0" indent="0">
              <a:buNone/>
            </a:pPr>
            <a:r>
              <a:rPr lang="fr-FR" dirty="0">
                <a:sym typeface="Wingdings" panose="05000000000000000000" pitchFamily="2" charset="2"/>
              </a:rPr>
              <a:t> </a:t>
            </a:r>
            <a:r>
              <a:rPr lang="fr-FR" dirty="0"/>
              <a:t>Solliciter des membres de mes réseaux personnel et professionnel, réseaux sociaux, recourir à des sites spécialisés, aux services </a:t>
            </a:r>
            <a:r>
              <a:rPr lang="fr-FR"/>
              <a:t>de la CCI</a:t>
            </a:r>
            <a:r>
              <a:rPr lang="fr-FR" dirty="0"/>
              <a:t>...</a:t>
            </a:r>
          </a:p>
          <a:p>
            <a:pPr marL="0" lvl="0" indent="0">
              <a:buNone/>
            </a:pPr>
            <a:endParaRPr lang="fr-FR" dirty="0"/>
          </a:p>
        </p:txBody>
      </p:sp>
      <p:pic>
        <p:nvPicPr>
          <p:cNvPr id="5" name="Image 4" descr="garagestock_shutterstock_403784416.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750406" y="3344091"/>
            <a:ext cx="4172908" cy="273085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B2EE9E-E5CD-4728-AEB1-AFF582B7FD8B}"/>
              </a:ext>
            </a:extLst>
          </p:cNvPr>
          <p:cNvSpPr txBox="1">
            <a:spLocks noGrp="1"/>
          </p:cNvSpPr>
          <p:nvPr>
            <p:ph type="title"/>
          </p:nvPr>
        </p:nvSpPr>
        <p:spPr>
          <a:solidFill>
            <a:srgbClr val="4472C4"/>
          </a:solidFill>
          <a:ln w="19046" cap="flat">
            <a:solidFill>
              <a:srgbClr val="FFFFFF"/>
            </a:solidFill>
            <a:prstDash val="solid"/>
            <a:miter/>
          </a:ln>
        </p:spPr>
        <p:txBody>
          <a:bodyPr anchorCtr="1"/>
          <a:lstStyle/>
          <a:p>
            <a:pPr lvl="0" algn="ctr"/>
            <a:r>
              <a:rPr lang="fr-FR" dirty="0">
                <a:solidFill>
                  <a:srgbClr val="FFFFFF"/>
                </a:solidFill>
                <a:latin typeface="Calibri"/>
              </a:rPr>
              <a:t>6) Pourquoi ?</a:t>
            </a:r>
          </a:p>
        </p:txBody>
      </p:sp>
      <p:sp>
        <p:nvSpPr>
          <p:cNvPr id="3" name="Espace réservé du contenu 2">
            <a:extLst>
              <a:ext uri="{FF2B5EF4-FFF2-40B4-BE49-F238E27FC236}">
                <a16:creationId xmlns:a16="http://schemas.microsoft.com/office/drawing/2014/main" id="{FF0F1556-0249-4E70-A4A1-19D2DDC81A7A}"/>
              </a:ext>
            </a:extLst>
          </p:cNvPr>
          <p:cNvSpPr txBox="1">
            <a:spLocks noGrp="1"/>
          </p:cNvSpPr>
          <p:nvPr>
            <p:ph idx="1"/>
          </p:nvPr>
        </p:nvSpPr>
        <p:spPr>
          <a:solidFill>
            <a:srgbClr val="FFFFFF"/>
          </a:solidFill>
          <a:ln w="12701" cap="flat">
            <a:solidFill>
              <a:srgbClr val="4472C4"/>
            </a:solidFill>
            <a:prstDash val="solid"/>
            <a:miter/>
          </a:ln>
        </p:spPr>
        <p:txBody>
          <a:bodyPr>
            <a:normAutofit/>
          </a:bodyPr>
          <a:lstStyle/>
          <a:p>
            <a:pPr marL="0" lvl="0" indent="0">
              <a:buNone/>
            </a:pPr>
            <a:r>
              <a:rPr lang="fr-FR" dirty="0"/>
              <a:t>				</a:t>
            </a:r>
          </a:p>
          <a:p>
            <a:pPr marL="0" indent="0">
              <a:buNone/>
            </a:pPr>
            <a:r>
              <a:rPr lang="fr-FR" dirty="0"/>
              <a:t>				➔ Quels sont mes objectifs ? Je connais mon 				référentiel de formation, les objectifs des 					épreuves…</a:t>
            </a:r>
          </a:p>
          <a:p>
            <a:pPr marL="0" indent="0">
              <a:buNone/>
            </a:pPr>
            <a:endParaRPr lang="fr-FR" dirty="0"/>
          </a:p>
          <a:p>
            <a:pPr marL="0" indent="0">
              <a:buNone/>
            </a:pPr>
            <a:r>
              <a:rPr lang="fr-FR" dirty="0"/>
              <a:t>				➔ Quels sont mes buts professionnels, 					personnels ? Lien avec une poursuite 						d’études…</a:t>
            </a:r>
          </a:p>
          <a:p>
            <a:pPr marL="0" lvl="0" indent="0">
              <a:buNone/>
            </a:pPr>
            <a:endParaRPr lang="fr-FR" dirty="0"/>
          </a:p>
        </p:txBody>
      </p:sp>
      <p:pic>
        <p:nvPicPr>
          <p:cNvPr id="5" name="Image 4" descr="strichfiguren.com_shutterstock_1384493204.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44019" y="2873829"/>
            <a:ext cx="3240000" cy="300435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F280F8-4EE1-499F-A9F8-3E7AF111BE5A}"/>
              </a:ext>
            </a:extLst>
          </p:cNvPr>
          <p:cNvSpPr txBox="1">
            <a:spLocks noGrp="1"/>
          </p:cNvSpPr>
          <p:nvPr>
            <p:ph type="title"/>
          </p:nvPr>
        </p:nvSpPr>
        <p:spPr>
          <a:solidFill>
            <a:srgbClr val="4472C4"/>
          </a:solidFill>
          <a:ln w="19046" cap="flat">
            <a:solidFill>
              <a:srgbClr val="FFFFFF"/>
            </a:solidFill>
            <a:prstDash val="solid"/>
            <a:miter/>
          </a:ln>
        </p:spPr>
        <p:txBody>
          <a:bodyPr anchorCtr="1"/>
          <a:lstStyle/>
          <a:p>
            <a:pPr lvl="0" algn="ctr"/>
            <a:r>
              <a:rPr lang="fr-FR" dirty="0">
                <a:solidFill>
                  <a:srgbClr val="FFFFFF"/>
                </a:solidFill>
                <a:latin typeface="Calibri"/>
              </a:rPr>
              <a:t>II – La démarche de recherche de stage</a:t>
            </a:r>
          </a:p>
        </p:txBody>
      </p:sp>
      <p:sp>
        <p:nvSpPr>
          <p:cNvPr id="3" name="Espace réservé du contenu 2">
            <a:extLst>
              <a:ext uri="{FF2B5EF4-FFF2-40B4-BE49-F238E27FC236}">
                <a16:creationId xmlns:a16="http://schemas.microsoft.com/office/drawing/2014/main" id="{33626A8D-19E9-45ED-8973-3A33EBB30A38}"/>
              </a:ext>
            </a:extLst>
          </p:cNvPr>
          <p:cNvSpPr txBox="1">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lvl="0"/>
            <a:r>
              <a:rPr lang="fr-FR" b="1" dirty="0"/>
              <a:t>J’élabore mon QQOQCP</a:t>
            </a:r>
          </a:p>
          <a:p>
            <a:pPr marL="0" lvl="0" indent="0">
              <a:buNone/>
            </a:pPr>
            <a:endParaRPr lang="fr-FR" dirty="0"/>
          </a:p>
          <a:p>
            <a:pPr marL="0" lvl="0" indent="0">
              <a:buNone/>
            </a:pPr>
            <a:endParaRPr lang="fr-FR" dirty="0"/>
          </a:p>
          <a:p>
            <a:pPr marL="0" lvl="0" indent="0">
              <a:buNone/>
            </a:pPr>
            <a:endParaRPr lang="fr-FR" dirty="0"/>
          </a:p>
          <a:p>
            <a:pPr marL="0" lvl="0" indent="0">
              <a:buNone/>
            </a:pPr>
            <a:endParaRPr lang="fr-FR" dirty="0"/>
          </a:p>
          <a:p>
            <a:pPr marL="0" lvl="0" indent="0">
              <a:buNone/>
            </a:pPr>
            <a:endParaRPr lang="fr-FR" dirty="0"/>
          </a:p>
          <a:p>
            <a:pPr marL="0" lvl="0" indent="0">
              <a:buNone/>
            </a:pPr>
            <a:endParaRPr lang="fr-FR" dirty="0"/>
          </a:p>
          <a:p>
            <a:pPr lvl="0" algn="just"/>
            <a:r>
              <a:rPr lang="fr-FR" b="1" dirty="0"/>
              <a:t>Je rédige mes dossiers de candidature, je les fais valider par un proche, un enseignant…</a:t>
            </a:r>
          </a:p>
          <a:p>
            <a:pPr marL="0" lvl="0" indent="0">
              <a:buNone/>
            </a:pPr>
            <a:endParaRPr lang="fr-FR" dirty="0"/>
          </a:p>
        </p:txBody>
      </p:sp>
      <p:graphicFrame>
        <p:nvGraphicFramePr>
          <p:cNvPr id="4" name="Tableau 4">
            <a:extLst>
              <a:ext uri="{FF2B5EF4-FFF2-40B4-BE49-F238E27FC236}">
                <a16:creationId xmlns:a16="http://schemas.microsoft.com/office/drawing/2014/main" id="{287226F3-AEA2-4EC4-94DA-52E182DD0E9A}"/>
              </a:ext>
            </a:extLst>
          </p:cNvPr>
          <p:cNvGraphicFramePr>
            <a:graphicFrameLocks noGrp="1"/>
          </p:cNvGraphicFramePr>
          <p:nvPr>
            <p:extLst>
              <p:ext uri="{D42A27DB-BD31-4B8C-83A1-F6EECF244321}">
                <p14:modId xmlns:p14="http://schemas.microsoft.com/office/powerpoint/2010/main" val="3488676745"/>
              </p:ext>
            </p:extLst>
          </p:nvPr>
        </p:nvGraphicFramePr>
        <p:xfrm>
          <a:off x="1690250" y="2426954"/>
          <a:ext cx="8128000" cy="2595908"/>
        </p:xfrm>
        <a:graphic>
          <a:graphicData uri="http://schemas.openxmlformats.org/drawingml/2006/table">
            <a:tbl>
              <a:tblPr firstRow="1" bandRow="1">
                <a:effectLst/>
                <a:tableStyleId>{5C22544A-7EE6-4342-B048-85BDC9FD1C3A}</a:tableStyleId>
              </a:tblPr>
              <a:tblGrid>
                <a:gridCol w="1653308">
                  <a:extLst>
                    <a:ext uri="{9D8B030D-6E8A-4147-A177-3AD203B41FA5}">
                      <a16:colId xmlns:a16="http://schemas.microsoft.com/office/drawing/2014/main" val="1891102422"/>
                    </a:ext>
                  </a:extLst>
                </a:gridCol>
                <a:gridCol w="6474692">
                  <a:extLst>
                    <a:ext uri="{9D8B030D-6E8A-4147-A177-3AD203B41FA5}">
                      <a16:colId xmlns:a16="http://schemas.microsoft.com/office/drawing/2014/main" val="4163981869"/>
                    </a:ext>
                  </a:extLst>
                </a:gridCol>
              </a:tblGrid>
              <a:tr h="370844">
                <a:tc>
                  <a:txBody>
                    <a:bodyPr/>
                    <a:lstStyle/>
                    <a:p>
                      <a:pPr lvl="0"/>
                      <a:r>
                        <a:rPr lang="fr-FR" dirty="0"/>
                        <a:t>Questions </a:t>
                      </a:r>
                    </a:p>
                  </a:txBody>
                  <a:tcPr/>
                </a:tc>
                <a:tc>
                  <a:txBody>
                    <a:bodyPr/>
                    <a:lstStyle/>
                    <a:p>
                      <a:pPr lvl="0"/>
                      <a:endParaRPr lang="fr-FR"/>
                    </a:p>
                  </a:txBody>
                  <a:tcPr/>
                </a:tc>
                <a:extLst>
                  <a:ext uri="{0D108BD9-81ED-4DB2-BD59-A6C34878D82A}">
                    <a16:rowId xmlns:a16="http://schemas.microsoft.com/office/drawing/2014/main" val="1158697758"/>
                  </a:ext>
                </a:extLst>
              </a:tr>
              <a:tr h="370844">
                <a:tc>
                  <a:txBody>
                    <a:bodyPr/>
                    <a:lstStyle/>
                    <a:p>
                      <a:pPr lvl="0"/>
                      <a:r>
                        <a:rPr lang="fr-FR" dirty="0"/>
                        <a:t>Qui</a:t>
                      </a:r>
                    </a:p>
                  </a:txBody>
                  <a:tcPr/>
                </a:tc>
                <a:tc>
                  <a:txBody>
                    <a:bodyPr/>
                    <a:lstStyle/>
                    <a:p>
                      <a:pPr lvl="0"/>
                      <a:endParaRPr lang="fr-FR" dirty="0"/>
                    </a:p>
                  </a:txBody>
                  <a:tcPr/>
                </a:tc>
                <a:extLst>
                  <a:ext uri="{0D108BD9-81ED-4DB2-BD59-A6C34878D82A}">
                    <a16:rowId xmlns:a16="http://schemas.microsoft.com/office/drawing/2014/main" val="4080230030"/>
                  </a:ext>
                </a:extLst>
              </a:tr>
              <a:tr h="3708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Quoi</a:t>
                      </a:r>
                    </a:p>
                  </a:txBody>
                  <a:tcPr/>
                </a:tc>
                <a:tc>
                  <a:txBody>
                    <a:bodyPr/>
                    <a:lstStyle/>
                    <a:p>
                      <a:pPr lvl="0"/>
                      <a:endParaRPr lang="fr-FR" dirty="0"/>
                    </a:p>
                  </a:txBody>
                  <a:tcPr/>
                </a:tc>
                <a:extLst>
                  <a:ext uri="{0D108BD9-81ED-4DB2-BD59-A6C34878D82A}">
                    <a16:rowId xmlns:a16="http://schemas.microsoft.com/office/drawing/2014/main" val="1783657749"/>
                  </a:ext>
                </a:extLst>
              </a:tr>
              <a:tr h="370844">
                <a:tc>
                  <a:txBody>
                    <a:bodyPr/>
                    <a:lstStyle/>
                    <a:p>
                      <a:pPr lvl="0"/>
                      <a:r>
                        <a:rPr lang="fr-FR"/>
                        <a:t>Où</a:t>
                      </a:r>
                    </a:p>
                  </a:txBody>
                  <a:tcPr/>
                </a:tc>
                <a:tc>
                  <a:txBody>
                    <a:bodyPr/>
                    <a:lstStyle/>
                    <a:p>
                      <a:pPr lvl="0"/>
                      <a:endParaRPr lang="fr-FR"/>
                    </a:p>
                  </a:txBody>
                  <a:tcPr/>
                </a:tc>
                <a:extLst>
                  <a:ext uri="{0D108BD9-81ED-4DB2-BD59-A6C34878D82A}">
                    <a16:rowId xmlns:a16="http://schemas.microsoft.com/office/drawing/2014/main" val="3778376143"/>
                  </a:ext>
                </a:extLst>
              </a:tr>
              <a:tr h="370844">
                <a:tc>
                  <a:txBody>
                    <a:bodyPr/>
                    <a:lstStyle/>
                    <a:p>
                      <a:pPr lvl="0"/>
                      <a:r>
                        <a:rPr lang="fr-FR"/>
                        <a:t>Quand</a:t>
                      </a:r>
                    </a:p>
                  </a:txBody>
                  <a:tcPr/>
                </a:tc>
                <a:tc>
                  <a:txBody>
                    <a:bodyPr/>
                    <a:lstStyle/>
                    <a:p>
                      <a:pPr lvl="0"/>
                      <a:endParaRPr lang="fr-FR"/>
                    </a:p>
                  </a:txBody>
                  <a:tcPr/>
                </a:tc>
                <a:extLst>
                  <a:ext uri="{0D108BD9-81ED-4DB2-BD59-A6C34878D82A}">
                    <a16:rowId xmlns:a16="http://schemas.microsoft.com/office/drawing/2014/main" val="1050107218"/>
                  </a:ext>
                </a:extLst>
              </a:tr>
              <a:tr h="370844">
                <a:tc>
                  <a:txBody>
                    <a:bodyPr/>
                    <a:lstStyle/>
                    <a:p>
                      <a:pPr lvl="0"/>
                      <a:r>
                        <a:rPr lang="fr-FR"/>
                        <a:t>Comment</a:t>
                      </a:r>
                    </a:p>
                  </a:txBody>
                  <a:tcPr/>
                </a:tc>
                <a:tc>
                  <a:txBody>
                    <a:bodyPr/>
                    <a:lstStyle/>
                    <a:p>
                      <a:pPr lvl="0"/>
                      <a:endParaRPr lang="fr-FR"/>
                    </a:p>
                  </a:txBody>
                  <a:tcPr/>
                </a:tc>
                <a:extLst>
                  <a:ext uri="{0D108BD9-81ED-4DB2-BD59-A6C34878D82A}">
                    <a16:rowId xmlns:a16="http://schemas.microsoft.com/office/drawing/2014/main" val="4089746853"/>
                  </a:ext>
                </a:extLst>
              </a:tr>
              <a:tr h="370844">
                <a:tc>
                  <a:txBody>
                    <a:bodyPr/>
                    <a:lstStyle/>
                    <a:p>
                      <a:pPr lvl="0"/>
                      <a:r>
                        <a:rPr lang="fr-FR"/>
                        <a:t>Pourquoi</a:t>
                      </a:r>
                    </a:p>
                  </a:txBody>
                  <a:tcPr/>
                </a:tc>
                <a:tc>
                  <a:txBody>
                    <a:bodyPr/>
                    <a:lstStyle/>
                    <a:p>
                      <a:pPr lvl="0"/>
                      <a:endParaRPr lang="fr-FR" dirty="0"/>
                    </a:p>
                  </a:txBody>
                  <a:tcPr/>
                </a:tc>
                <a:extLst>
                  <a:ext uri="{0D108BD9-81ED-4DB2-BD59-A6C34878D82A}">
                    <a16:rowId xmlns:a16="http://schemas.microsoft.com/office/drawing/2014/main" val="291391174"/>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78D43F3-44FF-4BA0-9C6A-3A8F5980C7C0}"/>
              </a:ext>
            </a:extLst>
          </p:cNvPr>
          <p:cNvSpPr txBox="1">
            <a:spLocks noGrp="1"/>
          </p:cNvSpPr>
          <p:nvPr>
            <p:ph idx="1"/>
          </p:nvPr>
        </p:nvSpPr>
        <p:spPr>
          <a:xfrm>
            <a:off x="838203" y="1540759"/>
            <a:ext cx="10515600" cy="4351336"/>
          </a:xfrm>
        </p:spPr>
        <p:txBody>
          <a:bodyPr/>
          <a:lstStyle/>
          <a:p>
            <a:pPr marL="0" lvl="0" indent="0">
              <a:buNone/>
            </a:pPr>
            <a:r>
              <a:rPr lang="fr-FR" dirty="0"/>
              <a:t>- Recherche d’adresses</a:t>
            </a:r>
          </a:p>
          <a:p>
            <a:pPr marL="0" lvl="0" indent="0">
              <a:buNone/>
            </a:pPr>
            <a:r>
              <a:rPr lang="fr-FR" dirty="0"/>
              <a:t>- Création d’une base de données de contacts</a:t>
            </a:r>
          </a:p>
          <a:p>
            <a:pPr lvl="0"/>
            <a:endParaRPr lang="fr-FR" dirty="0"/>
          </a:p>
        </p:txBody>
      </p:sp>
      <p:graphicFrame>
        <p:nvGraphicFramePr>
          <p:cNvPr id="4" name="Tableau 4">
            <a:extLst>
              <a:ext uri="{FF2B5EF4-FFF2-40B4-BE49-F238E27FC236}">
                <a16:creationId xmlns:a16="http://schemas.microsoft.com/office/drawing/2014/main" id="{0149A400-85EE-4736-A512-921245CC68A0}"/>
              </a:ext>
            </a:extLst>
          </p:cNvPr>
          <p:cNvGraphicFramePr>
            <a:graphicFrameLocks noGrp="1"/>
          </p:cNvGraphicFramePr>
          <p:nvPr>
            <p:extLst>
              <p:ext uri="{D42A27DB-BD31-4B8C-83A1-F6EECF244321}">
                <p14:modId xmlns:p14="http://schemas.microsoft.com/office/powerpoint/2010/main" val="2943040281"/>
              </p:ext>
            </p:extLst>
          </p:nvPr>
        </p:nvGraphicFramePr>
        <p:xfrm>
          <a:off x="529389" y="2651759"/>
          <a:ext cx="10824405" cy="2665481"/>
        </p:xfrm>
        <a:graphic>
          <a:graphicData uri="http://schemas.openxmlformats.org/drawingml/2006/table">
            <a:tbl>
              <a:tblPr firstRow="1" bandRow="1">
                <a:effectLst/>
                <a:tableStyleId>{5C22544A-7EE6-4342-B048-85BDC9FD1C3A}</a:tableStyleId>
              </a:tblPr>
              <a:tblGrid>
                <a:gridCol w="1431081">
                  <a:extLst>
                    <a:ext uri="{9D8B030D-6E8A-4147-A177-3AD203B41FA5}">
                      <a16:colId xmlns:a16="http://schemas.microsoft.com/office/drawing/2014/main" val="3941215010"/>
                    </a:ext>
                  </a:extLst>
                </a:gridCol>
                <a:gridCol w="1565554">
                  <a:extLst>
                    <a:ext uri="{9D8B030D-6E8A-4147-A177-3AD203B41FA5}">
                      <a16:colId xmlns:a16="http://schemas.microsoft.com/office/drawing/2014/main" val="2276559261"/>
                    </a:ext>
                  </a:extLst>
                </a:gridCol>
                <a:gridCol w="1565554">
                  <a:extLst>
                    <a:ext uri="{9D8B030D-6E8A-4147-A177-3AD203B41FA5}">
                      <a16:colId xmlns:a16="http://schemas.microsoft.com/office/drawing/2014/main" val="434136729"/>
                    </a:ext>
                  </a:extLst>
                </a:gridCol>
                <a:gridCol w="1565554">
                  <a:extLst>
                    <a:ext uri="{9D8B030D-6E8A-4147-A177-3AD203B41FA5}">
                      <a16:colId xmlns:a16="http://schemas.microsoft.com/office/drawing/2014/main" val="1846059985"/>
                    </a:ext>
                  </a:extLst>
                </a:gridCol>
                <a:gridCol w="1565554">
                  <a:extLst>
                    <a:ext uri="{9D8B030D-6E8A-4147-A177-3AD203B41FA5}">
                      <a16:colId xmlns:a16="http://schemas.microsoft.com/office/drawing/2014/main" val="1250982341"/>
                    </a:ext>
                  </a:extLst>
                </a:gridCol>
                <a:gridCol w="1565554">
                  <a:extLst>
                    <a:ext uri="{9D8B030D-6E8A-4147-A177-3AD203B41FA5}">
                      <a16:colId xmlns:a16="http://schemas.microsoft.com/office/drawing/2014/main" val="311544452"/>
                    </a:ext>
                  </a:extLst>
                </a:gridCol>
                <a:gridCol w="1565554">
                  <a:extLst>
                    <a:ext uri="{9D8B030D-6E8A-4147-A177-3AD203B41FA5}">
                      <a16:colId xmlns:a16="http://schemas.microsoft.com/office/drawing/2014/main" val="809592723"/>
                    </a:ext>
                  </a:extLst>
                </a:gridCol>
              </a:tblGrid>
              <a:tr h="1724723">
                <a:tc>
                  <a:txBody>
                    <a:bodyPr/>
                    <a:lstStyle/>
                    <a:p>
                      <a:pPr lvl="0" algn="ctr"/>
                      <a:r>
                        <a:rPr lang="fr-FR" sz="1600"/>
                        <a:t>Dénomination sociale</a:t>
                      </a:r>
                    </a:p>
                  </a:txBody>
                  <a:tcPr/>
                </a:tc>
                <a:tc>
                  <a:txBody>
                    <a:bodyPr/>
                    <a:lstStyle/>
                    <a:p>
                      <a:pPr lvl="0" algn="ctr"/>
                      <a:r>
                        <a:rPr lang="fr-FR" sz="1600" b="1" kern="1200" dirty="0">
                          <a:solidFill>
                            <a:srgbClr val="FFFFFF"/>
                          </a:solidFill>
                          <a:latin typeface="Calibri"/>
                        </a:rPr>
                        <a:t>Adresse postale</a:t>
                      </a:r>
                    </a:p>
                  </a:txBody>
                  <a:tcPr/>
                </a:tc>
                <a:tc>
                  <a:txBody>
                    <a:bodyPr/>
                    <a:lstStyle/>
                    <a:p>
                      <a:pPr lvl="0" algn="ctr"/>
                      <a:r>
                        <a:rPr lang="fr-FR" sz="1600" b="1" kern="1200" dirty="0">
                          <a:solidFill>
                            <a:srgbClr val="FFFFFF"/>
                          </a:solidFill>
                          <a:latin typeface="Calibri"/>
                        </a:rPr>
                        <a:t>Téléphone</a:t>
                      </a:r>
                    </a:p>
                    <a:p>
                      <a:pPr lvl="0" algn="ctr"/>
                      <a:r>
                        <a:rPr lang="fr-FR" sz="1600" b="1" kern="1200" dirty="0">
                          <a:solidFill>
                            <a:srgbClr val="FFFFFF"/>
                          </a:solidFill>
                          <a:latin typeface="Calibri"/>
                        </a:rPr>
                        <a:t>Mail</a:t>
                      </a:r>
                    </a:p>
                  </a:txBody>
                  <a:tcPr/>
                </a:tc>
                <a:tc>
                  <a:txBody>
                    <a:bodyPr/>
                    <a:lstStyle/>
                    <a:p>
                      <a:pPr lvl="0" algn="ctr"/>
                      <a:r>
                        <a:rPr lang="fr-FR" sz="1600" b="1" kern="1200" dirty="0">
                          <a:solidFill>
                            <a:srgbClr val="FFFFFF"/>
                          </a:solidFill>
                          <a:latin typeface="Calibri"/>
                        </a:rPr>
                        <a:t>Nom du responsable en recrutement ou du responsable de service</a:t>
                      </a:r>
                    </a:p>
                  </a:txBody>
                  <a:tcPr/>
                </a:tc>
                <a:tc>
                  <a:txBody>
                    <a:bodyPr/>
                    <a:lstStyle/>
                    <a:p>
                      <a:pPr lvl="0" algn="ctr"/>
                      <a:r>
                        <a:rPr lang="fr-FR" sz="1600" b="1" kern="1200">
                          <a:solidFill>
                            <a:srgbClr val="FFFFFF"/>
                          </a:solidFill>
                          <a:latin typeface="Calibri"/>
                        </a:rPr>
                        <a:t>Date d’envoi du dossier</a:t>
                      </a:r>
                    </a:p>
                  </a:txBody>
                  <a:tcPr/>
                </a:tc>
                <a:tc>
                  <a:txBody>
                    <a:bodyPr/>
                    <a:lstStyle/>
                    <a:p>
                      <a:pPr lvl="0" algn="ctr"/>
                      <a:r>
                        <a:rPr lang="fr-FR" sz="1600" b="1" kern="1200" dirty="0">
                          <a:solidFill>
                            <a:srgbClr val="FFFFFF"/>
                          </a:solidFill>
                          <a:latin typeface="Calibri"/>
                        </a:rPr>
                        <a:t>Date de relance</a:t>
                      </a:r>
                    </a:p>
                  </a:txBody>
                  <a:tcPr/>
                </a:tc>
                <a:tc>
                  <a:txBody>
                    <a:bodyPr/>
                    <a:lstStyle/>
                    <a:p>
                      <a:pPr lvl="0" algn="ctr"/>
                      <a:r>
                        <a:rPr lang="fr-FR" sz="1600" b="1" kern="1200" dirty="0">
                          <a:solidFill>
                            <a:srgbClr val="FFFFFF"/>
                          </a:solidFill>
                          <a:latin typeface="Calibri"/>
                        </a:rPr>
                        <a:t>Réponse</a:t>
                      </a:r>
                    </a:p>
                  </a:txBody>
                  <a:tcPr/>
                </a:tc>
                <a:extLst>
                  <a:ext uri="{0D108BD9-81ED-4DB2-BD59-A6C34878D82A}">
                    <a16:rowId xmlns:a16="http://schemas.microsoft.com/office/drawing/2014/main" val="2115369223"/>
                  </a:ext>
                </a:extLst>
              </a:tr>
              <a:tr h="470379">
                <a:tc>
                  <a:txBody>
                    <a:bodyPr/>
                    <a:lstStyle/>
                    <a:p>
                      <a:pPr lvl="0"/>
                      <a:endParaRPr lang="fr-FR" sz="1200"/>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a:solidFill>
                          <a:srgbClr val="FFFFFF"/>
                        </a:solidFill>
                        <a:latin typeface="Calibri"/>
                      </a:endParaRPr>
                    </a:p>
                  </a:txBody>
                  <a:tcPr/>
                </a:tc>
                <a:extLst>
                  <a:ext uri="{0D108BD9-81ED-4DB2-BD59-A6C34878D82A}">
                    <a16:rowId xmlns:a16="http://schemas.microsoft.com/office/drawing/2014/main" val="1087556457"/>
                  </a:ext>
                </a:extLst>
              </a:tr>
              <a:tr h="470379">
                <a:tc>
                  <a:txBody>
                    <a:bodyPr/>
                    <a:lstStyle/>
                    <a:p>
                      <a:pPr lvl="0"/>
                      <a:endParaRPr lang="fr-FR" sz="1200"/>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a:solidFill>
                          <a:srgbClr val="FFFFFF"/>
                        </a:solidFill>
                        <a:latin typeface="Calibri"/>
                      </a:endParaRPr>
                    </a:p>
                  </a:txBody>
                  <a:tcPr/>
                </a:tc>
                <a:tc>
                  <a:txBody>
                    <a:bodyPr/>
                    <a:lstStyle/>
                    <a:p>
                      <a:pPr lvl="0"/>
                      <a:endParaRPr lang="fr-FR" sz="1200" b="1" kern="1200" dirty="0">
                        <a:solidFill>
                          <a:srgbClr val="FFFFFF"/>
                        </a:solidFill>
                        <a:latin typeface="Calibri"/>
                      </a:endParaRPr>
                    </a:p>
                  </a:txBody>
                  <a:tcPr/>
                </a:tc>
                <a:extLst>
                  <a:ext uri="{0D108BD9-81ED-4DB2-BD59-A6C34878D82A}">
                    <a16:rowId xmlns:a16="http://schemas.microsoft.com/office/drawing/2014/main" val="1770999058"/>
                  </a:ext>
                </a:extLst>
              </a:tr>
            </a:tbl>
          </a:graphicData>
        </a:graphic>
      </p:graphicFrame>
      <p:sp>
        <p:nvSpPr>
          <p:cNvPr id="6" name="Rectangle 5">
            <a:extLst>
              <a:ext uri="{FF2B5EF4-FFF2-40B4-BE49-F238E27FC236}">
                <a16:creationId xmlns:a16="http://schemas.microsoft.com/office/drawing/2014/main" id="{FEA9AAF9-08C1-4299-9104-0B1B2A3FF2AB}"/>
              </a:ext>
            </a:extLst>
          </p:cNvPr>
          <p:cNvSpPr/>
          <p:nvPr/>
        </p:nvSpPr>
        <p:spPr>
          <a:xfrm>
            <a:off x="838203" y="965905"/>
            <a:ext cx="4330544" cy="480131"/>
          </a:xfrm>
          <a:prstGeom prst="rect">
            <a:avLst/>
          </a:prstGeom>
        </p:spPr>
        <p:txBody>
          <a:bodyPr wrap="none">
            <a:spAutoFit/>
          </a:bodyPr>
          <a:lstStyle/>
          <a:p>
            <a:pPr marL="228600" lvl="0" indent="-228600">
              <a:lnSpc>
                <a:spcPct val="90000"/>
              </a:lnSpc>
              <a:spcBef>
                <a:spcPts val="1000"/>
              </a:spcBef>
              <a:buSzPct val="100000"/>
              <a:buFont typeface="Arial" pitchFamily="34"/>
              <a:buChar char="•"/>
            </a:pPr>
            <a:r>
              <a:rPr lang="fr-FR" sz="2800" b="1" dirty="0">
                <a:solidFill>
                  <a:srgbClr val="000000"/>
                </a:solidFill>
              </a:rPr>
              <a:t>Je contacte les entreprises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213569A-61AB-4750-B1E0-15E7202B4CD7}"/>
              </a:ext>
            </a:extLst>
          </p:cNvPr>
          <p:cNvSpPr txBox="1">
            <a:spLocks noGrp="1"/>
          </p:cNvSpPr>
          <p:nvPr>
            <p:ph idx="1"/>
          </p:nvPr>
        </p:nvSpPr>
        <p:spPr>
          <a:xfrm>
            <a:off x="838203" y="433137"/>
            <a:ext cx="10515600" cy="5743826"/>
          </a:xfrm>
          <a:solidFill>
            <a:srgbClr val="FFFFFF"/>
          </a:solidFill>
          <a:ln w="12701" cap="flat">
            <a:solidFill>
              <a:srgbClr val="4472C4"/>
            </a:solidFill>
            <a:prstDash val="solid"/>
            <a:miter/>
          </a:ln>
        </p:spPr>
        <p:txBody>
          <a:bodyPr/>
          <a:lstStyle/>
          <a:p>
            <a:r>
              <a:rPr lang="fr-FR" b="1" dirty="0">
                <a:latin typeface="+mn-lt"/>
                <a:ea typeface="+mn-ea"/>
                <a:cs typeface="+mn-cs"/>
              </a:rPr>
              <a:t>Je </a:t>
            </a:r>
            <a:r>
              <a:rPr lang="fr-FR" b="1">
                <a:solidFill>
                  <a:schemeClr val="tx1"/>
                </a:solidFill>
              </a:rPr>
              <a:t>prépare mes entretiens </a:t>
            </a:r>
            <a:r>
              <a:rPr lang="fr-FR" b="1" dirty="0">
                <a:solidFill>
                  <a:schemeClr val="tx1"/>
                </a:solidFill>
              </a:rPr>
              <a:t>de recrutement</a:t>
            </a:r>
            <a:endParaRPr lang="fr-FR" b="1" dirty="0"/>
          </a:p>
          <a:p>
            <a:pPr marL="0" lvl="0" indent="0">
              <a:buNone/>
            </a:pPr>
            <a:r>
              <a:rPr lang="fr-FR" dirty="0"/>
              <a:t>- Je prépare mon oral de présentation</a:t>
            </a:r>
          </a:p>
          <a:p>
            <a:pPr marL="0" lvl="0" indent="0">
              <a:buNone/>
            </a:pPr>
            <a:r>
              <a:rPr lang="fr-FR" dirty="0"/>
              <a:t>- Je réunis les documents nécessaires (convention de stage, programme de formation…)</a:t>
            </a:r>
          </a:p>
          <a:p>
            <a:pPr lvl="0">
              <a:buFontTx/>
              <a:buChar char="-"/>
            </a:pPr>
            <a:r>
              <a:rPr lang="fr-FR" dirty="0"/>
              <a:t>Je collecte des informations sur chaque PME</a:t>
            </a:r>
          </a:p>
          <a:p>
            <a:pPr lvl="0">
              <a:buFontTx/>
              <a:buChar char="-"/>
            </a:pPr>
            <a:r>
              <a:rPr lang="fr-FR" dirty="0"/>
              <a:t>Je confirme mon rendez-vous</a:t>
            </a:r>
          </a:p>
          <a:p>
            <a:pPr marL="0" lvl="0" indent="0">
              <a:buNone/>
            </a:pPr>
            <a:r>
              <a:rPr lang="fr-FR" dirty="0"/>
              <a:t>- Je vérifie l’adresse, le temps de déplacement…</a:t>
            </a:r>
          </a:p>
          <a:p>
            <a:pPr marL="0" lvl="0" indent="0">
              <a:buNone/>
            </a:pPr>
            <a:endParaRPr lang="fr-FR" dirty="0"/>
          </a:p>
          <a:p>
            <a:pPr lvl="0" algn="just"/>
            <a:r>
              <a:rPr lang="fr-FR" b="1" dirty="0"/>
              <a:t>Je complète ma convention de stage, je la signe puis je prends un second rendez-vous</a:t>
            </a:r>
            <a:r>
              <a:rPr lang="fr-FR" dirty="0"/>
              <a:t> pour l’adresser au tuteur de stage.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E8D07CA8-086A-47C2-A0D5-EA6C08E10F1D}"/>
              </a:ext>
            </a:extLst>
          </p:cNvPr>
          <p:cNvSpPr>
            <a:spLocks noGrp="1"/>
          </p:cNvSpPr>
          <p:nvPr>
            <p:ph type="title"/>
          </p:nvPr>
        </p:nvSpPr>
        <p:spPr>
          <a:xfrm>
            <a:off x="631137" y="286376"/>
            <a:ext cx="10515600" cy="1125329"/>
          </a:xfrm>
        </p:spPr>
        <p:style>
          <a:lnRef idx="3">
            <a:schemeClr val="lt1"/>
          </a:lnRef>
          <a:fillRef idx="1">
            <a:schemeClr val="accent1"/>
          </a:fillRef>
          <a:effectRef idx="1">
            <a:schemeClr val="accent1"/>
          </a:effectRef>
          <a:fontRef idx="minor">
            <a:schemeClr val="lt1"/>
          </a:fontRef>
        </p:style>
        <p:txBody>
          <a:bodyPr>
            <a:normAutofit fontScale="90000"/>
          </a:bodyPr>
          <a:lstStyle/>
          <a:p>
            <a:pPr algn="ctr"/>
            <a:br>
              <a:rPr lang="fr-FR" sz="4900" b="1" dirty="0"/>
            </a:br>
            <a:r>
              <a:rPr lang="fr-FR" sz="4900" b="1" dirty="0"/>
              <a:t>I – L’analyse de la situation</a:t>
            </a:r>
            <a:br>
              <a:rPr lang="fr-FR" dirty="0"/>
            </a:br>
            <a:endParaRPr lang="fr-FR" dirty="0"/>
          </a:p>
        </p:txBody>
      </p:sp>
      <p:pic>
        <p:nvPicPr>
          <p:cNvPr id="11" name="Image 10">
            <a:extLst>
              <a:ext uri="{FF2B5EF4-FFF2-40B4-BE49-F238E27FC236}">
                <a16:creationId xmlns:a16="http://schemas.microsoft.com/office/drawing/2014/main" id="{AA0FDB9A-339F-4DA8-8335-68595FEE45E4}"/>
              </a:ext>
            </a:extLst>
          </p:cNvPr>
          <p:cNvPicPr>
            <a:picLocks noChangeAspect="1"/>
          </p:cNvPicPr>
          <p:nvPr/>
        </p:nvPicPr>
        <p:blipFill>
          <a:blip r:embed="rId2" cstate="print"/>
          <a:stretch>
            <a:fillRect/>
          </a:stretch>
        </p:blipFill>
        <p:spPr>
          <a:xfrm>
            <a:off x="660048" y="2694039"/>
            <a:ext cx="11002591" cy="3609474"/>
          </a:xfrm>
          <a:prstGeom prst="rect">
            <a:avLst/>
          </a:prstGeom>
        </p:spPr>
      </p:pic>
      <p:sp>
        <p:nvSpPr>
          <p:cNvPr id="2" name="Rectangle 1">
            <a:extLst>
              <a:ext uri="{FF2B5EF4-FFF2-40B4-BE49-F238E27FC236}">
                <a16:creationId xmlns:a16="http://schemas.microsoft.com/office/drawing/2014/main" id="{A577A885-0669-4D83-BA3A-5D6ADCD7FAA9}"/>
              </a:ext>
            </a:extLst>
          </p:cNvPr>
          <p:cNvSpPr/>
          <p:nvPr/>
        </p:nvSpPr>
        <p:spPr>
          <a:xfrm>
            <a:off x="631137" y="1480431"/>
            <a:ext cx="10515600" cy="1384995"/>
          </a:xfrm>
          <a:prstGeom prst="rect">
            <a:avLst/>
          </a:prstGeom>
        </p:spPr>
        <p:txBody>
          <a:bodyPr wrap="square">
            <a:spAutoFit/>
          </a:bodyPr>
          <a:lstStyle/>
          <a:p>
            <a:pPr algn="just"/>
            <a:r>
              <a:rPr lang="fr-FR" sz="2800" dirty="0"/>
              <a:t>La mobilisation de la méthode du QQOQCP permet de comprendre la situation, de clarifier les objectifs, d’identifier les modalités à mettre en œuvre dans le cadre de la recherche d’un stage.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FFFE5B-6BAE-4B26-B3DF-20A5447B4335}"/>
              </a:ext>
            </a:extLst>
          </p:cNvPr>
          <p:cNvSpPr txBox="1">
            <a:spLocks noGrp="1"/>
          </p:cNvSpPr>
          <p:nvPr>
            <p:ph type="title"/>
          </p:nvPr>
        </p:nvSpPr>
        <p:spPr>
          <a:solidFill>
            <a:srgbClr val="4472C4"/>
          </a:solidFill>
          <a:ln w="19046" cap="flat">
            <a:solidFill>
              <a:srgbClr val="FFFFFF"/>
            </a:solidFill>
            <a:prstDash val="solid"/>
            <a:miter/>
          </a:ln>
        </p:spPr>
        <p:txBody>
          <a:bodyPr anchorCtr="1"/>
          <a:lstStyle/>
          <a:p>
            <a:pPr lvl="0" algn="ctr"/>
            <a:r>
              <a:rPr lang="fr-FR" dirty="0">
                <a:solidFill>
                  <a:srgbClr val="FFFFFF"/>
                </a:solidFill>
                <a:latin typeface="Calibri"/>
              </a:rPr>
              <a:t>1) QUI : moi en tant que stagiaire ?</a:t>
            </a:r>
          </a:p>
        </p:txBody>
      </p:sp>
      <p:sp>
        <p:nvSpPr>
          <p:cNvPr id="3" name="Espace réservé du contenu 2">
            <a:extLst>
              <a:ext uri="{FF2B5EF4-FFF2-40B4-BE49-F238E27FC236}">
                <a16:creationId xmlns:a16="http://schemas.microsoft.com/office/drawing/2014/main" id="{0A195509-AEDD-4125-AD26-91C8DF98CC4C}"/>
              </a:ext>
            </a:extLst>
          </p:cNvPr>
          <p:cNvSpPr txBox="1">
            <a:spLocks noGrp="1"/>
          </p:cNvSpPr>
          <p:nvPr>
            <p:ph idx="1"/>
          </p:nvPr>
        </p:nvSpPr>
        <p:spPr>
          <a:solidFill>
            <a:srgbClr val="FFFFFF"/>
          </a:solidFill>
          <a:ln w="12701" cap="flat">
            <a:solidFill>
              <a:srgbClr val="4472C4"/>
            </a:solidFill>
            <a:prstDash val="solid"/>
            <a:miter/>
          </a:ln>
        </p:spPr>
        <p:txBody>
          <a:bodyPr/>
          <a:lstStyle/>
          <a:p>
            <a:pPr marL="0" lvl="0" indent="0">
              <a:buNone/>
            </a:pPr>
            <a:r>
              <a:rPr lang="fr-FR" b="1" dirty="0"/>
              <a:t>1. Je me présente à l’écrit via mon dossier de candidature</a:t>
            </a:r>
          </a:p>
          <a:p>
            <a:pPr marL="0" lvl="0" indent="0">
              <a:buNone/>
            </a:pPr>
            <a:r>
              <a:rPr lang="fr-FR" dirty="0">
                <a:latin typeface="Wingdings" pitchFamily="2"/>
              </a:rPr>
              <a:t></a:t>
            </a:r>
            <a:r>
              <a:rPr lang="fr-FR" dirty="0"/>
              <a:t> je mets mon CV à jour et j’élabore une lettre de motivation adaptée à la situation.</a:t>
            </a:r>
          </a:p>
          <a:p>
            <a:pPr marL="0" lvl="0" indent="0">
              <a:buNone/>
            </a:pPr>
            <a:endParaRPr lang="fr-FR" dirty="0"/>
          </a:p>
          <a:p>
            <a:pPr marL="0" lvl="0" indent="0">
              <a:buNone/>
            </a:pPr>
            <a:r>
              <a:rPr lang="fr-FR" b="1" dirty="0"/>
              <a:t>2. Je me présente à l’oral </a:t>
            </a:r>
          </a:p>
          <a:p>
            <a:pPr marL="0" lvl="0" indent="0">
              <a:buNone/>
            </a:pPr>
            <a:r>
              <a:rPr lang="fr-FR" dirty="0">
                <a:latin typeface="Wingdings" pitchFamily="2"/>
              </a:rPr>
              <a:t></a:t>
            </a:r>
            <a:r>
              <a:rPr lang="fr-FR" dirty="0"/>
              <a:t> je prépare mon discours</a:t>
            </a:r>
          </a:p>
          <a:p>
            <a:pPr lvl="0">
              <a:buFont typeface="Wingdings" pitchFamily="2"/>
              <a:buChar char="à"/>
            </a:pPr>
            <a:r>
              <a:rPr lang="fr-FR" dirty="0"/>
              <a:t> je prépare des questions</a:t>
            </a:r>
          </a:p>
          <a:p>
            <a:pPr lvl="0">
              <a:buFont typeface="Wingdings" pitchFamily="2"/>
              <a:buChar char="à"/>
            </a:pPr>
            <a:r>
              <a:rPr lang="fr-FR" dirty="0"/>
              <a:t> je prépare des réponses aux questions courantes…</a:t>
            </a:r>
          </a:p>
          <a:p>
            <a:pPr marL="0" lvl="0" indent="0">
              <a:buNone/>
            </a:pPr>
            <a:endParaRPr lang="fr-FR" dirty="0"/>
          </a:p>
        </p:txBody>
      </p:sp>
      <p:pic>
        <p:nvPicPr>
          <p:cNvPr id="5" name="Image 4" descr="Daniel_M_Ernst_shutterstock_1186136548.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092383" y="3135087"/>
            <a:ext cx="2880000" cy="192012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81C04E27-A126-4B7B-A252-92EC066E390D}"/>
              </a:ext>
            </a:extLst>
          </p:cNvPr>
          <p:cNvSpPr>
            <a:spLocks noGrp="1"/>
          </p:cNvSpPr>
          <p:nvPr>
            <p:ph type="body" idx="3"/>
          </p:nvPr>
        </p:nvSpPr>
        <p:spPr>
          <a:xfrm>
            <a:off x="1553497" y="668346"/>
            <a:ext cx="9801887" cy="806493"/>
          </a:xfrm>
        </p:spPr>
        <p:txBody>
          <a:bodyPr/>
          <a:lstStyle/>
          <a:p>
            <a:pPr algn="ctr"/>
            <a:r>
              <a:rPr lang="fr-FR" dirty="0"/>
              <a:t>Attention aux éléments négatifs d’un CV</a:t>
            </a:r>
          </a:p>
        </p:txBody>
      </p:sp>
      <p:graphicFrame>
        <p:nvGraphicFramePr>
          <p:cNvPr id="11" name="Espace réservé du contenu 10">
            <a:extLst>
              <a:ext uri="{FF2B5EF4-FFF2-40B4-BE49-F238E27FC236}">
                <a16:creationId xmlns:a16="http://schemas.microsoft.com/office/drawing/2014/main" id="{26010222-D0BD-4464-99CF-8EE54769F867}"/>
              </a:ext>
            </a:extLst>
          </p:cNvPr>
          <p:cNvGraphicFramePr>
            <a:graphicFrameLocks noGrp="1"/>
          </p:cNvGraphicFramePr>
          <p:nvPr>
            <p:ph idx="4"/>
            <p:extLst>
              <p:ext uri="{D42A27DB-BD31-4B8C-83A1-F6EECF244321}">
                <p14:modId xmlns:p14="http://schemas.microsoft.com/office/powerpoint/2010/main" val="3038979433"/>
              </p:ext>
            </p:extLst>
          </p:nvPr>
        </p:nvGraphicFramePr>
        <p:xfrm>
          <a:off x="2005781" y="1586699"/>
          <a:ext cx="7875638" cy="4745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CB93CB-A397-45BB-9C5C-020B7C4B6739}"/>
              </a:ext>
            </a:extLst>
          </p:cNvPr>
          <p:cNvSpPr txBox="1">
            <a:spLocks noGrp="1"/>
          </p:cNvSpPr>
          <p:nvPr>
            <p:ph type="title"/>
          </p:nvPr>
        </p:nvSpPr>
        <p:spPr>
          <a:xfrm>
            <a:off x="838203" y="365129"/>
            <a:ext cx="10515600" cy="1217865"/>
          </a:xfrm>
          <a:solidFill>
            <a:srgbClr val="4472C4"/>
          </a:solidFill>
          <a:ln w="19046" cap="flat">
            <a:solidFill>
              <a:srgbClr val="FFFFFF"/>
            </a:solidFill>
            <a:prstDash val="solid"/>
            <a:miter/>
          </a:ln>
        </p:spPr>
        <p:txBody>
          <a:bodyPr anchorCtr="1"/>
          <a:lstStyle/>
          <a:p>
            <a:pPr lvl="0" algn="ctr"/>
            <a:r>
              <a:rPr lang="fr-FR" dirty="0">
                <a:solidFill>
                  <a:srgbClr val="FFFFFF"/>
                </a:solidFill>
                <a:latin typeface="Calibri"/>
              </a:rPr>
              <a:t>QUI ? Le type d’organisation</a:t>
            </a:r>
          </a:p>
        </p:txBody>
      </p:sp>
      <p:sp>
        <p:nvSpPr>
          <p:cNvPr id="3" name="Espace réservé du contenu 2">
            <a:extLst>
              <a:ext uri="{FF2B5EF4-FFF2-40B4-BE49-F238E27FC236}">
                <a16:creationId xmlns:a16="http://schemas.microsoft.com/office/drawing/2014/main" id="{572BD4AA-6D47-4653-BB04-F2B985D6A30E}"/>
              </a:ext>
            </a:extLst>
          </p:cNvPr>
          <p:cNvSpPr txBox="1">
            <a:spLocks noGrp="1"/>
          </p:cNvSpPr>
          <p:nvPr>
            <p:ph idx="1"/>
          </p:nvPr>
        </p:nvSpPr>
        <p:spPr>
          <a:xfrm>
            <a:off x="838203" y="1710813"/>
            <a:ext cx="10515600" cy="4434348"/>
          </a:xfrm>
          <a:solidFill>
            <a:srgbClr val="FFFFFF"/>
          </a:solidFill>
          <a:ln w="12701" cap="flat">
            <a:solidFill>
              <a:srgbClr val="4472C4"/>
            </a:solidFill>
            <a:prstDash val="solid"/>
            <a:miter/>
          </a:ln>
        </p:spPr>
        <p:txBody>
          <a:bodyPr>
            <a:normAutofit lnSpcReduction="10000"/>
          </a:bodyPr>
          <a:lstStyle/>
          <a:p>
            <a:pPr lvl="0" algn="just">
              <a:lnSpc>
                <a:spcPct val="100000"/>
              </a:lnSpc>
              <a:spcBef>
                <a:spcPts val="0"/>
              </a:spcBef>
              <a:buFont typeface="Wingdings" panose="05000000000000000000" pitchFamily="2" charset="2"/>
              <a:buChar char="à"/>
            </a:pPr>
            <a:r>
              <a:rPr lang="fr-FR" sz="2400" dirty="0"/>
              <a:t>Dans des structures organisationnelles diverses où la gestion administrative requiert une forte polyvalence. Il s’agit principalement de </a:t>
            </a:r>
            <a:r>
              <a:rPr lang="fr-FR" sz="2400" b="1" dirty="0"/>
              <a:t>PME de 5 à 50 salariés </a:t>
            </a:r>
            <a:r>
              <a:rPr lang="fr-FR" sz="2400" dirty="0"/>
              <a:t>où, quels que soient les secteurs d’activité, la polyvalence est requise.</a:t>
            </a:r>
          </a:p>
          <a:p>
            <a:pPr marL="0" lvl="0" indent="0" algn="just">
              <a:lnSpc>
                <a:spcPct val="100000"/>
              </a:lnSpc>
              <a:spcBef>
                <a:spcPts val="0"/>
              </a:spcBef>
              <a:buNone/>
            </a:pPr>
            <a:r>
              <a:rPr lang="fr-FR" sz="2400" dirty="0"/>
              <a:t> </a:t>
            </a:r>
          </a:p>
          <a:p>
            <a:pPr marL="0" lvl="0" indent="0" algn="just">
              <a:lnSpc>
                <a:spcPct val="100000"/>
              </a:lnSpc>
              <a:spcBef>
                <a:spcPts val="0"/>
              </a:spcBef>
              <a:buNone/>
            </a:pPr>
            <a:r>
              <a:rPr lang="fr-FR" sz="2400" dirty="0">
                <a:sym typeface="Wingdings" panose="05000000000000000000" pitchFamily="2" charset="2"/>
              </a:rPr>
              <a:t> </a:t>
            </a:r>
            <a:r>
              <a:rPr lang="fr-FR" sz="2400" dirty="0"/>
              <a:t>Par extension, ces activités peuvent s’exercer dans d’autres types d’unités où les situations professionnelles et les compétences mises en œuvre présentent une très forte proximité avec celles décrites pour les PME. Il s’agit notamment :  </a:t>
            </a:r>
          </a:p>
          <a:p>
            <a:pPr marL="0" lvl="0" indent="0" algn="just">
              <a:lnSpc>
                <a:spcPct val="100000"/>
              </a:lnSpc>
              <a:spcBef>
                <a:spcPts val="0"/>
              </a:spcBef>
              <a:buNone/>
            </a:pPr>
            <a:r>
              <a:rPr lang="fr-FR" sz="2400" dirty="0"/>
              <a:t> - des</a:t>
            </a:r>
            <a:r>
              <a:rPr lang="fr-FR" sz="2400" b="1" dirty="0"/>
              <a:t> entreprises de plus de 50 salariés </a:t>
            </a:r>
            <a:r>
              <a:rPr lang="fr-FR" sz="2400" dirty="0"/>
              <a:t>structurées en centres de responsabilité ou de profit (agences, filiales de petite taille) ; </a:t>
            </a:r>
          </a:p>
          <a:p>
            <a:pPr lvl="0" algn="just">
              <a:lnSpc>
                <a:spcPct val="100000"/>
              </a:lnSpc>
              <a:spcBef>
                <a:spcPts val="0"/>
              </a:spcBef>
              <a:buChar char="-"/>
            </a:pPr>
            <a:r>
              <a:rPr lang="fr-FR" sz="2400" dirty="0"/>
              <a:t>des</a:t>
            </a:r>
            <a:r>
              <a:rPr lang="fr-FR" sz="2400" b="1" dirty="0"/>
              <a:t> associations</a:t>
            </a:r>
            <a:r>
              <a:rPr lang="fr-FR" sz="2400" dirty="0"/>
              <a:t>, dont le fonctionnement et les contingences seraient proches de ceux de la PME ; </a:t>
            </a:r>
          </a:p>
          <a:p>
            <a:pPr lvl="0" algn="just">
              <a:lnSpc>
                <a:spcPct val="100000"/>
              </a:lnSpc>
              <a:spcBef>
                <a:spcPts val="0"/>
              </a:spcBef>
              <a:buChar char="-"/>
            </a:pPr>
            <a:r>
              <a:rPr lang="fr-FR" sz="2400" dirty="0"/>
              <a:t>éventuellement, des </a:t>
            </a:r>
            <a:r>
              <a:rPr lang="fr-FR" sz="2400" b="1" dirty="0"/>
              <a:t>organismes publics </a:t>
            </a:r>
            <a:r>
              <a:rPr lang="fr-FR" sz="2400" dirty="0"/>
              <a:t>sous les mêmes conditions.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B29103-B6EF-49DD-BAF6-2ECD62A12D15}"/>
              </a:ext>
            </a:extLst>
          </p:cNvPr>
          <p:cNvSpPr txBox="1">
            <a:spLocks noGrp="1"/>
          </p:cNvSpPr>
          <p:nvPr>
            <p:ph type="title"/>
          </p:nvPr>
        </p:nvSpPr>
        <p:spPr>
          <a:xfrm>
            <a:off x="838203" y="289287"/>
            <a:ext cx="10515600" cy="1020333"/>
          </a:xfrm>
          <a:ln/>
        </p:spPr>
        <p:style>
          <a:lnRef idx="3">
            <a:schemeClr val="lt1"/>
          </a:lnRef>
          <a:fillRef idx="1">
            <a:schemeClr val="accent1"/>
          </a:fillRef>
          <a:effectRef idx="1">
            <a:schemeClr val="accent1"/>
          </a:effectRef>
          <a:fontRef idx="minor">
            <a:schemeClr val="lt1"/>
          </a:fontRef>
        </p:style>
        <p:txBody>
          <a:bodyPr anchorCtr="1"/>
          <a:lstStyle/>
          <a:p>
            <a:pPr lvl="0" algn="ctr"/>
            <a:r>
              <a:rPr lang="fr-FR" dirty="0">
                <a:solidFill>
                  <a:srgbClr val="FFFFFF"/>
                </a:solidFill>
                <a:latin typeface="Calibri"/>
              </a:rPr>
              <a:t>2) </a:t>
            </a:r>
            <a:r>
              <a:rPr lang="fr-FR" dirty="0">
                <a:solidFill>
                  <a:srgbClr val="FFFFFF"/>
                </a:solidFill>
              </a:rPr>
              <a:t>QUOI : </a:t>
            </a:r>
            <a:r>
              <a:rPr lang="fr-FR" dirty="0">
                <a:solidFill>
                  <a:srgbClr val="FFFFFF"/>
                </a:solidFill>
                <a:latin typeface="Calibri"/>
              </a:rPr>
              <a:t> La préparation du stage ?</a:t>
            </a:r>
          </a:p>
        </p:txBody>
      </p:sp>
      <p:sp>
        <p:nvSpPr>
          <p:cNvPr id="3" name="Espace réservé du contenu 2">
            <a:extLst>
              <a:ext uri="{FF2B5EF4-FFF2-40B4-BE49-F238E27FC236}">
                <a16:creationId xmlns:a16="http://schemas.microsoft.com/office/drawing/2014/main" id="{B97F9ECF-8CDA-43A4-942A-0954198FD747}"/>
              </a:ext>
            </a:extLst>
          </p:cNvPr>
          <p:cNvSpPr txBox="1">
            <a:spLocks noGrp="1"/>
          </p:cNvSpPr>
          <p:nvPr>
            <p:ph idx="1"/>
          </p:nvPr>
        </p:nvSpPr>
        <p:spPr>
          <a:xfrm>
            <a:off x="838203" y="1427746"/>
            <a:ext cx="10515600" cy="5430253"/>
          </a:xfrm>
          <a:solidFill>
            <a:srgbClr val="FFFFFF"/>
          </a:solidFill>
          <a:ln w="12701" cap="flat">
            <a:solidFill>
              <a:srgbClr val="4472C4"/>
            </a:solidFill>
            <a:prstDash val="solid"/>
            <a:miter/>
          </a:ln>
        </p:spPr>
        <p:txBody>
          <a:bodyPr>
            <a:normAutofit fontScale="85000" lnSpcReduction="20000"/>
          </a:bodyPr>
          <a:lstStyle/>
          <a:p>
            <a:pPr marL="0" indent="0">
              <a:buNone/>
            </a:pPr>
            <a:r>
              <a:rPr lang="fr-FR" b="1" u="sng" dirty="0"/>
              <a:t>En première année </a:t>
            </a:r>
          </a:p>
          <a:p>
            <a:pPr marL="0" indent="0" algn="just">
              <a:buNone/>
            </a:pPr>
            <a:r>
              <a:rPr lang="fr-FR" b="1" dirty="0">
                <a:sym typeface="Wingdings" panose="05000000000000000000" pitchFamily="2" charset="2"/>
              </a:rPr>
              <a:t> </a:t>
            </a:r>
            <a:r>
              <a:rPr lang="fr-FR" b="1" dirty="0"/>
              <a:t>S’approprier les éléments du programme du domaine 1 « Gérer la relation avec les clients et les fournisseurs de la PME » : </a:t>
            </a:r>
          </a:p>
          <a:p>
            <a:pPr lvl="0" algn="just"/>
            <a:r>
              <a:rPr lang="fr-FR" dirty="0"/>
              <a:t>Activité 1.1. Recherche de clientèle et contact </a:t>
            </a:r>
          </a:p>
          <a:p>
            <a:pPr lvl="0" algn="just"/>
            <a:r>
              <a:rPr lang="fr-FR" dirty="0"/>
              <a:t>Activité 1.2. Administration des ventes de la PME</a:t>
            </a:r>
          </a:p>
          <a:p>
            <a:pPr lvl="0" algn="just"/>
            <a:r>
              <a:rPr lang="fr-FR" dirty="0"/>
              <a:t>Activité 1.3. Maintien et développement de la relation avec les clients de la PME</a:t>
            </a:r>
          </a:p>
          <a:p>
            <a:pPr lvl="0" algn="just"/>
            <a:r>
              <a:rPr lang="fr-FR" dirty="0"/>
              <a:t>Activité 1.4. Recherche et choix des fournisseurs de la PME </a:t>
            </a:r>
          </a:p>
          <a:p>
            <a:pPr lvl="0" algn="just"/>
            <a:r>
              <a:rPr lang="fr-FR" dirty="0"/>
              <a:t>Activité 1.5. Suivi et contrôle des opérations d’achats et d'investissement de la PME</a:t>
            </a:r>
          </a:p>
          <a:p>
            <a:pPr lvl="0" algn="just"/>
            <a:r>
              <a:rPr lang="fr-FR" dirty="0"/>
              <a:t>Activité 1.6. Suivi comptable des opérations avec les clients et les fournisseurs de la PME </a:t>
            </a:r>
          </a:p>
          <a:p>
            <a:pPr marL="0" lvl="0" indent="0" algn="just">
              <a:buNone/>
            </a:pPr>
            <a:r>
              <a:rPr lang="fr-FR" b="1" dirty="0">
                <a:sym typeface="Wingdings" panose="05000000000000000000" pitchFamily="2" charset="2"/>
              </a:rPr>
              <a:t> Analyser des situations de communication écrites ou orales, internes ou externes associées au domaine d’activités 1.</a:t>
            </a:r>
          </a:p>
          <a:p>
            <a:pPr marL="0" lvl="0" indent="0" algn="just">
              <a:buNone/>
            </a:pPr>
            <a:r>
              <a:rPr lang="fr-FR" b="1" dirty="0">
                <a:sym typeface="Wingdings" panose="05000000000000000000" pitchFamily="2" charset="2"/>
              </a:rPr>
              <a:t> </a:t>
            </a:r>
            <a:r>
              <a:rPr lang="fr-FR" b="1" dirty="0"/>
              <a:t>Utiliser des technologies de l'information et de la communication et des logiciels de gestion grâce à l’accès aux ressources informatiques et numériques de l’entreprise.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BE7E29F-D7A9-46FF-8EFB-3C95FD02E026}"/>
              </a:ext>
            </a:extLst>
          </p:cNvPr>
          <p:cNvSpPr>
            <a:spLocks noGrp="1"/>
          </p:cNvSpPr>
          <p:nvPr>
            <p:ph idx="1"/>
          </p:nvPr>
        </p:nvSpPr>
        <p:spPr>
          <a:xfrm>
            <a:off x="838203" y="625642"/>
            <a:ext cx="10515600" cy="5470358"/>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0" lvl="0" indent="0">
              <a:buNone/>
            </a:pPr>
            <a:r>
              <a:rPr lang="fr-FR" b="1" u="sng" dirty="0"/>
              <a:t>En deuxième année </a:t>
            </a:r>
          </a:p>
          <a:p>
            <a:pPr marL="0" lvl="0" indent="0">
              <a:buNone/>
            </a:pPr>
            <a:r>
              <a:rPr lang="fr-FR" b="1" dirty="0">
                <a:sym typeface="Wingdings" panose="05000000000000000000" pitchFamily="2" charset="2"/>
              </a:rPr>
              <a:t> </a:t>
            </a:r>
            <a:r>
              <a:rPr lang="fr-FR" b="1" dirty="0"/>
              <a:t>S’approprier les éléments du programme du domaine 2 en gestion des risques : </a:t>
            </a:r>
          </a:p>
          <a:p>
            <a:pPr marL="0" lvl="0" indent="0">
              <a:lnSpc>
                <a:spcPct val="84000"/>
              </a:lnSpc>
              <a:buNone/>
            </a:pPr>
            <a:r>
              <a:rPr lang="fr-FR" dirty="0"/>
              <a:t>Activité 2.1. Conduite d’une veille </a:t>
            </a:r>
          </a:p>
          <a:p>
            <a:pPr marL="0" lvl="0" indent="0">
              <a:lnSpc>
                <a:spcPct val="84000"/>
              </a:lnSpc>
              <a:buNone/>
            </a:pPr>
            <a:r>
              <a:rPr lang="fr-FR" dirty="0"/>
              <a:t>Activité 2.2. Participation à la mise en place d’un travail en mode projet au sein de la PME </a:t>
            </a:r>
          </a:p>
          <a:p>
            <a:pPr marL="0" lvl="0" indent="0">
              <a:lnSpc>
                <a:spcPct val="84000"/>
              </a:lnSpc>
              <a:buNone/>
            </a:pPr>
            <a:r>
              <a:rPr lang="fr-FR" dirty="0"/>
              <a:t>Activité 2.3. Mise en œuvre d'une démarche de gestion des risques de la PME </a:t>
            </a:r>
          </a:p>
          <a:p>
            <a:pPr marL="0" lvl="0" indent="0">
              <a:lnSpc>
                <a:spcPct val="84000"/>
              </a:lnSpc>
              <a:buNone/>
            </a:pPr>
            <a:r>
              <a:rPr lang="fr-FR" dirty="0"/>
              <a:t>Activité 2.4. Participation à la gestion des risques financiers de la PME </a:t>
            </a:r>
          </a:p>
          <a:p>
            <a:pPr marL="0" lvl="0" indent="0">
              <a:lnSpc>
                <a:spcPct val="84000"/>
              </a:lnSpc>
              <a:buNone/>
            </a:pPr>
            <a:r>
              <a:rPr lang="fr-FR" dirty="0"/>
              <a:t>Activité 2.5. Participation à la gestion des risques non financiers de la PME</a:t>
            </a:r>
          </a:p>
          <a:p>
            <a:pPr marL="0" lvl="0" indent="0">
              <a:lnSpc>
                <a:spcPct val="84000"/>
              </a:lnSpc>
              <a:buNone/>
            </a:pPr>
            <a:r>
              <a:rPr lang="fr-FR" dirty="0"/>
              <a:t>Activité 2.6. Mise en place d’une démarche qualité au sein de la PME </a:t>
            </a:r>
          </a:p>
          <a:p>
            <a:pPr marL="0" lvl="0" indent="0">
              <a:lnSpc>
                <a:spcPct val="84000"/>
              </a:lnSpc>
              <a:buNone/>
            </a:pPr>
            <a:r>
              <a:rPr lang="fr-FR" b="1" dirty="0">
                <a:sym typeface="Wingdings" panose="05000000000000000000" pitchFamily="2" charset="2"/>
              </a:rPr>
              <a:t> Analyser des situations de communication écrites ou orales, internes ou externes associées au domaine d’activités 2.</a:t>
            </a:r>
          </a:p>
          <a:p>
            <a:pPr marL="0" lvl="0" indent="0" algn="just">
              <a:lnSpc>
                <a:spcPct val="84000"/>
              </a:lnSpc>
              <a:buNone/>
            </a:pPr>
            <a:r>
              <a:rPr lang="fr-FR" b="1" dirty="0">
                <a:sym typeface="Wingdings" panose="05000000000000000000" pitchFamily="2" charset="2"/>
              </a:rPr>
              <a:t> </a:t>
            </a:r>
            <a:r>
              <a:rPr lang="fr-FR" b="1" dirty="0"/>
              <a:t>Utiliser des technologies de l'information et de la communication et des logiciels de gestion grâce à l’accès aux ressources informatiques et numériques de l’entreprise.</a:t>
            </a:r>
          </a:p>
          <a:p>
            <a:endParaRPr lang="fr-FR" dirty="0"/>
          </a:p>
        </p:txBody>
      </p:sp>
    </p:spTree>
    <p:extLst>
      <p:ext uri="{BB962C8B-B14F-4D97-AF65-F5344CB8AC3E}">
        <p14:creationId xmlns:p14="http://schemas.microsoft.com/office/powerpoint/2010/main" val="1333687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1C0545-D4EA-4127-AB84-1121DFCAF329}"/>
              </a:ext>
            </a:extLst>
          </p:cNvPr>
          <p:cNvSpPr txBox="1">
            <a:spLocks noGrp="1"/>
          </p:cNvSpPr>
          <p:nvPr>
            <p:ph type="title"/>
          </p:nvPr>
        </p:nvSpPr>
        <p:spPr>
          <a:solidFill>
            <a:srgbClr val="4472C4"/>
          </a:solidFill>
          <a:ln w="19046" cap="flat">
            <a:solidFill>
              <a:srgbClr val="FFFFFF"/>
            </a:solidFill>
            <a:prstDash val="solid"/>
            <a:miter/>
          </a:ln>
        </p:spPr>
        <p:txBody>
          <a:bodyPr anchorCtr="1"/>
          <a:lstStyle/>
          <a:p>
            <a:pPr lvl="0" algn="ctr"/>
            <a:r>
              <a:rPr lang="fr-FR" dirty="0">
                <a:solidFill>
                  <a:srgbClr val="FFFFFF"/>
                </a:solidFill>
                <a:latin typeface="Calibri"/>
              </a:rPr>
              <a:t>3) Où : lieu du stage ?</a:t>
            </a:r>
          </a:p>
        </p:txBody>
      </p:sp>
      <p:sp>
        <p:nvSpPr>
          <p:cNvPr id="3" name="Espace réservé du contenu 2">
            <a:extLst>
              <a:ext uri="{FF2B5EF4-FFF2-40B4-BE49-F238E27FC236}">
                <a16:creationId xmlns:a16="http://schemas.microsoft.com/office/drawing/2014/main" id="{7A029C4E-A605-4892-B0E6-53E324BAB54E}"/>
              </a:ext>
            </a:extLst>
          </p:cNvPr>
          <p:cNvSpPr txBox="1">
            <a:spLocks noGrp="1"/>
          </p:cNvSpPr>
          <p:nvPr>
            <p:ph idx="1"/>
          </p:nvPr>
        </p:nvSpPr>
        <p:spPr>
          <a:xfrm>
            <a:off x="838203" y="1825627"/>
            <a:ext cx="10515600" cy="4351336"/>
          </a:xfrm>
          <a:solidFill>
            <a:srgbClr val="FFFFFF"/>
          </a:solidFill>
          <a:ln w="12701" cap="flat">
            <a:solidFill>
              <a:srgbClr val="4472C4"/>
            </a:solidFill>
            <a:prstDash val="solid"/>
            <a:miter/>
          </a:ln>
        </p:spPr>
        <p:txBody>
          <a:bodyPr/>
          <a:lstStyle/>
          <a:p>
            <a:pPr lvl="0"/>
            <a:r>
              <a:rPr lang="fr-FR" b="1" dirty="0"/>
              <a:t>Proximité géographique </a:t>
            </a:r>
            <a:endParaRPr lang="fr-FR" dirty="0"/>
          </a:p>
          <a:p>
            <a:pPr marL="0" lvl="0" indent="0">
              <a:buNone/>
            </a:pPr>
            <a:endParaRPr lang="fr-FR" dirty="0"/>
          </a:p>
          <a:p>
            <a:pPr marL="0" lvl="0" indent="0">
              <a:buNone/>
            </a:pPr>
            <a:r>
              <a:rPr lang="fr-FR" dirty="0">
                <a:sym typeface="Wingdings" panose="05000000000000000000" pitchFamily="2" charset="2"/>
              </a:rPr>
              <a:t> </a:t>
            </a:r>
            <a:r>
              <a:rPr lang="fr-FR" dirty="0"/>
              <a:t>De mon domicile ?</a:t>
            </a:r>
          </a:p>
          <a:p>
            <a:pPr marL="0" lvl="0" indent="0">
              <a:buNone/>
            </a:pPr>
            <a:r>
              <a:rPr lang="fr-FR" dirty="0">
                <a:sym typeface="Wingdings" panose="05000000000000000000" pitchFamily="2" charset="2"/>
              </a:rPr>
              <a:t> </a:t>
            </a:r>
            <a:r>
              <a:rPr lang="fr-FR" dirty="0"/>
              <a:t>De mon centre de formation ?</a:t>
            </a:r>
          </a:p>
          <a:p>
            <a:pPr marL="0" lvl="0" indent="0">
              <a:buNone/>
            </a:pPr>
            <a:endParaRPr lang="fr-FR" dirty="0"/>
          </a:p>
        </p:txBody>
      </p:sp>
      <p:pic>
        <p:nvPicPr>
          <p:cNvPr id="6" name="Image 5" descr="Janaka_Dharmasena_shutterstock_413166580.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29448" y="2547255"/>
            <a:ext cx="5226231" cy="348415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9B7350-D8AA-4F0C-91A8-4A62D82B0005}"/>
              </a:ext>
            </a:extLst>
          </p:cNvPr>
          <p:cNvSpPr txBox="1">
            <a:spLocks noGrp="1"/>
          </p:cNvSpPr>
          <p:nvPr>
            <p:ph type="title"/>
          </p:nvPr>
        </p:nvSpPr>
        <p:spPr>
          <a:solidFill>
            <a:srgbClr val="4472C4"/>
          </a:solidFill>
          <a:ln w="19046" cap="flat">
            <a:solidFill>
              <a:srgbClr val="FFFFFF"/>
            </a:solidFill>
            <a:prstDash val="solid"/>
            <a:miter/>
          </a:ln>
        </p:spPr>
        <p:txBody>
          <a:bodyPr anchorCtr="1"/>
          <a:lstStyle/>
          <a:p>
            <a:pPr lvl="0" algn="ctr"/>
            <a:r>
              <a:rPr lang="fr-FR" dirty="0">
                <a:solidFill>
                  <a:srgbClr val="FFFFFF"/>
                </a:solidFill>
                <a:latin typeface="Calibri"/>
              </a:rPr>
              <a:t>4) Quand ?</a:t>
            </a:r>
          </a:p>
        </p:txBody>
      </p:sp>
      <p:sp>
        <p:nvSpPr>
          <p:cNvPr id="3" name="Espace réservé du contenu 2">
            <a:extLst>
              <a:ext uri="{FF2B5EF4-FFF2-40B4-BE49-F238E27FC236}">
                <a16:creationId xmlns:a16="http://schemas.microsoft.com/office/drawing/2014/main" id="{63028EC6-80C4-427C-B369-A6236118AC51}"/>
              </a:ext>
            </a:extLst>
          </p:cNvPr>
          <p:cNvSpPr txBox="1">
            <a:spLocks noGrp="1"/>
          </p:cNvSpPr>
          <p:nvPr>
            <p:ph idx="1"/>
          </p:nvPr>
        </p:nvSpPr>
        <p:spPr>
          <a:solidFill>
            <a:srgbClr val="FFFFFF"/>
          </a:solidFill>
          <a:ln w="12701" cap="flat">
            <a:solidFill>
              <a:srgbClr val="4472C4"/>
            </a:solidFill>
            <a:prstDash val="solid"/>
            <a:miter/>
          </a:ln>
        </p:spPr>
        <p:txBody>
          <a:bodyPr>
            <a:normAutofit fontScale="85000" lnSpcReduction="20000"/>
          </a:bodyPr>
          <a:lstStyle/>
          <a:p>
            <a:pPr lvl="0"/>
            <a:r>
              <a:rPr lang="fr-FR" b="1" dirty="0"/>
              <a:t>Durée du stage </a:t>
            </a:r>
            <a:r>
              <a:rPr lang="fr-FR" dirty="0"/>
              <a:t>: 12 semaines sur le cycle du BTS</a:t>
            </a:r>
          </a:p>
          <a:p>
            <a:pPr marL="0" indent="0" algn="just">
              <a:lnSpc>
                <a:spcPct val="120000"/>
              </a:lnSpc>
              <a:spcBef>
                <a:spcPts val="0"/>
              </a:spcBef>
              <a:buNone/>
            </a:pPr>
            <a:r>
              <a:rPr lang="fr-FR" dirty="0">
                <a:sym typeface="Wingdings" panose="05000000000000000000" pitchFamily="2" charset="2"/>
              </a:rPr>
              <a:t> </a:t>
            </a:r>
            <a:r>
              <a:rPr lang="fr-FR" b="1" dirty="0"/>
              <a:t>En première année</a:t>
            </a:r>
            <a:r>
              <a:rPr lang="fr-FR" dirty="0"/>
              <a:t>, le stage se déroule sur 6 semaines consécutives, obligatoirement au cours des dernières semaines de la première année scolaire. Il est en relation avec les activités du domaine d’activités 1 « Gérer la relation avec les clients et les fournisseurs ». </a:t>
            </a:r>
          </a:p>
          <a:p>
            <a:pPr marL="0" lvl="0" indent="0" algn="just">
              <a:lnSpc>
                <a:spcPct val="120000"/>
              </a:lnSpc>
              <a:spcBef>
                <a:spcPts val="0"/>
              </a:spcBef>
              <a:buNone/>
            </a:pPr>
            <a:r>
              <a:rPr lang="fr-FR" dirty="0">
                <a:sym typeface="Wingdings" panose="05000000000000000000" pitchFamily="2" charset="2"/>
              </a:rPr>
              <a:t> </a:t>
            </a:r>
            <a:r>
              <a:rPr lang="fr-FR" b="1" dirty="0"/>
              <a:t>En deuxième année</a:t>
            </a:r>
            <a:r>
              <a:rPr lang="fr-FR" dirty="0"/>
              <a:t>, le stage dure également 6 semaines et comporte au moins 4 semaines consécutives au cours du second semestre de la deuxième année scolaire. Il est en relation avec les activités du domaine d’activités « Participer à la gestion du risque de la PME ». </a:t>
            </a:r>
          </a:p>
          <a:p>
            <a:pPr lvl="0" algn="just">
              <a:lnSpc>
                <a:spcPct val="120000"/>
              </a:lnSpc>
              <a:spcBef>
                <a:spcPts val="0"/>
              </a:spcBef>
              <a:buFont typeface="Wingdings" panose="05000000000000000000" pitchFamily="2" charset="2"/>
              <a:buChar char="à"/>
            </a:pPr>
            <a:r>
              <a:rPr lang="fr-FR" dirty="0"/>
              <a:t>Les douze semaines de stage peuvent se dérouler dans la même entreprise. </a:t>
            </a:r>
          </a:p>
          <a:p>
            <a:pPr lvl="0" algn="just">
              <a:lnSpc>
                <a:spcPct val="120000"/>
              </a:lnSpc>
              <a:spcBef>
                <a:spcPts val="0"/>
              </a:spcBef>
              <a:buFont typeface="Wingdings" panose="05000000000000000000" pitchFamily="2" charset="2"/>
              <a:buChar char="à"/>
            </a:pPr>
            <a:r>
              <a:rPr lang="fr-FR" dirty="0"/>
              <a:t>Les dates des stages sont communiquées par le centre de formation.</a:t>
            </a:r>
          </a:p>
          <a:p>
            <a:pPr marL="0" lvl="0" indent="0">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996</Words>
  <Application>Microsoft Office PowerPoint</Application>
  <PresentationFormat>Grand écran</PresentationFormat>
  <Paragraphs>104</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Calibri Light</vt:lpstr>
      <vt:lpstr>Wingdings</vt:lpstr>
      <vt:lpstr>Thème Office</vt:lpstr>
      <vt:lpstr>La recherche des stages </vt:lpstr>
      <vt:lpstr> I – L’analyse de la situation </vt:lpstr>
      <vt:lpstr>1) QUI : moi en tant que stagiaire ?</vt:lpstr>
      <vt:lpstr>Présentation PowerPoint</vt:lpstr>
      <vt:lpstr>QUI ? Le type d’organisation</vt:lpstr>
      <vt:lpstr>2) QUOI :  La préparation du stage ?</vt:lpstr>
      <vt:lpstr>Présentation PowerPoint</vt:lpstr>
      <vt:lpstr>3) Où : lieu du stage ?</vt:lpstr>
      <vt:lpstr>4) Quand ?</vt:lpstr>
      <vt:lpstr>5) Comment ?</vt:lpstr>
      <vt:lpstr>6) Pourquoi ?</vt:lpstr>
      <vt:lpstr>II – La démarche de recherche de stage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recherche de stage</dc:title>
  <dc:creator>Sandrine</dc:creator>
  <cp:lastModifiedBy>Benjamin Pro</cp:lastModifiedBy>
  <cp:revision>32</cp:revision>
  <dcterms:created xsi:type="dcterms:W3CDTF">2019-09-09T16:30:42Z</dcterms:created>
  <dcterms:modified xsi:type="dcterms:W3CDTF">2020-02-21T12:53:14Z</dcterms:modified>
</cp:coreProperties>
</file>