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57"/>
    <p:restoredTop sz="93429"/>
  </p:normalViewPr>
  <p:slideViewPr>
    <p:cSldViewPr snapToGrid="0" snapToObjects="1">
      <p:cViewPr>
        <p:scale>
          <a:sx n="70" d="100"/>
          <a:sy n="70" d="100"/>
        </p:scale>
        <p:origin x="-24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F9662-98BA-4846-BCB3-1FF9C9688A2D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81DBF7-3DC5-514E-BACE-1A9E4308E8BD}">
      <dgm:prSet phldrT="[Texte]"/>
      <dgm:spPr/>
      <dgm:t>
        <a:bodyPr/>
        <a:lstStyle/>
        <a:p>
          <a:r>
            <a:rPr lang="fr-FR" dirty="0" smtClean="0"/>
            <a:t>VOUS</a:t>
          </a:r>
          <a:endParaRPr lang="fr-FR" dirty="0"/>
        </a:p>
      </dgm:t>
    </dgm:pt>
    <dgm:pt modelId="{8B1F96FE-239E-404A-A18B-06883096E206}" type="parTrans" cxnId="{963A5E78-0748-F440-BFE2-F2BFF4146B05}">
      <dgm:prSet/>
      <dgm:spPr/>
      <dgm:t>
        <a:bodyPr/>
        <a:lstStyle/>
        <a:p>
          <a:endParaRPr lang="fr-FR"/>
        </a:p>
      </dgm:t>
    </dgm:pt>
    <dgm:pt modelId="{E6E03A23-FD52-174F-8F2F-430F329F9646}" type="sibTrans" cxnId="{963A5E78-0748-F440-BFE2-F2BFF4146B05}">
      <dgm:prSet/>
      <dgm:spPr/>
      <dgm:t>
        <a:bodyPr/>
        <a:lstStyle/>
        <a:p>
          <a:endParaRPr lang="fr-FR"/>
        </a:p>
      </dgm:t>
    </dgm:pt>
    <dgm:pt modelId="{C5F725A5-7F8E-6849-813A-63CDA5FEE7B4}">
      <dgm:prSet phldrT="[Texte]"/>
      <dgm:spPr/>
      <dgm:t>
        <a:bodyPr/>
        <a:lstStyle/>
        <a:p>
          <a:r>
            <a:rPr lang="fr-FR" dirty="0" smtClean="0"/>
            <a:t>MOI</a:t>
          </a:r>
          <a:endParaRPr lang="fr-FR" dirty="0"/>
        </a:p>
      </dgm:t>
    </dgm:pt>
    <dgm:pt modelId="{49DFF57F-BD3E-C247-A74D-75B0DA742DFD}" type="parTrans" cxnId="{D8729A9B-788F-0A46-BC1E-916C87650359}">
      <dgm:prSet/>
      <dgm:spPr/>
      <dgm:t>
        <a:bodyPr/>
        <a:lstStyle/>
        <a:p>
          <a:endParaRPr lang="fr-FR"/>
        </a:p>
      </dgm:t>
    </dgm:pt>
    <dgm:pt modelId="{4729BEAA-908B-8A42-945C-59CB4884EFEC}" type="sibTrans" cxnId="{D8729A9B-788F-0A46-BC1E-916C87650359}">
      <dgm:prSet/>
      <dgm:spPr/>
      <dgm:t>
        <a:bodyPr/>
        <a:lstStyle/>
        <a:p>
          <a:endParaRPr lang="fr-FR"/>
        </a:p>
      </dgm:t>
    </dgm:pt>
    <dgm:pt modelId="{A88C715E-D130-A647-B6B2-CA65F3698AD1}">
      <dgm:prSet phldrT="[Texte]"/>
      <dgm:spPr/>
      <dgm:t>
        <a:bodyPr/>
        <a:lstStyle/>
        <a:p>
          <a:r>
            <a:rPr lang="fr-FR" dirty="0" smtClean="0"/>
            <a:t>NOUS</a:t>
          </a:r>
          <a:endParaRPr lang="fr-FR" dirty="0"/>
        </a:p>
      </dgm:t>
    </dgm:pt>
    <dgm:pt modelId="{7B214538-91F3-C841-B1D4-1C83D024FCD7}" type="parTrans" cxnId="{87D20149-5B21-5148-BCF9-F14FD792CBB0}">
      <dgm:prSet/>
      <dgm:spPr/>
      <dgm:t>
        <a:bodyPr/>
        <a:lstStyle/>
        <a:p>
          <a:endParaRPr lang="fr-FR"/>
        </a:p>
      </dgm:t>
    </dgm:pt>
    <dgm:pt modelId="{0E784ED9-1776-6D4E-A8A3-C394734EFF34}" type="sibTrans" cxnId="{87D20149-5B21-5148-BCF9-F14FD792CBB0}">
      <dgm:prSet/>
      <dgm:spPr/>
      <dgm:t>
        <a:bodyPr/>
        <a:lstStyle/>
        <a:p>
          <a:endParaRPr lang="fr-FR"/>
        </a:p>
      </dgm:t>
    </dgm:pt>
    <dgm:pt modelId="{6A54B1D8-85AF-9743-A574-E88289457322}" type="pres">
      <dgm:prSet presAssocID="{229F9662-98BA-4846-BCB3-1FF9C9688A2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D2A7E7B5-400D-FE49-9B9A-9FC9B23960CC}" type="pres">
      <dgm:prSet presAssocID="{BE81DBF7-3DC5-514E-BACE-1A9E4308E8BD}" presName="Accent1" presStyleCnt="0"/>
      <dgm:spPr/>
    </dgm:pt>
    <dgm:pt modelId="{AE408B23-36BF-B34F-9858-F4856D76242E}" type="pres">
      <dgm:prSet presAssocID="{BE81DBF7-3DC5-514E-BACE-1A9E4308E8BD}" presName="Accent" presStyleLbl="node1" presStyleIdx="0" presStyleCnt="3"/>
      <dgm:spPr/>
    </dgm:pt>
    <dgm:pt modelId="{88A8BCC0-7034-4748-97D2-6DBCCD90071C}" type="pres">
      <dgm:prSet presAssocID="{BE81DBF7-3DC5-514E-BACE-1A9E4308E8B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C8C1ED-831B-AC47-B7D9-B939F45542B6}" type="pres">
      <dgm:prSet presAssocID="{C5F725A5-7F8E-6849-813A-63CDA5FEE7B4}" presName="Accent2" presStyleCnt="0"/>
      <dgm:spPr/>
    </dgm:pt>
    <dgm:pt modelId="{F7C55F45-0A9D-C549-8423-3B25B39CDE07}" type="pres">
      <dgm:prSet presAssocID="{C5F725A5-7F8E-6849-813A-63CDA5FEE7B4}" presName="Accent" presStyleLbl="node1" presStyleIdx="1" presStyleCnt="3"/>
      <dgm:spPr/>
    </dgm:pt>
    <dgm:pt modelId="{BB69F2B2-8907-6C4C-BC5F-B89717D1D892}" type="pres">
      <dgm:prSet presAssocID="{C5F725A5-7F8E-6849-813A-63CDA5FEE7B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877C62-16CF-484B-963C-9FB764F9DB61}" type="pres">
      <dgm:prSet presAssocID="{A88C715E-D130-A647-B6B2-CA65F3698AD1}" presName="Accent3" presStyleCnt="0"/>
      <dgm:spPr/>
    </dgm:pt>
    <dgm:pt modelId="{5931DC54-47A9-9D48-A452-BF9A845FBD85}" type="pres">
      <dgm:prSet presAssocID="{A88C715E-D130-A647-B6B2-CA65F3698AD1}" presName="Accent" presStyleLbl="node1" presStyleIdx="2" presStyleCnt="3"/>
      <dgm:spPr/>
    </dgm:pt>
    <dgm:pt modelId="{949A55E1-850F-0F44-A238-1B4DA6342AA7}" type="pres">
      <dgm:prSet presAssocID="{A88C715E-D130-A647-B6B2-CA65F3698AD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729A9B-788F-0A46-BC1E-916C87650359}" srcId="{229F9662-98BA-4846-BCB3-1FF9C9688A2D}" destId="{C5F725A5-7F8E-6849-813A-63CDA5FEE7B4}" srcOrd="1" destOrd="0" parTransId="{49DFF57F-BD3E-C247-A74D-75B0DA742DFD}" sibTransId="{4729BEAA-908B-8A42-945C-59CB4884EFEC}"/>
    <dgm:cxn modelId="{4CE04F2E-44DA-2247-A82C-984D93AFA3ED}" type="presOf" srcId="{229F9662-98BA-4846-BCB3-1FF9C9688A2D}" destId="{6A54B1D8-85AF-9743-A574-E88289457322}" srcOrd="0" destOrd="0" presId="urn:microsoft.com/office/officeart/2009/layout/CircleArrowProcess"/>
    <dgm:cxn modelId="{963A5E78-0748-F440-BFE2-F2BFF4146B05}" srcId="{229F9662-98BA-4846-BCB3-1FF9C9688A2D}" destId="{BE81DBF7-3DC5-514E-BACE-1A9E4308E8BD}" srcOrd="0" destOrd="0" parTransId="{8B1F96FE-239E-404A-A18B-06883096E206}" sibTransId="{E6E03A23-FD52-174F-8F2F-430F329F9646}"/>
    <dgm:cxn modelId="{70AA64F3-3F4D-A849-B8AD-12523233206D}" type="presOf" srcId="{BE81DBF7-3DC5-514E-BACE-1A9E4308E8BD}" destId="{88A8BCC0-7034-4748-97D2-6DBCCD90071C}" srcOrd="0" destOrd="0" presId="urn:microsoft.com/office/officeart/2009/layout/CircleArrowProcess"/>
    <dgm:cxn modelId="{BD78F6E3-FCBF-384B-BAA5-616542CF1B60}" type="presOf" srcId="{C5F725A5-7F8E-6849-813A-63CDA5FEE7B4}" destId="{BB69F2B2-8907-6C4C-BC5F-B89717D1D892}" srcOrd="0" destOrd="0" presId="urn:microsoft.com/office/officeart/2009/layout/CircleArrowProcess"/>
    <dgm:cxn modelId="{28938C49-D8DD-F648-9B61-8FD39AC6A9AD}" type="presOf" srcId="{A88C715E-D130-A647-B6B2-CA65F3698AD1}" destId="{949A55E1-850F-0F44-A238-1B4DA6342AA7}" srcOrd="0" destOrd="0" presId="urn:microsoft.com/office/officeart/2009/layout/CircleArrowProcess"/>
    <dgm:cxn modelId="{87D20149-5B21-5148-BCF9-F14FD792CBB0}" srcId="{229F9662-98BA-4846-BCB3-1FF9C9688A2D}" destId="{A88C715E-D130-A647-B6B2-CA65F3698AD1}" srcOrd="2" destOrd="0" parTransId="{7B214538-91F3-C841-B1D4-1C83D024FCD7}" sibTransId="{0E784ED9-1776-6D4E-A8A3-C394734EFF34}"/>
    <dgm:cxn modelId="{A4D7D102-1DB4-8643-A655-039CF088ECBA}" type="presParOf" srcId="{6A54B1D8-85AF-9743-A574-E88289457322}" destId="{D2A7E7B5-400D-FE49-9B9A-9FC9B23960CC}" srcOrd="0" destOrd="0" presId="urn:microsoft.com/office/officeart/2009/layout/CircleArrowProcess"/>
    <dgm:cxn modelId="{0D731A57-667F-A04F-ABF2-CA761B6E31DE}" type="presParOf" srcId="{D2A7E7B5-400D-FE49-9B9A-9FC9B23960CC}" destId="{AE408B23-36BF-B34F-9858-F4856D76242E}" srcOrd="0" destOrd="0" presId="urn:microsoft.com/office/officeart/2009/layout/CircleArrowProcess"/>
    <dgm:cxn modelId="{E322CF9C-4918-4447-93A1-4D6C36E285AB}" type="presParOf" srcId="{6A54B1D8-85AF-9743-A574-E88289457322}" destId="{88A8BCC0-7034-4748-97D2-6DBCCD90071C}" srcOrd="1" destOrd="0" presId="urn:microsoft.com/office/officeart/2009/layout/CircleArrowProcess"/>
    <dgm:cxn modelId="{05660E86-A840-8A4C-AB57-7F233A0C0F05}" type="presParOf" srcId="{6A54B1D8-85AF-9743-A574-E88289457322}" destId="{A4C8C1ED-831B-AC47-B7D9-B939F45542B6}" srcOrd="2" destOrd="0" presId="urn:microsoft.com/office/officeart/2009/layout/CircleArrowProcess"/>
    <dgm:cxn modelId="{1061A5E1-3167-5C4E-AC85-77FE588BED25}" type="presParOf" srcId="{A4C8C1ED-831B-AC47-B7D9-B939F45542B6}" destId="{F7C55F45-0A9D-C549-8423-3B25B39CDE07}" srcOrd="0" destOrd="0" presId="urn:microsoft.com/office/officeart/2009/layout/CircleArrowProcess"/>
    <dgm:cxn modelId="{6958B32F-4A74-9E4A-943D-7AECA3282457}" type="presParOf" srcId="{6A54B1D8-85AF-9743-A574-E88289457322}" destId="{BB69F2B2-8907-6C4C-BC5F-B89717D1D892}" srcOrd="3" destOrd="0" presId="urn:microsoft.com/office/officeart/2009/layout/CircleArrowProcess"/>
    <dgm:cxn modelId="{5B2330A7-5D53-A041-BBF0-2BCBD760617E}" type="presParOf" srcId="{6A54B1D8-85AF-9743-A574-E88289457322}" destId="{BC877C62-16CF-484B-963C-9FB764F9DB61}" srcOrd="4" destOrd="0" presId="urn:microsoft.com/office/officeart/2009/layout/CircleArrowProcess"/>
    <dgm:cxn modelId="{C61AB397-6B3C-1940-9CC3-B483349950A8}" type="presParOf" srcId="{BC877C62-16CF-484B-963C-9FB764F9DB61}" destId="{5931DC54-47A9-9D48-A452-BF9A845FBD85}" srcOrd="0" destOrd="0" presId="urn:microsoft.com/office/officeart/2009/layout/CircleArrowProcess"/>
    <dgm:cxn modelId="{F40294F2-7432-8F45-B325-7CC20A3453D9}" type="presParOf" srcId="{6A54B1D8-85AF-9743-A574-E88289457322}" destId="{949A55E1-850F-0F44-A238-1B4DA6342AA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88005-936F-D544-A6D8-115933A2A72E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20C978D-B781-A942-AA7A-3B611A60779E}">
      <dgm:prSet/>
      <dgm:spPr/>
      <dgm:t>
        <a:bodyPr/>
        <a:lstStyle/>
        <a:p>
          <a:pPr rtl="0"/>
          <a:r>
            <a:rPr lang="fr-FR" b="1" smtClean="0"/>
            <a:t>Présentez-vous : établissement scolaire, diplôme préparé. </a:t>
          </a:r>
          <a:endParaRPr lang="fr-FR" b="1"/>
        </a:p>
      </dgm:t>
    </dgm:pt>
    <dgm:pt modelId="{7998D9D6-DBF8-4546-AE91-CBE5D2C03878}" type="parTrans" cxnId="{B9F220B0-0EE3-264D-9CC2-6BA86BEED509}">
      <dgm:prSet/>
      <dgm:spPr/>
      <dgm:t>
        <a:bodyPr/>
        <a:lstStyle/>
        <a:p>
          <a:endParaRPr lang="fr-FR" b="1"/>
        </a:p>
      </dgm:t>
    </dgm:pt>
    <dgm:pt modelId="{C59DE8FF-AD9C-C04D-AD06-61321A21B843}" type="sibTrans" cxnId="{B9F220B0-0EE3-264D-9CC2-6BA86BEED509}">
      <dgm:prSet/>
      <dgm:spPr/>
      <dgm:t>
        <a:bodyPr/>
        <a:lstStyle/>
        <a:p>
          <a:endParaRPr lang="fr-FR" b="1"/>
        </a:p>
      </dgm:t>
    </dgm:pt>
    <dgm:pt modelId="{440ECBB7-AC5F-534D-A0C9-5A8D807BEBE1}">
      <dgm:prSet/>
      <dgm:spPr/>
      <dgm:t>
        <a:bodyPr/>
        <a:lstStyle/>
        <a:p>
          <a:pPr rtl="0"/>
          <a:r>
            <a:rPr lang="fr-FR" b="1" smtClean="0"/>
            <a:t>Formulez votre demande : nature du stage, durée, dates ; raison du choix de l'entreprise. </a:t>
          </a:r>
          <a:endParaRPr lang="fr-FR" b="1"/>
        </a:p>
      </dgm:t>
    </dgm:pt>
    <dgm:pt modelId="{F675D98F-E5AA-B342-81C2-9F9C44374E65}" type="parTrans" cxnId="{22F4708F-4C66-3B40-883A-8C8AD0E8C6A3}">
      <dgm:prSet/>
      <dgm:spPr/>
      <dgm:t>
        <a:bodyPr/>
        <a:lstStyle/>
        <a:p>
          <a:endParaRPr lang="fr-FR" b="1"/>
        </a:p>
      </dgm:t>
    </dgm:pt>
    <dgm:pt modelId="{FA0EF026-FD49-2643-BE7E-FF4A666FDC84}" type="sibTrans" cxnId="{22F4708F-4C66-3B40-883A-8C8AD0E8C6A3}">
      <dgm:prSet/>
      <dgm:spPr/>
      <dgm:t>
        <a:bodyPr/>
        <a:lstStyle/>
        <a:p>
          <a:endParaRPr lang="fr-FR" b="1"/>
        </a:p>
      </dgm:t>
    </dgm:pt>
    <dgm:pt modelId="{25113351-BDC7-FF46-BC0D-53E51BD5F726}">
      <dgm:prSet/>
      <dgm:spPr/>
      <dgm:t>
        <a:bodyPr/>
        <a:lstStyle/>
        <a:p>
          <a:pPr rtl="0"/>
          <a:r>
            <a:rPr lang="fr-FR" b="1" dirty="0" smtClean="0"/>
            <a:t>Exprimez vos souhaits quant aux types d'activités </a:t>
          </a:r>
          <a:r>
            <a:rPr lang="fr-FR" b="1" smtClean="0"/>
            <a:t>à réaliser.</a:t>
          </a:r>
          <a:endParaRPr lang="fr-FR" b="1" dirty="0"/>
        </a:p>
      </dgm:t>
    </dgm:pt>
    <dgm:pt modelId="{84A25E94-A91C-034D-98EE-E52606F56895}" type="parTrans" cxnId="{8EFBF624-FBBB-3C4C-8B22-0A335F0B4099}">
      <dgm:prSet/>
      <dgm:spPr/>
      <dgm:t>
        <a:bodyPr/>
        <a:lstStyle/>
        <a:p>
          <a:endParaRPr lang="fr-FR" b="1"/>
        </a:p>
      </dgm:t>
    </dgm:pt>
    <dgm:pt modelId="{6CBDC929-ED1E-4646-92FE-5CD3B8D2C646}" type="sibTrans" cxnId="{8EFBF624-FBBB-3C4C-8B22-0A335F0B4099}">
      <dgm:prSet/>
      <dgm:spPr/>
      <dgm:t>
        <a:bodyPr/>
        <a:lstStyle/>
        <a:p>
          <a:endParaRPr lang="fr-FR" b="1"/>
        </a:p>
      </dgm:t>
    </dgm:pt>
    <dgm:pt modelId="{44F50190-8CDE-B34B-83B1-08638BAC7BB2}" type="pres">
      <dgm:prSet presAssocID="{01688005-936F-D544-A6D8-115933A2A7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2EFF028-E235-4A41-82FF-E1AAB008040E}" type="pres">
      <dgm:prSet presAssocID="{120C978D-B781-A942-AA7A-3B611A6077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7176D-D0BE-9C4F-A42C-AE6A00D8E4CE}" type="pres">
      <dgm:prSet presAssocID="{C59DE8FF-AD9C-C04D-AD06-61321A21B84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BB476DB-BC68-894E-8BA8-C8F62062CEFE}" type="pres">
      <dgm:prSet presAssocID="{C59DE8FF-AD9C-C04D-AD06-61321A21B843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21B4C41B-82CB-384A-BF1A-8AFCBA57880A}" type="pres">
      <dgm:prSet presAssocID="{440ECBB7-AC5F-534D-A0C9-5A8D807BEB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B68671-10C3-F142-BF14-0AFB384DA7F4}" type="pres">
      <dgm:prSet presAssocID="{FA0EF026-FD49-2643-BE7E-FF4A666FDC84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FCC8AA2-553B-3543-B3A8-DDBA80C5497E}" type="pres">
      <dgm:prSet presAssocID="{FA0EF026-FD49-2643-BE7E-FF4A666FDC84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0199339C-E737-BE44-B227-CE8DA9DF3C66}" type="pres">
      <dgm:prSet presAssocID="{25113351-BDC7-FF46-BC0D-53E51BD5F7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DB7E88-7F72-3448-8E74-541D12209EC0}" type="presOf" srcId="{440ECBB7-AC5F-534D-A0C9-5A8D807BEBE1}" destId="{21B4C41B-82CB-384A-BF1A-8AFCBA57880A}" srcOrd="0" destOrd="0" presId="urn:microsoft.com/office/officeart/2005/8/layout/process1"/>
    <dgm:cxn modelId="{22F4708F-4C66-3B40-883A-8C8AD0E8C6A3}" srcId="{01688005-936F-D544-A6D8-115933A2A72E}" destId="{440ECBB7-AC5F-534D-A0C9-5A8D807BEBE1}" srcOrd="1" destOrd="0" parTransId="{F675D98F-E5AA-B342-81C2-9F9C44374E65}" sibTransId="{FA0EF026-FD49-2643-BE7E-FF4A666FDC84}"/>
    <dgm:cxn modelId="{9A430068-722B-5942-8C79-DEEEF9097972}" type="presOf" srcId="{25113351-BDC7-FF46-BC0D-53E51BD5F726}" destId="{0199339C-E737-BE44-B227-CE8DA9DF3C66}" srcOrd="0" destOrd="0" presId="urn:microsoft.com/office/officeart/2005/8/layout/process1"/>
    <dgm:cxn modelId="{19F264F1-D6B9-A545-971E-EDD11D48BF9A}" type="presOf" srcId="{120C978D-B781-A942-AA7A-3B611A60779E}" destId="{22EFF028-E235-4A41-82FF-E1AAB008040E}" srcOrd="0" destOrd="0" presId="urn:microsoft.com/office/officeart/2005/8/layout/process1"/>
    <dgm:cxn modelId="{8EFBF624-FBBB-3C4C-8B22-0A335F0B4099}" srcId="{01688005-936F-D544-A6D8-115933A2A72E}" destId="{25113351-BDC7-FF46-BC0D-53E51BD5F726}" srcOrd="2" destOrd="0" parTransId="{84A25E94-A91C-034D-98EE-E52606F56895}" sibTransId="{6CBDC929-ED1E-4646-92FE-5CD3B8D2C646}"/>
    <dgm:cxn modelId="{B7D3B9B9-8358-364F-B811-86A937A11946}" type="presOf" srcId="{01688005-936F-D544-A6D8-115933A2A72E}" destId="{44F50190-8CDE-B34B-83B1-08638BAC7BB2}" srcOrd="0" destOrd="0" presId="urn:microsoft.com/office/officeart/2005/8/layout/process1"/>
    <dgm:cxn modelId="{B5B0D819-0262-EA43-82C2-0D7AB97EC90F}" type="presOf" srcId="{C59DE8FF-AD9C-C04D-AD06-61321A21B843}" destId="{4297176D-D0BE-9C4F-A42C-AE6A00D8E4CE}" srcOrd="0" destOrd="0" presId="urn:microsoft.com/office/officeart/2005/8/layout/process1"/>
    <dgm:cxn modelId="{B9F220B0-0EE3-264D-9CC2-6BA86BEED509}" srcId="{01688005-936F-D544-A6D8-115933A2A72E}" destId="{120C978D-B781-A942-AA7A-3B611A60779E}" srcOrd="0" destOrd="0" parTransId="{7998D9D6-DBF8-4546-AE91-CBE5D2C03878}" sibTransId="{C59DE8FF-AD9C-C04D-AD06-61321A21B843}"/>
    <dgm:cxn modelId="{14B461D4-1126-2947-8366-1708D2C7B4D6}" type="presOf" srcId="{C59DE8FF-AD9C-C04D-AD06-61321A21B843}" destId="{0BB476DB-BC68-894E-8BA8-C8F62062CEFE}" srcOrd="1" destOrd="0" presId="urn:microsoft.com/office/officeart/2005/8/layout/process1"/>
    <dgm:cxn modelId="{C8A7B996-60F4-DE4F-B2CB-A74CACD2A3A5}" type="presOf" srcId="{FA0EF026-FD49-2643-BE7E-FF4A666FDC84}" destId="{5FCC8AA2-553B-3543-B3A8-DDBA80C5497E}" srcOrd="1" destOrd="0" presId="urn:microsoft.com/office/officeart/2005/8/layout/process1"/>
    <dgm:cxn modelId="{90FCDB55-6FED-ED46-BB9A-808EA36D56F2}" type="presOf" srcId="{FA0EF026-FD49-2643-BE7E-FF4A666FDC84}" destId="{E4B68671-10C3-F142-BF14-0AFB384DA7F4}" srcOrd="0" destOrd="0" presId="urn:microsoft.com/office/officeart/2005/8/layout/process1"/>
    <dgm:cxn modelId="{B1E5BBF2-8641-7841-8395-DED2875F666A}" type="presParOf" srcId="{44F50190-8CDE-B34B-83B1-08638BAC7BB2}" destId="{22EFF028-E235-4A41-82FF-E1AAB008040E}" srcOrd="0" destOrd="0" presId="urn:microsoft.com/office/officeart/2005/8/layout/process1"/>
    <dgm:cxn modelId="{FE67FF21-2F93-6549-92B9-DEFD417B3282}" type="presParOf" srcId="{44F50190-8CDE-B34B-83B1-08638BAC7BB2}" destId="{4297176D-D0BE-9C4F-A42C-AE6A00D8E4CE}" srcOrd="1" destOrd="0" presId="urn:microsoft.com/office/officeart/2005/8/layout/process1"/>
    <dgm:cxn modelId="{43DB0C20-99E3-4047-AEFA-56E43AA6EBF8}" type="presParOf" srcId="{4297176D-D0BE-9C4F-A42C-AE6A00D8E4CE}" destId="{0BB476DB-BC68-894E-8BA8-C8F62062CEFE}" srcOrd="0" destOrd="0" presId="urn:microsoft.com/office/officeart/2005/8/layout/process1"/>
    <dgm:cxn modelId="{02FCA5C9-3194-4B40-8B74-35342B55CE9A}" type="presParOf" srcId="{44F50190-8CDE-B34B-83B1-08638BAC7BB2}" destId="{21B4C41B-82CB-384A-BF1A-8AFCBA57880A}" srcOrd="2" destOrd="0" presId="urn:microsoft.com/office/officeart/2005/8/layout/process1"/>
    <dgm:cxn modelId="{5E614A2F-3A19-394F-A6A0-28D0F0A05B24}" type="presParOf" srcId="{44F50190-8CDE-B34B-83B1-08638BAC7BB2}" destId="{E4B68671-10C3-F142-BF14-0AFB384DA7F4}" srcOrd="3" destOrd="0" presId="urn:microsoft.com/office/officeart/2005/8/layout/process1"/>
    <dgm:cxn modelId="{5A6A1973-4554-E743-A973-CC6DB0CC79C9}" type="presParOf" srcId="{E4B68671-10C3-F142-BF14-0AFB384DA7F4}" destId="{5FCC8AA2-553B-3543-B3A8-DDBA80C5497E}" srcOrd="0" destOrd="0" presId="urn:microsoft.com/office/officeart/2005/8/layout/process1"/>
    <dgm:cxn modelId="{9DB48EC6-0C2D-2A4F-8AEC-85353E436D0A}" type="presParOf" srcId="{44F50190-8CDE-B34B-83B1-08638BAC7BB2}" destId="{0199339C-E737-BE44-B227-CE8DA9DF3C6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408B23-36BF-B34F-9858-F4856D76242E}">
      <dsp:nvSpPr>
        <dsp:cNvPr id="0" name=""/>
        <dsp:cNvSpPr/>
      </dsp:nvSpPr>
      <dsp:spPr>
        <a:xfrm>
          <a:off x="4223887" y="0"/>
          <a:ext cx="1596981" cy="15972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8BCC0-7034-4748-97D2-6DBCCD90071C}">
      <dsp:nvSpPr>
        <dsp:cNvPr id="0" name=""/>
        <dsp:cNvSpPr/>
      </dsp:nvSpPr>
      <dsp:spPr>
        <a:xfrm>
          <a:off x="4576872" y="576646"/>
          <a:ext cx="887412" cy="44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VOUS</a:t>
          </a:r>
          <a:endParaRPr lang="fr-FR" sz="2400" kern="1200" dirty="0"/>
        </a:p>
      </dsp:txBody>
      <dsp:txXfrm>
        <a:off x="4576872" y="576646"/>
        <a:ext cx="887412" cy="443599"/>
      </dsp:txXfrm>
    </dsp:sp>
    <dsp:sp modelId="{F7C55F45-0A9D-C549-8423-3B25B39CDE07}">
      <dsp:nvSpPr>
        <dsp:cNvPr id="0" name=""/>
        <dsp:cNvSpPr/>
      </dsp:nvSpPr>
      <dsp:spPr>
        <a:xfrm>
          <a:off x="3780330" y="917724"/>
          <a:ext cx="1596981" cy="15972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9F2B2-8907-6C4C-BC5F-B89717D1D892}">
      <dsp:nvSpPr>
        <dsp:cNvPr id="0" name=""/>
        <dsp:cNvSpPr/>
      </dsp:nvSpPr>
      <dsp:spPr>
        <a:xfrm>
          <a:off x="4135115" y="1499679"/>
          <a:ext cx="887412" cy="44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MOI</a:t>
          </a:r>
          <a:endParaRPr lang="fr-FR" sz="2400" kern="1200" dirty="0"/>
        </a:p>
      </dsp:txBody>
      <dsp:txXfrm>
        <a:off x="4135115" y="1499679"/>
        <a:ext cx="887412" cy="443599"/>
      </dsp:txXfrm>
    </dsp:sp>
    <dsp:sp modelId="{5931DC54-47A9-9D48-A452-BF9A845FBD85}">
      <dsp:nvSpPr>
        <dsp:cNvPr id="0" name=""/>
        <dsp:cNvSpPr/>
      </dsp:nvSpPr>
      <dsp:spPr>
        <a:xfrm>
          <a:off x="4337550" y="1945270"/>
          <a:ext cx="1372054" cy="13726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9A55E1-850F-0F44-A238-1B4DA6342AA7}">
      <dsp:nvSpPr>
        <dsp:cNvPr id="0" name=""/>
        <dsp:cNvSpPr/>
      </dsp:nvSpPr>
      <dsp:spPr>
        <a:xfrm>
          <a:off x="4578971" y="2424039"/>
          <a:ext cx="887412" cy="44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NOUS</a:t>
          </a:r>
          <a:endParaRPr lang="fr-FR" sz="2400" kern="1200" dirty="0"/>
        </a:p>
      </dsp:txBody>
      <dsp:txXfrm>
        <a:off x="4578971" y="2424039"/>
        <a:ext cx="887412" cy="443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EFF028-E235-4A41-82FF-E1AAB008040E}">
      <dsp:nvSpPr>
        <dsp:cNvPr id="0" name=""/>
        <dsp:cNvSpPr/>
      </dsp:nvSpPr>
      <dsp:spPr>
        <a:xfrm>
          <a:off x="8438" y="479477"/>
          <a:ext cx="2522189" cy="1513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smtClean="0"/>
            <a:t>Présentez-vous : établissement scolaire, diplôme préparé. </a:t>
          </a:r>
          <a:endParaRPr lang="fr-FR" sz="1900" b="1" kern="1200"/>
        </a:p>
      </dsp:txBody>
      <dsp:txXfrm>
        <a:off x="8438" y="479477"/>
        <a:ext cx="2522189" cy="1513313"/>
      </dsp:txXfrm>
    </dsp:sp>
    <dsp:sp modelId="{4297176D-D0BE-9C4F-A42C-AE6A00D8E4CE}">
      <dsp:nvSpPr>
        <dsp:cNvPr id="0" name=""/>
        <dsp:cNvSpPr/>
      </dsp:nvSpPr>
      <dsp:spPr>
        <a:xfrm>
          <a:off x="2782846" y="923382"/>
          <a:ext cx="534704" cy="62550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/>
        </a:p>
      </dsp:txBody>
      <dsp:txXfrm>
        <a:off x="2782846" y="923382"/>
        <a:ext cx="534704" cy="625502"/>
      </dsp:txXfrm>
    </dsp:sp>
    <dsp:sp modelId="{21B4C41B-82CB-384A-BF1A-8AFCBA57880A}">
      <dsp:nvSpPr>
        <dsp:cNvPr id="0" name=""/>
        <dsp:cNvSpPr/>
      </dsp:nvSpPr>
      <dsp:spPr>
        <a:xfrm>
          <a:off x="3539503" y="479477"/>
          <a:ext cx="2522189" cy="1513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smtClean="0"/>
            <a:t>Formulez votre demande : nature du stage, durée, dates ; raison du choix de l'entreprise. </a:t>
          </a:r>
          <a:endParaRPr lang="fr-FR" sz="1900" b="1" kern="1200"/>
        </a:p>
      </dsp:txBody>
      <dsp:txXfrm>
        <a:off x="3539503" y="479477"/>
        <a:ext cx="2522189" cy="1513313"/>
      </dsp:txXfrm>
    </dsp:sp>
    <dsp:sp modelId="{E4B68671-10C3-F142-BF14-0AFB384DA7F4}">
      <dsp:nvSpPr>
        <dsp:cNvPr id="0" name=""/>
        <dsp:cNvSpPr/>
      </dsp:nvSpPr>
      <dsp:spPr>
        <a:xfrm>
          <a:off x="6313911" y="923382"/>
          <a:ext cx="534704" cy="62550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993164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4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/>
        </a:p>
      </dsp:txBody>
      <dsp:txXfrm>
        <a:off x="6313911" y="923382"/>
        <a:ext cx="534704" cy="625502"/>
      </dsp:txXfrm>
    </dsp:sp>
    <dsp:sp modelId="{0199339C-E737-BE44-B227-CE8DA9DF3C66}">
      <dsp:nvSpPr>
        <dsp:cNvPr id="0" name=""/>
        <dsp:cNvSpPr/>
      </dsp:nvSpPr>
      <dsp:spPr>
        <a:xfrm>
          <a:off x="7070568" y="479477"/>
          <a:ext cx="2522189" cy="1513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993164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4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Exprimez vos souhaits quant aux types d'activités </a:t>
          </a:r>
          <a:r>
            <a:rPr lang="fr-FR" sz="1900" b="1" kern="1200" smtClean="0"/>
            <a:t>à réaliser.</a:t>
          </a:r>
          <a:endParaRPr lang="fr-FR" sz="1900" b="1" kern="1200" dirty="0"/>
        </a:p>
      </dsp:txBody>
      <dsp:txXfrm>
        <a:off x="7070568" y="479477"/>
        <a:ext cx="2522189" cy="151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D95B3-E217-0242-B535-9B094324493D}" type="datetimeFigureOut">
              <a:rPr lang="fr-FR" smtClean="0"/>
              <a:pPr/>
              <a:t>21/02/2020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218F-FE40-7645-AD01-2D6277418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27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88969" y="1889420"/>
            <a:ext cx="6815669" cy="1515533"/>
          </a:xfrm>
        </p:spPr>
        <p:txBody>
          <a:bodyPr/>
          <a:lstStyle/>
          <a:p>
            <a:r>
              <a:rPr lang="fr-FR" dirty="0" smtClean="0"/>
              <a:t>Rédiger une lettre de motivation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48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lettre de motivation, pourquoi 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La lettre de motivation écrite reste encore aujourd’hui </a:t>
            </a:r>
            <a:r>
              <a:rPr lang="fr-FR" sz="2800" b="1" dirty="0"/>
              <a:t>le meilleur moyen pour un candidat d’argumenter sur les raisons qui l’ont poussé à postuler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 Pour </a:t>
            </a:r>
            <a:r>
              <a:rPr lang="fr-FR" sz="2800" dirty="0"/>
              <a:t>les profils atypiques ou en reconversion, c’est </a:t>
            </a:r>
            <a:r>
              <a:rPr lang="fr-FR" sz="2800" b="1" dirty="0"/>
              <a:t>une véritable chance que de pouvoir accompagner son CV d’explications </a:t>
            </a:r>
            <a:r>
              <a:rPr lang="fr-FR" sz="2800" dirty="0"/>
              <a:t>plus claires par ce biais.</a:t>
            </a:r>
          </a:p>
        </p:txBody>
      </p:sp>
    </p:spTree>
    <p:extLst>
      <p:ext uri="{BB962C8B-B14F-4D97-AF65-F5344CB8AC3E}">
        <p14:creationId xmlns:p14="http://schemas.microsoft.com/office/powerpoint/2010/main" xmlns="" val="198995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Structurer les informations en 3 grandes parties</a:t>
            </a:r>
            <a:r>
              <a:rPr lang="fr-FR" dirty="0"/>
              <a:t>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84223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6309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Un premier paragraphe est consacré au « vous » pour </a:t>
            </a:r>
            <a:r>
              <a:rPr lang="fr-FR" sz="2800" b="1" dirty="0"/>
              <a:t>montrer que vous savez à qui vous vous adressez.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800" dirty="0" smtClean="0"/>
              <a:t>L’idée est d’évoquer </a:t>
            </a:r>
            <a:r>
              <a:rPr lang="fr-FR" sz="2800" dirty="0"/>
              <a:t>un ou deux éléments précis qui ont retenu votre attention car correspondant à votre domaine de compétences</a:t>
            </a:r>
            <a:r>
              <a:rPr lang="fr-FR" sz="2800" dirty="0" smtClean="0"/>
              <a:t>.</a:t>
            </a:r>
          </a:p>
          <a:p>
            <a:r>
              <a:rPr lang="fr-FR" sz="2800" b="1" dirty="0" smtClean="0"/>
              <a:t>Un </a:t>
            </a:r>
            <a:r>
              <a:rPr lang="fr-FR" sz="2800" b="1" dirty="0"/>
              <a:t>petit travail d’investigation s’impose</a:t>
            </a:r>
            <a:r>
              <a:rPr lang="fr-FR" sz="2800" dirty="0"/>
              <a:t> : site Internet de l’entreprise, brochures, réseaux sociaux…</a:t>
            </a:r>
          </a:p>
        </p:txBody>
      </p:sp>
    </p:spTree>
    <p:extLst>
      <p:ext uri="{BB962C8B-B14F-4D97-AF65-F5344CB8AC3E}">
        <p14:creationId xmlns:p14="http://schemas.microsoft.com/office/powerpoint/2010/main" xmlns="" val="108552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La deuxième partie, « je », sert à expliquer en quoi vous êtes concerné. </a:t>
            </a:r>
            <a:endParaRPr lang="fr-FR" sz="2000" dirty="0" smtClean="0"/>
          </a:p>
          <a:p>
            <a:r>
              <a:rPr lang="fr-FR" sz="2000" dirty="0" smtClean="0"/>
              <a:t>C’est </a:t>
            </a:r>
            <a:r>
              <a:rPr lang="fr-FR" sz="2000" dirty="0"/>
              <a:t>là qu’il faut sortir un ou deux éléments du CV et de les développer. </a:t>
            </a:r>
            <a:endParaRPr lang="fr-FR" sz="2000" dirty="0" smtClean="0"/>
          </a:p>
          <a:p>
            <a:r>
              <a:rPr lang="fr-FR" sz="2000" b="1" dirty="0" smtClean="0"/>
              <a:t>Le </a:t>
            </a:r>
            <a:r>
              <a:rPr lang="fr-FR" sz="2000" b="1" dirty="0"/>
              <a:t>recruteur doit apprendre quelque chose de </a:t>
            </a:r>
            <a:r>
              <a:rPr lang="fr-FR" sz="2000" b="1" dirty="0" smtClean="0"/>
              <a:t>nouveau. Soulignez </a:t>
            </a:r>
            <a:r>
              <a:rPr lang="fr-FR" sz="2000" b="1" dirty="0"/>
              <a:t>les détails qui font de vous un candidat unique et intéressant.</a:t>
            </a: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4165583"/>
              </p:ext>
            </p:extLst>
          </p:nvPr>
        </p:nvGraphicFramePr>
        <p:xfrm>
          <a:off x="1295401" y="4001684"/>
          <a:ext cx="9601196" cy="247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3469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La troisième partie est celle qui doit permettre de lier les deux premières en « nous ». </a:t>
            </a:r>
            <a:endParaRPr lang="fr-FR" sz="2800" dirty="0" smtClean="0"/>
          </a:p>
          <a:p>
            <a:r>
              <a:rPr lang="fr-FR" sz="2800" b="1" dirty="0" smtClean="0"/>
              <a:t>Vous devez </a:t>
            </a:r>
            <a:r>
              <a:rPr lang="fr-FR" sz="2800" b="1" dirty="0"/>
              <a:t>montrer ce que vous pouvez apporter à l’entreprise. </a:t>
            </a:r>
            <a:r>
              <a:rPr lang="fr-FR" sz="2800" dirty="0"/>
              <a:t>Avez-vous déjà des idées pour faire évoluer le poste ? Comment envisagez-vous les premières missions qui vous seront confiées </a:t>
            </a:r>
            <a:r>
              <a:rPr lang="fr-FR" sz="2800" dirty="0" smtClean="0"/>
              <a:t>?...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18869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Valorisez ce qui n’apparaît pas dans </a:t>
            </a:r>
            <a:r>
              <a:rPr lang="fr-FR"/>
              <a:t>votre </a:t>
            </a:r>
            <a:r>
              <a:rPr lang="fr-FR" smtClean="0"/>
              <a:t>CV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3057099"/>
            <a:ext cx="9601196" cy="3318936"/>
          </a:xfrm>
        </p:spPr>
        <p:txBody>
          <a:bodyPr>
            <a:normAutofit/>
          </a:bodyPr>
          <a:lstStyle/>
          <a:p>
            <a:r>
              <a:rPr lang="fr-FR" sz="2800" dirty="0"/>
              <a:t>La lettre de motivation </a:t>
            </a:r>
            <a:r>
              <a:rPr lang="fr-FR" sz="2800" b="1" dirty="0"/>
              <a:t>doit également servir à aller au-delà du CV </a:t>
            </a:r>
            <a:r>
              <a:rPr lang="fr-FR" sz="2800" dirty="0"/>
              <a:t>en </a:t>
            </a:r>
            <a:r>
              <a:rPr lang="fr-FR" sz="2800" b="1" dirty="0"/>
              <a:t>insistant, à travers des exemples, sur des compétences qui </a:t>
            </a:r>
            <a:r>
              <a:rPr lang="fr-FR" sz="2800" b="1" dirty="0" smtClean="0"/>
              <a:t>n’apparaissent </a:t>
            </a:r>
            <a:r>
              <a:rPr lang="fr-FR" sz="2800" b="1" dirty="0"/>
              <a:t>pas forcément, ou pas suffisamment, </a:t>
            </a:r>
            <a:r>
              <a:rPr lang="fr-FR" sz="2800" dirty="0"/>
              <a:t>et qui peuvent correspondre à ce que le recruteur recherche : rigueur, capacité à travailler en équipe, créativité…</a:t>
            </a:r>
          </a:p>
        </p:txBody>
      </p:sp>
    </p:spTree>
    <p:extLst>
      <p:ext uri="{BB962C8B-B14F-4D97-AF65-F5344CB8AC3E}">
        <p14:creationId xmlns:p14="http://schemas.microsoft.com/office/powerpoint/2010/main" xmlns="" val="200193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</TotalTime>
  <Words>187</Words>
  <Application>Microsoft Office PowerPoint</Application>
  <PresentationFormat>Personnalisé</PresentationFormat>
  <Paragraphs>24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Organique</vt:lpstr>
      <vt:lpstr>Rédiger une lettre de motivation</vt:lpstr>
      <vt:lpstr>Une lettre de motivation, pourquoi ?</vt:lpstr>
      <vt:lpstr>Structurer les informations en 3 grandes parties </vt:lpstr>
      <vt:lpstr>VOUS</vt:lpstr>
      <vt:lpstr>MOI</vt:lpstr>
      <vt:lpstr>NOUS</vt:lpstr>
      <vt:lpstr>Valorisez ce qui n’apparaît pas dans votre CV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Rédiger son CV</dc:title>
  <dc:creator>simonneau</dc:creator>
  <cp:lastModifiedBy>e.vermeulin</cp:lastModifiedBy>
  <cp:revision>29</cp:revision>
  <dcterms:created xsi:type="dcterms:W3CDTF">2019-10-28T16:07:18Z</dcterms:created>
  <dcterms:modified xsi:type="dcterms:W3CDTF">2020-02-21T07:51:27Z</dcterms:modified>
</cp:coreProperties>
</file>